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59" r:id="rId3"/>
    <p:sldMasterId id="2147483654" r:id="rId4"/>
    <p:sldMasterId id="2147483652" r:id="rId5"/>
    <p:sldMasterId id="2147483650" r:id="rId6"/>
    <p:sldMasterId id="2147483649" r:id="rId7"/>
    <p:sldMasterId id="2147483663" r:id="rId8"/>
    <p:sldMasterId id="2147484775" r:id="rId9"/>
    <p:sldMasterId id="2147484812" r:id="rId10"/>
    <p:sldMasterId id="2147484836" r:id="rId11"/>
    <p:sldMasterId id="2147485109" r:id="rId12"/>
    <p:sldMasterId id="2147485133" r:id="rId13"/>
    <p:sldMasterId id="2147485146" r:id="rId14"/>
    <p:sldMasterId id="2147485159" r:id="rId15"/>
    <p:sldMasterId id="2147485174" r:id="rId16"/>
    <p:sldMasterId id="2147485186" r:id="rId17"/>
    <p:sldMasterId id="2147485200" r:id="rId18"/>
    <p:sldMasterId id="2147485213" r:id="rId19"/>
    <p:sldMasterId id="2147485226" r:id="rId20"/>
    <p:sldMasterId id="2147485239" r:id="rId21"/>
    <p:sldMasterId id="2147485252" r:id="rId22"/>
    <p:sldMasterId id="2147485265" r:id="rId23"/>
    <p:sldMasterId id="2147485278" r:id="rId24"/>
    <p:sldMasterId id="2147485291" r:id="rId25"/>
    <p:sldMasterId id="2147485307" r:id="rId26"/>
  </p:sldMasterIdLst>
  <p:notesMasterIdLst>
    <p:notesMasterId r:id="rId104"/>
  </p:notesMasterIdLst>
  <p:sldIdLst>
    <p:sldId id="257" r:id="rId27"/>
    <p:sldId id="379" r:id="rId28"/>
    <p:sldId id="258" r:id="rId29"/>
    <p:sldId id="259" r:id="rId30"/>
    <p:sldId id="355" r:id="rId31"/>
    <p:sldId id="260" r:id="rId32"/>
    <p:sldId id="377" r:id="rId33"/>
    <p:sldId id="262" r:id="rId34"/>
    <p:sldId id="263" r:id="rId35"/>
    <p:sldId id="264" r:id="rId36"/>
    <p:sldId id="265" r:id="rId37"/>
    <p:sldId id="266" r:id="rId38"/>
    <p:sldId id="267"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268" r:id="rId63"/>
    <p:sldId id="269" r:id="rId64"/>
    <p:sldId id="270" r:id="rId65"/>
    <p:sldId id="340" r:id="rId66"/>
    <p:sldId id="271" r:id="rId67"/>
    <p:sldId id="358" r:id="rId68"/>
    <p:sldId id="359" r:id="rId69"/>
    <p:sldId id="360" r:id="rId70"/>
    <p:sldId id="361" r:id="rId71"/>
    <p:sldId id="362" r:id="rId72"/>
    <p:sldId id="363" r:id="rId73"/>
    <p:sldId id="347" r:id="rId74"/>
    <p:sldId id="381" r:id="rId75"/>
    <p:sldId id="383" r:id="rId76"/>
    <p:sldId id="382" r:id="rId77"/>
    <p:sldId id="366" r:id="rId78"/>
    <p:sldId id="367" r:id="rId79"/>
    <p:sldId id="368" r:id="rId80"/>
    <p:sldId id="353" r:id="rId81"/>
    <p:sldId id="354" r:id="rId82"/>
    <p:sldId id="277" r:id="rId83"/>
    <p:sldId id="282" r:id="rId84"/>
    <p:sldId id="283" r:id="rId85"/>
    <p:sldId id="323" r:id="rId86"/>
    <p:sldId id="380" r:id="rId87"/>
    <p:sldId id="376" r:id="rId88"/>
    <p:sldId id="287" r:id="rId89"/>
    <p:sldId id="369" r:id="rId90"/>
    <p:sldId id="289" r:id="rId91"/>
    <p:sldId id="375" r:id="rId92"/>
    <p:sldId id="374" r:id="rId93"/>
    <p:sldId id="373" r:id="rId94"/>
    <p:sldId id="372" r:id="rId95"/>
    <p:sldId id="328" r:id="rId96"/>
    <p:sldId id="295" r:id="rId97"/>
    <p:sldId id="370" r:id="rId98"/>
    <p:sldId id="331" r:id="rId99"/>
    <p:sldId id="371" r:id="rId100"/>
    <p:sldId id="278" r:id="rId101"/>
    <p:sldId id="280" r:id="rId102"/>
    <p:sldId id="378" r:id="rId10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137"/>
    <a:srgbClr val="F9DA5A"/>
    <a:srgbClr val="3A5445"/>
    <a:srgbClr val="FEFF8E"/>
    <a:srgbClr val="009193"/>
    <a:srgbClr val="76D6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4"/>
    <p:restoredTop sz="87431"/>
  </p:normalViewPr>
  <p:slideViewPr>
    <p:cSldViewPr>
      <p:cViewPr varScale="1">
        <p:scale>
          <a:sx n="92" d="100"/>
          <a:sy n="92" d="100"/>
        </p:scale>
        <p:origin x="-120" y="-776"/>
      </p:cViewPr>
      <p:guideLst>
        <p:guide orient="horz" pos="2160"/>
        <p:guide pos="2880"/>
      </p:guideLst>
    </p:cSldViewPr>
  </p:slideViewPr>
  <p:outlineViewPr>
    <p:cViewPr>
      <p:scale>
        <a:sx n="33" d="100"/>
        <a:sy n="33" d="100"/>
      </p:scale>
      <p:origin x="0" y="-13032"/>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75.xml"/><Relationship Id="rId102" Type="http://schemas.openxmlformats.org/officeDocument/2006/relationships/slide" Target="slides/slide76.xml"/><Relationship Id="rId103" Type="http://schemas.openxmlformats.org/officeDocument/2006/relationships/slide" Target="slides/slide77.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97" Type="http://schemas.openxmlformats.org/officeDocument/2006/relationships/slide" Target="slides/slide71.xml"/><Relationship Id="rId98" Type="http://schemas.openxmlformats.org/officeDocument/2006/relationships/slide" Target="slides/slide72.xml"/><Relationship Id="rId99" Type="http://schemas.openxmlformats.org/officeDocument/2006/relationships/slide" Target="slides/slide7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100" Type="http://schemas.openxmlformats.org/officeDocument/2006/relationships/slide" Target="slides/slide74.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2B66A0D-CD90-B44E-A961-E826B6B455FD}" type="slidenum">
              <a:rPr lang="en-US"/>
              <a:pPr>
                <a:defRPr/>
              </a:pPr>
              <a:t>‹#›</a:t>
            </a:fld>
            <a:endParaRPr lang="en-US"/>
          </a:p>
        </p:txBody>
      </p:sp>
    </p:spTree>
    <p:extLst>
      <p:ext uri="{BB962C8B-B14F-4D97-AF65-F5344CB8AC3E}">
        <p14:creationId xmlns:p14="http://schemas.microsoft.com/office/powerpoint/2010/main" val="101603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9FEF18-6063-224E-A754-74660E09CB23}" type="slidenum">
              <a:rPr lang="en-US" sz="1200"/>
              <a:pPr/>
              <a:t>1</a:t>
            </a:fld>
            <a:endParaRPr 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E6168-B126-1D41-A46F-58BB0820C507}" type="slidenum">
              <a:rPr lang="en-US" sz="1200"/>
              <a:pPr/>
              <a:t>11</a:t>
            </a:fld>
            <a:endParaRPr lang="en-US" sz="1200"/>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F4AE6-B739-C543-9D9B-9EF95BC30E5D}" type="slidenum">
              <a:rPr lang="en-US" sz="1200"/>
              <a:pPr/>
              <a:t>12</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C4C7F6-8BB7-E844-BE35-4207C37199FA}" type="slidenum">
              <a:rPr lang="en-US" sz="1200"/>
              <a:pPr/>
              <a:t>13</a:t>
            </a:fld>
            <a:endParaRPr lang="en-US" sz="1200"/>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774B64-3D1C-5943-8269-F692007D6C2E}" type="slidenum">
              <a:rPr lang="en-US" sz="1200"/>
              <a:pPr/>
              <a:t>14</a:t>
            </a:fld>
            <a:endParaRPr lang="en-US" sz="1200"/>
          </a:p>
        </p:txBody>
      </p:sp>
      <p:sp>
        <p:nvSpPr>
          <p:cNvPr id="206850" name="Rectangle 1026"/>
          <p:cNvSpPr>
            <a:spLocks noGrp="1" noRot="1" noChangeAspect="1" noChangeArrowheads="1"/>
          </p:cNvSpPr>
          <p:nvPr>
            <p:ph type="sldImg"/>
          </p:nvPr>
        </p:nvSpPr>
        <p:spPr>
          <a:solidFill>
            <a:srgbClr val="FFFFFF"/>
          </a:solidFill>
          <a:ln/>
        </p:spPr>
      </p:sp>
      <p:sp>
        <p:nvSpPr>
          <p:cNvPr id="2068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4F851-60B4-A047-B2AC-625C1C146626}" type="slidenum">
              <a:rPr lang="en-US" sz="1200"/>
              <a:pPr/>
              <a:t>15</a:t>
            </a:fld>
            <a:endParaRPr lang="en-US"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746A88-4FA4-0141-B35F-BFD666910330}" type="slidenum">
              <a:rPr lang="en-US" sz="1200"/>
              <a:pPr/>
              <a:t>16</a:t>
            </a:fld>
            <a:endParaRPr lang="en-US" sz="1200"/>
          </a:p>
        </p:txBody>
      </p:sp>
      <p:sp>
        <p:nvSpPr>
          <p:cNvPr id="210946" name="Rectangle 1026"/>
          <p:cNvSpPr>
            <a:spLocks noGrp="1" noRot="1" noChangeAspect="1" noChangeArrowheads="1"/>
          </p:cNvSpPr>
          <p:nvPr>
            <p:ph type="sldImg"/>
          </p:nvPr>
        </p:nvSpPr>
        <p:spPr>
          <a:solidFill>
            <a:srgbClr val="FFFFFF"/>
          </a:solidFill>
          <a:ln/>
        </p:spPr>
      </p:sp>
      <p:sp>
        <p:nvSpPr>
          <p:cNvPr id="2109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04C3A6-E948-5246-B939-09888BDF8E4E}" type="slidenum">
              <a:rPr lang="en-US" sz="1200"/>
              <a:pPr/>
              <a:t>17</a:t>
            </a:fld>
            <a:endParaRPr lang="en-US" sz="1200"/>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65964D-B74C-634D-8795-4B921EEC81FB}" type="slidenum">
              <a:rPr lang="en-US" sz="1200"/>
              <a:pPr/>
              <a:t>18</a:t>
            </a:fld>
            <a:endParaRPr 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0E8489-5CC0-3745-8839-4C9342C8C543}" type="slidenum">
              <a:rPr lang="en-US" sz="1200"/>
              <a:pPr/>
              <a:t>19</a:t>
            </a:fld>
            <a:endParaRPr lang="en-US" sz="1200"/>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9936DF-AF0B-C248-B715-696920F26282}" type="slidenum">
              <a:rPr lang="en-US" sz="1200"/>
              <a:pPr/>
              <a:t>20</a:t>
            </a:fld>
            <a:endParaRPr lang="en-US" sz="1200"/>
          </a:p>
        </p:txBody>
      </p:sp>
      <p:sp>
        <p:nvSpPr>
          <p:cNvPr id="219138" name="Rectangle 1026"/>
          <p:cNvSpPr>
            <a:spLocks noGrp="1" noRot="1" noChangeAspect="1" noChangeArrowheads="1"/>
          </p:cNvSpPr>
          <p:nvPr>
            <p:ph type="sldImg"/>
          </p:nvPr>
        </p:nvSpPr>
        <p:spPr>
          <a:solidFill>
            <a:srgbClr val="FFFFFF"/>
          </a:solidFill>
          <a:ln/>
        </p:spPr>
      </p:sp>
      <p:sp>
        <p:nvSpPr>
          <p:cNvPr id="219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Future (Eschatology) link address</a:t>
            </a:r>
            <a:endParaRPr lang="en-US"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966E8B-9A40-8D4A-B005-06194400268E}" type="slidenum">
              <a:rPr lang="en-US" sz="1200"/>
              <a:pPr/>
              <a:t>21</a:t>
            </a:fld>
            <a:endParaRPr lang="en-US" sz="1200"/>
          </a:p>
        </p:txBody>
      </p:sp>
      <p:sp>
        <p:nvSpPr>
          <p:cNvPr id="221186" name="Rectangle 1026"/>
          <p:cNvSpPr>
            <a:spLocks noGrp="1" noRot="1" noChangeAspect="1" noChangeArrowheads="1"/>
          </p:cNvSpPr>
          <p:nvPr>
            <p:ph type="sldImg"/>
          </p:nvPr>
        </p:nvSpPr>
        <p:spPr>
          <a:solidFill>
            <a:srgbClr val="FFFFFF"/>
          </a:solidFill>
          <a:ln/>
        </p:spPr>
      </p:sp>
      <p:sp>
        <p:nvSpPr>
          <p:cNvPr id="22118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9B3AFC-A488-0440-B4C7-0EC076D45732}" type="slidenum">
              <a:rPr lang="en-US" sz="1200"/>
              <a:pPr/>
              <a:t>22</a:t>
            </a:fld>
            <a:endParaRPr lang="en-US" sz="1200"/>
          </a:p>
        </p:txBody>
      </p:sp>
      <p:sp>
        <p:nvSpPr>
          <p:cNvPr id="223234" name="Rectangle 1026"/>
          <p:cNvSpPr>
            <a:spLocks noGrp="1" noRot="1" noChangeAspect="1" noChangeArrowheads="1"/>
          </p:cNvSpPr>
          <p:nvPr>
            <p:ph type="sldImg"/>
          </p:nvPr>
        </p:nvSpPr>
        <p:spPr>
          <a:solidFill>
            <a:srgbClr val="FFFFFF"/>
          </a:solidFill>
          <a:ln/>
        </p:spPr>
      </p:sp>
      <p:sp>
        <p:nvSpPr>
          <p:cNvPr id="22323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D0C87D-60E1-7B44-BFCC-2D1CDA95DB45}" type="slidenum">
              <a:rPr lang="en-US" sz="1200"/>
              <a:pPr/>
              <a:t>23</a:t>
            </a:fld>
            <a:endParaRPr lang="en-US" sz="1200"/>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44BF2A-B810-0145-906B-BDB4058034E5}" type="slidenum">
              <a:rPr lang="en-US" sz="1200"/>
              <a:pPr/>
              <a:t>24</a:t>
            </a:fld>
            <a:endParaRPr lang="en-US" sz="1200"/>
          </a:p>
        </p:txBody>
      </p:sp>
      <p:sp>
        <p:nvSpPr>
          <p:cNvPr id="227330" name="Rectangle 1026"/>
          <p:cNvSpPr>
            <a:spLocks noGrp="1" noRot="1" noChangeAspect="1" noChangeArrowheads="1"/>
          </p:cNvSpPr>
          <p:nvPr>
            <p:ph type="sldImg"/>
          </p:nvPr>
        </p:nvSpPr>
        <p:spPr>
          <a:solidFill>
            <a:srgbClr val="FFFFFF"/>
          </a:solidFill>
          <a:ln/>
        </p:spPr>
      </p:sp>
      <p:sp>
        <p:nvSpPr>
          <p:cNvPr id="22733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AB3881-08B7-7E45-BD10-223034B033FB}" type="slidenum">
              <a:rPr lang="en-US" sz="1200"/>
              <a:pPr/>
              <a:t>25</a:t>
            </a:fld>
            <a:endParaRPr lang="en-US" sz="1200"/>
          </a:p>
        </p:txBody>
      </p:sp>
      <p:sp>
        <p:nvSpPr>
          <p:cNvPr id="229378" name="Rectangle 1026"/>
          <p:cNvSpPr>
            <a:spLocks noGrp="1" noRot="1" noChangeAspect="1" noChangeArrowheads="1"/>
          </p:cNvSpPr>
          <p:nvPr>
            <p:ph type="sldImg"/>
          </p:nvPr>
        </p:nvSpPr>
        <p:spPr>
          <a:solidFill>
            <a:srgbClr val="FFFFFF"/>
          </a:solidFill>
          <a:ln/>
        </p:spPr>
      </p:sp>
      <p:sp>
        <p:nvSpPr>
          <p:cNvPr id="22937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090B7B-6CA1-504A-9C92-D9EF3E90C3EB}" type="slidenum">
              <a:rPr lang="en-US" sz="1200"/>
              <a:pPr/>
              <a:t>26</a:t>
            </a:fld>
            <a:endParaRPr lang="en-US" sz="1200"/>
          </a:p>
        </p:txBody>
      </p:sp>
      <p:sp>
        <p:nvSpPr>
          <p:cNvPr id="231426" name="Rectangle 1026"/>
          <p:cNvSpPr>
            <a:spLocks noGrp="1" noRot="1" noChangeAspect="1" noChangeArrowheads="1"/>
          </p:cNvSpPr>
          <p:nvPr>
            <p:ph type="sldImg"/>
          </p:nvPr>
        </p:nvSpPr>
        <p:spPr>
          <a:solidFill>
            <a:srgbClr val="FFFFFF"/>
          </a:solidFill>
          <a:ln/>
        </p:spPr>
      </p:sp>
      <p:sp>
        <p:nvSpPr>
          <p:cNvPr id="23142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D976B3-59AE-344F-990C-6900D08C9295}" type="slidenum">
              <a:rPr lang="en-US" sz="1200"/>
              <a:pPr/>
              <a:t>27</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0883D5-350F-C742-A62D-9DE485C42CCD}" type="slidenum">
              <a:rPr lang="en-US" sz="1200"/>
              <a:pPr/>
              <a:t>28</a:t>
            </a:fld>
            <a:endParaRPr lang="en-US" sz="1200"/>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31FACA-DE61-8346-BECF-D36BF8830901}" type="slidenum">
              <a:rPr lang="en-US" sz="1200"/>
              <a:pPr/>
              <a:t>29</a:t>
            </a:fld>
            <a:endParaRPr lang="en-US" sz="1200"/>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06073-3763-114B-A710-B93AF7CDF999}" type="slidenum">
              <a:rPr lang="en-US" sz="1200"/>
              <a:pPr/>
              <a:t>30</a:t>
            </a:fld>
            <a:endParaRPr lang="en-US" sz="1200"/>
          </a:p>
        </p:txBody>
      </p:sp>
      <p:sp>
        <p:nvSpPr>
          <p:cNvPr id="239618" name="Rectangle 1026"/>
          <p:cNvSpPr>
            <a:spLocks noGrp="1" noRot="1" noChangeAspect="1" noChangeArrowheads="1"/>
          </p:cNvSpPr>
          <p:nvPr>
            <p:ph type="sldImg"/>
          </p:nvPr>
        </p:nvSpPr>
        <p:spPr>
          <a:solidFill>
            <a:srgbClr val="FFFFFF"/>
          </a:solidFill>
          <a:ln/>
        </p:spPr>
      </p:sp>
      <p:sp>
        <p:nvSpPr>
          <p:cNvPr id="23961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498F7E-A47C-F34A-8F95-6EA04103A1C9}" type="slidenum">
              <a:rPr lang="en-US" sz="1200"/>
              <a:pPr/>
              <a:t>3</a:t>
            </a:fld>
            <a:endParaRPr lang="en-US" sz="1200"/>
          </a:p>
        </p:txBody>
      </p:sp>
      <p:sp>
        <p:nvSpPr>
          <p:cNvPr id="186370" name="Rectangle 1026"/>
          <p:cNvSpPr>
            <a:spLocks noGrp="1" noRot="1" noChangeAspect="1" noChangeArrowheads="1" noTextEdit="1"/>
          </p:cNvSpPr>
          <p:nvPr>
            <p:ph type="sldImg"/>
          </p:nvPr>
        </p:nvSpPr>
        <p:spPr>
          <a:ln/>
        </p:spPr>
      </p:sp>
      <p:sp>
        <p:nvSpPr>
          <p:cNvPr id="1863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http://</a:t>
            </a:r>
            <a:r>
              <a:rPr lang="en-US" dirty="0" err="1" smtClean="0">
                <a:latin typeface="Arial" charset="0"/>
                <a:ea typeface="ＭＳ Ｐゴシック" charset="0"/>
                <a:cs typeface="ＭＳ Ｐゴシック" charset="0"/>
              </a:rPr>
              <a:t>www.globalandcontextual.org</a:t>
            </a:r>
            <a:r>
              <a:rPr lang="en-US" smtClean="0">
                <a:latin typeface="Arial" charset="0"/>
                <a:ea typeface="ＭＳ Ｐゴシック" charset="0"/>
                <a:cs typeface="ＭＳ Ｐゴシック" charset="0"/>
              </a:rPr>
              <a:t>/special-topics/67-eschatology/168-2010-07-27-10-53-45</a:t>
            </a:r>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F6CFE9-1BF4-1E45-B120-640742B8D49D}" type="slidenum">
              <a:rPr lang="en-US" sz="1200"/>
              <a:pPr/>
              <a:t>31</a:t>
            </a:fld>
            <a:endParaRPr lang="en-US" sz="1200"/>
          </a:p>
        </p:txBody>
      </p:sp>
      <p:sp>
        <p:nvSpPr>
          <p:cNvPr id="241666" name="Rectangle 1026"/>
          <p:cNvSpPr>
            <a:spLocks noGrp="1" noRot="1" noChangeAspect="1" noChangeArrowheads="1"/>
          </p:cNvSpPr>
          <p:nvPr>
            <p:ph type="sldImg"/>
          </p:nvPr>
        </p:nvSpPr>
        <p:spPr>
          <a:solidFill>
            <a:srgbClr val="FFFFFF"/>
          </a:solidFill>
          <a:ln/>
        </p:spPr>
      </p:sp>
      <p:sp>
        <p:nvSpPr>
          <p:cNvPr id="2416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B605D-3CA7-6944-B323-6CD0172A036E}" type="slidenum">
              <a:rPr lang="en-US" sz="1200"/>
              <a:pPr/>
              <a:t>32</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83B0DA-06EF-AE4F-AD35-AE2CAA962593}" type="slidenum">
              <a:rPr lang="en-US" sz="1200"/>
              <a:pPr/>
              <a:t>33</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C8695B-49E0-9A42-ABAB-0766857279CF}" type="slidenum">
              <a:rPr lang="en-US" sz="1200"/>
              <a:pPr/>
              <a:t>34</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0A24A2-0D9F-5140-9750-650183599C43}" type="slidenum">
              <a:rPr lang="en-US" sz="1200"/>
              <a:pPr/>
              <a:t>35</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CD6C33-E1A1-754B-BA5E-8140887CC4F7}" type="slidenum">
              <a:rPr lang="en-US" sz="1200"/>
              <a:pPr/>
              <a:t>36</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A172C9-461C-0840-8E27-26A9CBDB156F}" type="slidenum">
              <a:rPr lang="en-US" sz="1200"/>
              <a:pPr/>
              <a:t>37</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7688E2-B0E1-B94A-80A8-F28DDFD6F52E}" type="slidenum">
              <a:rPr lang="en-US" sz="1200"/>
              <a:pPr/>
              <a:t>38</a:t>
            </a:fld>
            <a:endParaRPr lang="en-US" sz="1200"/>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F52849-501C-1F46-9C4E-02E86AB6818F}" type="slidenum">
              <a:rPr lang="en-US" sz="1200"/>
              <a:pPr/>
              <a:t>39</a:t>
            </a:fld>
            <a:endParaRPr lang="en-US" sz="1200"/>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7406D-C40F-4247-924E-5F535B7408F0}" type="slidenum">
              <a:rPr lang="en-US" sz="1200"/>
              <a:pPr/>
              <a:t>41</a:t>
            </a:fld>
            <a:endParaRPr lang="en-US" sz="1200"/>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293085-E411-9B46-A119-1C92315FB17E}" type="slidenum">
              <a:rPr lang="en-US" sz="1200"/>
              <a:pPr/>
              <a:t>4</a:t>
            </a:fld>
            <a:endParaRPr lang="en-US" sz="1200"/>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DF7C-6D0F-8A42-829C-9161717B8D4D}" type="slidenum">
              <a:rPr lang="en-US" sz="1200">
                <a:solidFill>
                  <a:srgbClr val="000000"/>
                </a:solidFill>
              </a:rPr>
              <a:pPr/>
              <a:t>46</a:t>
            </a:fld>
            <a:endParaRPr lang="en-US" sz="1200">
              <a:solidFill>
                <a:srgbClr val="000000"/>
              </a:solidFill>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90471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73C2D-D45C-5E43-BE23-EF14FC8B58E4}" type="slidenum">
              <a:rPr lang="en-US" sz="1200">
                <a:solidFill>
                  <a:srgbClr val="000000"/>
                </a:solidFill>
              </a:rPr>
              <a:pPr/>
              <a:t>47</a:t>
            </a:fld>
            <a:endParaRPr lang="en-US" sz="1200">
              <a:solidFill>
                <a:srgbClr val="000000"/>
              </a:solidFill>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555CDC-7093-5344-8DEF-C729F164F215}" type="slidenum">
              <a:rPr lang="en-US" sz="1200">
                <a:solidFill>
                  <a:srgbClr val="000000"/>
                </a:solidFill>
              </a:rPr>
              <a:pPr/>
              <a:t>48</a:t>
            </a:fld>
            <a:endParaRPr lang="en-US" sz="1200">
              <a:solidFill>
                <a:srgbClr val="000000"/>
              </a:solidFill>
            </a:endParaRPr>
          </a:p>
        </p:txBody>
      </p:sp>
      <p:sp>
        <p:nvSpPr>
          <p:cNvPr id="704514" name="Rectangle 1026"/>
          <p:cNvSpPr>
            <a:spLocks noGrp="1" noRot="1" noChangeAspect="1" noChangeArrowheads="1"/>
          </p:cNvSpPr>
          <p:nvPr>
            <p:ph type="sldImg"/>
          </p:nvPr>
        </p:nvSpPr>
        <p:spPr>
          <a:solidFill>
            <a:srgbClr val="FFFFFF"/>
          </a:solidFill>
          <a:ln/>
        </p:spPr>
      </p:sp>
      <p:sp>
        <p:nvSpPr>
          <p:cNvPr id="704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93987F-DBF8-E549-AD0D-38315B98DCA5}" type="slidenum">
              <a:rPr lang="en-US" sz="1200">
                <a:solidFill>
                  <a:srgbClr val="000000"/>
                </a:solidFill>
              </a:rPr>
              <a:pPr/>
              <a:t>49</a:t>
            </a:fld>
            <a:endParaRPr lang="en-US" sz="1200">
              <a:solidFill>
                <a:srgbClr val="000000"/>
              </a:solidFill>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235CC5-2637-0241-99D3-B38EE554F609}" type="slidenum">
              <a:rPr lang="en-US" sz="1200">
                <a:solidFill>
                  <a:srgbClr val="000000"/>
                </a:solidFill>
              </a:rPr>
              <a:pPr/>
              <a:t>50</a:t>
            </a:fld>
            <a:endParaRPr lang="en-US" sz="1200">
              <a:solidFill>
                <a:srgbClr val="000000"/>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235CC5-2637-0241-99D3-B38EE554F609}" type="slidenum">
              <a:rPr lang="en-US" sz="1200">
                <a:solidFill>
                  <a:srgbClr val="000000"/>
                </a:solidFill>
              </a:rPr>
              <a:pPr/>
              <a:t>51</a:t>
            </a:fld>
            <a:endParaRPr lang="en-US" sz="1200">
              <a:solidFill>
                <a:srgbClr val="000000"/>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https://israelteam.org/jewish-population-country/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C1C14E-F5D8-BB41-A130-39C811FE3DB5}" type="slidenum">
              <a:rPr lang="en-US" sz="1200">
                <a:solidFill>
                  <a:srgbClr val="000000"/>
                </a:solidFill>
              </a:rPr>
              <a:pPr/>
              <a:t>52</a:t>
            </a:fld>
            <a:endParaRPr lang="en-US" sz="1200">
              <a:solidFill>
                <a:srgbClr val="000000"/>
              </a:solidFill>
            </a:endParaRPr>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6AC4A5-4355-974C-B3DB-DBCB000D4FE3}" type="slidenum">
              <a:rPr lang="en-US" sz="1200">
                <a:solidFill>
                  <a:srgbClr val="000000"/>
                </a:solidFill>
              </a:rPr>
              <a:pPr/>
              <a:t>53</a:t>
            </a:fld>
            <a:endParaRPr lang="en-US" sz="1200">
              <a:solidFill>
                <a:srgbClr val="000000"/>
              </a:solidFill>
            </a:endParaRPr>
          </a:p>
        </p:txBody>
      </p:sp>
      <p:sp>
        <p:nvSpPr>
          <p:cNvPr id="717826" name="Rectangle 2"/>
          <p:cNvSpPr>
            <a:spLocks noGrp="1" noRot="1" noChangeAspect="1" noChangeArrowheads="1" noTextEdit="1"/>
          </p:cNvSpPr>
          <p:nvPr>
            <p:ph type="sldImg"/>
          </p:nvPr>
        </p:nvSpPr>
        <p:spPr>
          <a:ln/>
        </p:spPr>
      </p:sp>
      <p:sp>
        <p:nvSpPr>
          <p:cNvPr id="71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424B7A-659C-5A40-929F-524687A86A11}" type="slidenum">
              <a:rPr lang="en-US" sz="1200">
                <a:solidFill>
                  <a:srgbClr val="000000"/>
                </a:solidFill>
              </a:rPr>
              <a:pPr/>
              <a:t>54</a:t>
            </a:fld>
            <a:endParaRPr lang="en-US" sz="1200">
              <a:solidFill>
                <a:srgbClr val="000000"/>
              </a:solidFill>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9E807B-BF38-F746-A8F6-6FA8C993E20F}" type="slidenum">
              <a:rPr lang="en-US" sz="1200">
                <a:solidFill>
                  <a:srgbClr val="000000"/>
                </a:solidFill>
                <a:cs typeface="Geneva" charset="0"/>
              </a:rPr>
              <a:pPr/>
              <a:t>55</a:t>
            </a:fld>
            <a:endParaRPr lang="en-US" sz="1200">
              <a:solidFill>
                <a:srgbClr val="000000"/>
              </a:solidFill>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AB4FF-A56A-F346-964D-91D455DA1A16}" type="slidenum">
              <a:rPr lang="en-US" sz="1200"/>
              <a:pPr/>
              <a:t>6</a:t>
            </a:fld>
            <a:endParaRPr lang="en-US" sz="1200"/>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Slide Image Placeholder 1"/>
          <p:cNvSpPr>
            <a:spLocks noGrp="1" noRot="1" noChangeAspect="1"/>
          </p:cNvSpPr>
          <p:nvPr>
            <p:ph type="sldImg"/>
          </p:nvPr>
        </p:nvSpPr>
        <p:spPr>
          <a:ln/>
        </p:spPr>
      </p:sp>
      <p:sp>
        <p:nvSpPr>
          <p:cNvPr id="71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David Brickner, "Israel</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Salvation" (Jews for Jesus Publication, 8 July 2013) at http://www.jewsforjesus.org/images/population-israel-800w.jpg accessed 17 July 2013</a:t>
            </a:r>
          </a:p>
        </p:txBody>
      </p:sp>
      <p:sp>
        <p:nvSpPr>
          <p:cNvPr id="71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9E4BD7-71F4-414B-A2B2-7E8A073EB5B3}" type="slidenum">
              <a:rPr lang="en-US" sz="1200">
                <a:solidFill>
                  <a:prstClr val="black"/>
                </a:solidFill>
              </a:rPr>
              <a:pPr/>
              <a:t>56</a:t>
            </a:fld>
            <a:endParaRPr lang="en-US" sz="120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96A911-4B96-6B4F-8D32-345058B4B26F}" type="slidenum">
              <a:rPr lang="en-US" sz="1200"/>
              <a:pPr/>
              <a:t>57</a:t>
            </a:fld>
            <a:endParaRPr lang="en-US" sz="1200"/>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622CB8-58DB-F840-A85C-85E69012BB23}" type="slidenum">
              <a:rPr lang="en-US" sz="1200"/>
              <a:pPr/>
              <a:t>58</a:t>
            </a:fld>
            <a:endParaRPr lang="en-US" sz="1200"/>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DBD47C-FED5-D94B-87B4-72DDC479E456}" type="slidenum">
              <a:rPr lang="en-US" sz="1200"/>
              <a:pPr/>
              <a:t>59</a:t>
            </a:fld>
            <a:endParaRPr lang="en-US" sz="1200"/>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834A66-9F59-7245-A901-C77E65F91D18}" type="slidenum">
              <a:rPr lang="en-US" sz="1200">
                <a:solidFill>
                  <a:srgbClr val="000000"/>
                </a:solidFill>
              </a:rPr>
              <a:pPr/>
              <a:t>60</a:t>
            </a:fld>
            <a:endParaRPr lang="en-US" sz="1200">
              <a:solidFill>
                <a:srgbClr val="000000"/>
              </a:solidFill>
            </a:endParaRPr>
          </a:p>
        </p:txBody>
      </p:sp>
      <p:sp>
        <p:nvSpPr>
          <p:cNvPr id="286722" name="Rectangle 1026"/>
          <p:cNvSpPr>
            <a:spLocks noGrp="1" noRot="1" noChangeAspect="1" noChangeArrowheads="1" noTextEdit="1"/>
          </p:cNvSpPr>
          <p:nvPr>
            <p:ph type="sldImg"/>
          </p:nvPr>
        </p:nvSpPr>
        <p:spPr>
          <a:solidFill>
            <a:srgbClr val="FFFFFF"/>
          </a:solidFill>
          <a:ln/>
        </p:spPr>
      </p:sp>
      <p:sp>
        <p:nvSpPr>
          <p:cNvPr id="2867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8DF6B6-0CFF-5142-9909-080207FD783B}" type="slidenum">
              <a:rPr lang="en-US" sz="1200">
                <a:solidFill>
                  <a:prstClr val="black"/>
                </a:solidFill>
              </a:rPr>
              <a:pPr/>
              <a:t>62</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8F22A2-DECC-D743-8B3D-4DC6B437DBEE}" type="slidenum">
              <a:rPr lang="en-US" sz="1200"/>
              <a:pPr/>
              <a:t>63</a:t>
            </a:fld>
            <a:endParaRPr lang="en-US" sz="1200"/>
          </a:p>
        </p:txBody>
      </p:sp>
      <p:sp>
        <p:nvSpPr>
          <p:cNvPr id="292866" name="Rectangle 2"/>
          <p:cNvSpPr>
            <a:spLocks noGrp="1" noRot="1" noChangeAspect="1" noChangeArrowheads="1" noTextEdit="1"/>
          </p:cNvSpPr>
          <p:nvPr>
            <p:ph type="sldImg"/>
          </p:nvPr>
        </p:nvSpPr>
        <p:spPr>
          <a:solidFill>
            <a:srgbClr val="FFFFFF"/>
          </a:solidFill>
          <a:ln/>
        </p:spPr>
      </p:sp>
      <p:sp>
        <p:nvSpPr>
          <p:cNvPr id="2928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255FBF-E166-FC44-8509-7FEC19BBC45A}" type="slidenum">
              <a:rPr lang="en-US" altLang="zh-TW">
                <a:solidFill>
                  <a:prstClr val="black"/>
                </a:solidFill>
              </a:rPr>
              <a:pPr>
                <a:defRPr/>
              </a:pPr>
              <a:t>64</a:t>
            </a:fld>
            <a:endParaRPr lang="en-US" altLang="zh-TW">
              <a:solidFill>
                <a:prstClr val="black"/>
              </a:solidFill>
            </a:endParaRPr>
          </a:p>
        </p:txBody>
      </p:sp>
      <p:sp>
        <p:nvSpPr>
          <p:cNvPr id="29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p:txBody>
          <a:bodyPr/>
          <a:lstStyle/>
          <a:p>
            <a:pPr eaLnBrk="1" hangingPunct="1">
              <a:defRPr/>
            </a:pPr>
            <a:endParaRPr lang="zh-TW" altLang="en-US" smtClean="0">
              <a:ea typeface="新細明體" charset="0"/>
              <a:cs typeface="新細明體"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4E2B61-4197-DB40-B9A1-359F340C7C57}" type="slidenum">
              <a:rPr lang="en-US" sz="1200"/>
              <a:pPr/>
              <a:t>65</a:t>
            </a:fld>
            <a:endParaRPr lang="en-US" sz="1200"/>
          </a:p>
        </p:txBody>
      </p:sp>
      <p:sp>
        <p:nvSpPr>
          <p:cNvPr id="296962"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68FE32D-68E5-42F4-8520-15D6F6A02267}" type="slidenum">
              <a:rPr lang="en-GB" sz="1200">
                <a:solidFill>
                  <a:prstClr val="white"/>
                </a:solidFill>
              </a:rPr>
              <a:pPr/>
              <a:t>7</a:t>
            </a:fld>
            <a:endParaRPr lang="en-GB" sz="1200">
              <a:solidFill>
                <a:prstClr val="white"/>
              </a:solidFill>
            </a:endParaRPr>
          </a:p>
        </p:txBody>
      </p:sp>
      <p:sp>
        <p:nvSpPr>
          <p:cNvPr id="832514" name="Rectangle 2"/>
          <p:cNvSpPr>
            <a:spLocks noGrp="1" noRot="1" noChangeAspect="1" noChangeArrowheads="1" noTextEdit="1"/>
          </p:cNvSpPr>
          <p:nvPr>
            <p:ph type="sldImg"/>
          </p:nvPr>
        </p:nvSpPr>
        <p:spPr>
          <a:solidFill>
            <a:srgbClr val="FFFFFF"/>
          </a:solidFill>
          <a:ln/>
        </p:spPr>
      </p:sp>
      <p:sp>
        <p:nvSpPr>
          <p:cNvPr id="83251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zh-CN" altLang="en-US" smtClean="0">
              <a:ea typeface="SimSun"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C7762A-3D5D-9F4B-827D-6C10E8ACF14C}" type="slidenum">
              <a:rPr lang="en-US" sz="1200">
                <a:solidFill>
                  <a:prstClr val="black"/>
                </a:solidFill>
              </a:rPr>
              <a:pPr/>
              <a:t>66</a:t>
            </a:fld>
            <a:endParaRPr lang="en-US" sz="1200">
              <a:solidFill>
                <a:prstClr val="black"/>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0AC1EF-5B3B-884E-BAFA-504EFE090B86}" type="slidenum">
              <a:rPr lang="en-US" sz="1200">
                <a:solidFill>
                  <a:prstClr val="black"/>
                </a:solidFill>
              </a:rPr>
              <a:pPr/>
              <a:t>67</a:t>
            </a:fld>
            <a:endParaRPr lang="en-US" sz="1200">
              <a:solidFill>
                <a:prstClr val="black"/>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BCA0EC-6211-914B-BD00-FEEF63C0FC13}" type="slidenum">
              <a:rPr lang="en-US" sz="1200">
                <a:solidFill>
                  <a:prstClr val="black"/>
                </a:solidFill>
              </a:rPr>
              <a:pPr/>
              <a:t>68</a:t>
            </a:fld>
            <a:endParaRPr lang="en-US" sz="1200">
              <a:solidFill>
                <a:prstClr val="black"/>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863104-19EE-734A-9A77-E28347380CBC}" type="slidenum">
              <a:rPr lang="en-US" sz="1200">
                <a:solidFill>
                  <a:prstClr val="black"/>
                </a:solidFill>
              </a:rPr>
              <a:pPr/>
              <a:t>69</a:t>
            </a:fld>
            <a:endParaRPr lang="en-US" sz="1200">
              <a:solidFill>
                <a:prstClr val="black"/>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50FAC-5F57-7B42-81BA-2FC2C350EC09}" type="slidenum">
              <a:rPr lang="en-US" sz="1200">
                <a:solidFill>
                  <a:srgbClr val="000000"/>
                </a:solidFill>
              </a:rPr>
              <a:pPr/>
              <a:t>70</a:t>
            </a:fld>
            <a:endParaRPr lang="en-US" sz="1200">
              <a:solidFill>
                <a:srgbClr val="000000"/>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4FE4D9-6A0F-D449-93A7-1F22A609F63D}" type="slidenum">
              <a:rPr lang="en-US" sz="1200"/>
              <a:pPr/>
              <a:t>71</a:t>
            </a:fld>
            <a:endParaRPr lang="en-US" sz="1200"/>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457891-CDBB-0A40-86E1-D9BBE5EC2D3C}" type="slidenum">
              <a:rPr lang="en-US" sz="1200">
                <a:solidFill>
                  <a:prstClr val="black"/>
                </a:solidFill>
              </a:rPr>
              <a:pPr/>
              <a:t>72</a:t>
            </a:fld>
            <a:endParaRPr lang="en-US" sz="1200">
              <a:solidFill>
                <a:prstClr val="black"/>
              </a:solidFill>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812957-9CFF-3449-865D-52B0CBEE8FCC}" type="slidenum">
              <a:rPr lang="en-US" sz="1200">
                <a:solidFill>
                  <a:srgbClr val="000000"/>
                </a:solidFill>
              </a:rPr>
              <a:pPr/>
              <a:t>73</a:t>
            </a:fld>
            <a:endParaRPr lang="en-US" sz="1200">
              <a:solidFill>
                <a:srgbClr val="000000"/>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6B35-CC54-DB4C-99AF-02970F3D8880}" type="slidenum">
              <a:rPr lang="en-US" sz="1200">
                <a:solidFill>
                  <a:prstClr val="black"/>
                </a:solidFill>
              </a:rPr>
              <a:pPr/>
              <a:t>74</a:t>
            </a:fld>
            <a:endParaRPr lang="en-US" sz="1200">
              <a:solidFill>
                <a:prstClr val="black"/>
              </a:solidFill>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95EABB-C87A-0C43-86B8-BA535DB54F1A}" type="slidenum">
              <a:rPr lang="en-US" sz="1200"/>
              <a:pPr/>
              <a:t>75</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63A46C-1B3C-7D46-B8C5-88785AD8B36A}" type="slidenum">
              <a:rPr lang="en-US" sz="1200"/>
              <a:pPr/>
              <a:t>8</a:t>
            </a:fld>
            <a:endParaRPr lang="en-US"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6A580C-028F-C742-B93E-A5E71A0839FC}" type="slidenum">
              <a:rPr lang="en-US" sz="1200"/>
              <a:pPr/>
              <a:t>76</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Future (Eschatology) link address</a:t>
            </a:r>
            <a:endParaRPr 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5DB2E3-CCE0-D044-9DFB-613C089DFD6D}" type="slidenum">
              <a:rPr lang="en-US" sz="1200"/>
              <a:pPr/>
              <a:t>9</a:t>
            </a:fld>
            <a:endParaRPr lang="en-US" sz="1200"/>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D0C729-4725-8F44-AFC2-2F6E2E251D35}" type="slidenum">
              <a:rPr lang="en-US" sz="1200"/>
              <a:pPr/>
              <a:t>10</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1FE48C-42B8-294B-86D1-FEF2728ACDD7}" type="slidenum">
              <a:rPr lang="en-US"/>
              <a:pPr>
                <a:defRPr/>
              </a:pPr>
              <a:t>‹#›</a:t>
            </a:fld>
            <a:endParaRPr lang="en-US"/>
          </a:p>
        </p:txBody>
      </p:sp>
    </p:spTree>
    <p:extLst>
      <p:ext uri="{BB962C8B-B14F-4D97-AF65-F5344CB8AC3E}">
        <p14:creationId xmlns:p14="http://schemas.microsoft.com/office/powerpoint/2010/main" val="291606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A0596A-DF81-EA45-A86F-4BD276D46690}" type="slidenum">
              <a:rPr lang="en-US"/>
              <a:pPr>
                <a:defRPr/>
              </a:pPr>
              <a:t>‹#›</a:t>
            </a:fld>
            <a:endParaRPr lang="en-US"/>
          </a:p>
        </p:txBody>
      </p:sp>
    </p:spTree>
    <p:extLst>
      <p:ext uri="{BB962C8B-B14F-4D97-AF65-F5344CB8AC3E}">
        <p14:creationId xmlns:p14="http://schemas.microsoft.com/office/powerpoint/2010/main" val="19551717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2C389DD-DC48-3A44-A7BB-FB0D94660D46}" type="slidenum">
              <a:rPr lang="en-US"/>
              <a:pPr>
                <a:defRPr/>
              </a:pPr>
              <a:t>‹#›</a:t>
            </a:fld>
            <a:endParaRPr lang="en-US"/>
          </a:p>
        </p:txBody>
      </p:sp>
    </p:spTree>
    <p:extLst>
      <p:ext uri="{BB962C8B-B14F-4D97-AF65-F5344CB8AC3E}">
        <p14:creationId xmlns:p14="http://schemas.microsoft.com/office/powerpoint/2010/main" val="2763633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BEF56CD-B04E-EE47-8689-C1D4CF1C9350}" type="slidenum">
              <a:rPr lang="en-US"/>
              <a:pPr>
                <a:defRPr/>
              </a:pPr>
              <a:t>‹#›</a:t>
            </a:fld>
            <a:endParaRPr lang="en-US"/>
          </a:p>
        </p:txBody>
      </p:sp>
    </p:spTree>
    <p:extLst>
      <p:ext uri="{BB962C8B-B14F-4D97-AF65-F5344CB8AC3E}">
        <p14:creationId xmlns:p14="http://schemas.microsoft.com/office/powerpoint/2010/main" val="10454850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5D7602-2322-DF4A-9E3C-919CBD718C4E}" type="slidenum">
              <a:rPr lang="en-US"/>
              <a:pPr>
                <a:defRPr/>
              </a:pPr>
              <a:t>‹#›</a:t>
            </a:fld>
            <a:endParaRPr lang="en-US"/>
          </a:p>
        </p:txBody>
      </p:sp>
    </p:spTree>
    <p:extLst>
      <p:ext uri="{BB962C8B-B14F-4D97-AF65-F5344CB8AC3E}">
        <p14:creationId xmlns:p14="http://schemas.microsoft.com/office/powerpoint/2010/main" val="34101409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6D8F0-E5E8-064F-9700-FD9A9C0E1934}" type="slidenum">
              <a:rPr lang="en-US"/>
              <a:pPr>
                <a:defRPr/>
              </a:pPr>
              <a:t>‹#›</a:t>
            </a:fld>
            <a:endParaRPr lang="en-US"/>
          </a:p>
        </p:txBody>
      </p:sp>
    </p:spTree>
    <p:extLst>
      <p:ext uri="{BB962C8B-B14F-4D97-AF65-F5344CB8AC3E}">
        <p14:creationId xmlns:p14="http://schemas.microsoft.com/office/powerpoint/2010/main" val="30495118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F61EC-C7AD-5242-AA5C-4D4F2F27A77D}" type="slidenum">
              <a:rPr lang="en-US"/>
              <a:pPr>
                <a:defRPr/>
              </a:pPr>
              <a:t>‹#›</a:t>
            </a:fld>
            <a:endParaRPr lang="en-US"/>
          </a:p>
        </p:txBody>
      </p:sp>
    </p:spTree>
    <p:extLst>
      <p:ext uri="{BB962C8B-B14F-4D97-AF65-F5344CB8AC3E}">
        <p14:creationId xmlns:p14="http://schemas.microsoft.com/office/powerpoint/2010/main" val="1095519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A5F26E-0CEF-0843-A549-075E100BE75F}" type="slidenum">
              <a:rPr lang="en-US"/>
              <a:pPr>
                <a:defRPr/>
              </a:pPr>
              <a:t>‹#›</a:t>
            </a:fld>
            <a:endParaRPr lang="en-US"/>
          </a:p>
        </p:txBody>
      </p:sp>
    </p:spTree>
    <p:extLst>
      <p:ext uri="{BB962C8B-B14F-4D97-AF65-F5344CB8AC3E}">
        <p14:creationId xmlns:p14="http://schemas.microsoft.com/office/powerpoint/2010/main" val="3538844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F4DE5D-575D-DD47-AF5F-8C7C7E290D82}" type="slidenum">
              <a:rPr lang="en-US"/>
              <a:pPr>
                <a:defRPr/>
              </a:pPr>
              <a:t>‹#›</a:t>
            </a:fld>
            <a:endParaRPr lang="en-US"/>
          </a:p>
        </p:txBody>
      </p:sp>
    </p:spTree>
    <p:extLst>
      <p:ext uri="{BB962C8B-B14F-4D97-AF65-F5344CB8AC3E}">
        <p14:creationId xmlns:p14="http://schemas.microsoft.com/office/powerpoint/2010/main" val="33423442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6980E-20F7-1740-A413-8C6AB83FC2B0}" type="slidenum">
              <a:rPr lang="en-US"/>
              <a:pPr>
                <a:defRPr/>
              </a:pPr>
              <a:t>‹#›</a:t>
            </a:fld>
            <a:endParaRPr lang="en-US"/>
          </a:p>
        </p:txBody>
      </p:sp>
    </p:spTree>
    <p:extLst>
      <p:ext uri="{BB962C8B-B14F-4D97-AF65-F5344CB8AC3E}">
        <p14:creationId xmlns:p14="http://schemas.microsoft.com/office/powerpoint/2010/main" val="28259326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588F75-1164-9E4C-B86D-C2877576D69B}" type="slidenum">
              <a:rPr lang="en-US"/>
              <a:pPr>
                <a:defRPr/>
              </a:pPr>
              <a:t>‹#›</a:t>
            </a:fld>
            <a:endParaRPr lang="en-US"/>
          </a:p>
        </p:txBody>
      </p:sp>
    </p:spTree>
    <p:extLst>
      <p:ext uri="{BB962C8B-B14F-4D97-AF65-F5344CB8AC3E}">
        <p14:creationId xmlns:p14="http://schemas.microsoft.com/office/powerpoint/2010/main" val="1108126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8805C-8FA0-9A4F-846F-430FB1BD4A93}" type="slidenum">
              <a:rPr lang="en-US"/>
              <a:pPr>
                <a:defRPr/>
              </a:pPr>
              <a:t>‹#›</a:t>
            </a:fld>
            <a:endParaRPr lang="en-US"/>
          </a:p>
        </p:txBody>
      </p:sp>
    </p:spTree>
    <p:extLst>
      <p:ext uri="{BB962C8B-B14F-4D97-AF65-F5344CB8AC3E}">
        <p14:creationId xmlns:p14="http://schemas.microsoft.com/office/powerpoint/2010/main" val="233439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0DF4A8-E559-FF4D-AD0B-FD67B617D5DD}" type="slidenum">
              <a:rPr lang="en-US"/>
              <a:pPr>
                <a:defRPr/>
              </a:pPr>
              <a:t>‹#›</a:t>
            </a:fld>
            <a:endParaRPr lang="en-US"/>
          </a:p>
        </p:txBody>
      </p:sp>
    </p:spTree>
    <p:extLst>
      <p:ext uri="{BB962C8B-B14F-4D97-AF65-F5344CB8AC3E}">
        <p14:creationId xmlns:p14="http://schemas.microsoft.com/office/powerpoint/2010/main" val="14515833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44E9B4-B1B4-7B44-83AC-07472185C0EE}" type="slidenum">
              <a:rPr lang="en-US"/>
              <a:pPr>
                <a:defRPr/>
              </a:pPr>
              <a:t>‹#›</a:t>
            </a:fld>
            <a:endParaRPr lang="en-US"/>
          </a:p>
        </p:txBody>
      </p:sp>
    </p:spTree>
    <p:extLst>
      <p:ext uri="{BB962C8B-B14F-4D97-AF65-F5344CB8AC3E}">
        <p14:creationId xmlns:p14="http://schemas.microsoft.com/office/powerpoint/2010/main" val="8461991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A6F42-CB9F-7C42-900E-E7157703F366}" type="slidenum">
              <a:rPr lang="en-US"/>
              <a:pPr>
                <a:defRPr/>
              </a:pPr>
              <a:t>‹#›</a:t>
            </a:fld>
            <a:endParaRPr lang="en-US"/>
          </a:p>
        </p:txBody>
      </p:sp>
    </p:spTree>
    <p:extLst>
      <p:ext uri="{BB962C8B-B14F-4D97-AF65-F5344CB8AC3E}">
        <p14:creationId xmlns:p14="http://schemas.microsoft.com/office/powerpoint/2010/main" val="26631947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89006-C3DD-5746-B003-312C76FE543C}" type="slidenum">
              <a:rPr lang="en-US"/>
              <a:pPr>
                <a:defRPr/>
              </a:pPr>
              <a:t>‹#›</a:t>
            </a:fld>
            <a:endParaRPr lang="en-US"/>
          </a:p>
        </p:txBody>
      </p:sp>
    </p:spTree>
    <p:extLst>
      <p:ext uri="{BB962C8B-B14F-4D97-AF65-F5344CB8AC3E}">
        <p14:creationId xmlns:p14="http://schemas.microsoft.com/office/powerpoint/2010/main" val="1465248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0D473-9CB9-C74B-90A2-29E80FA9FA86}" type="slidenum">
              <a:rPr lang="en-US"/>
              <a:pPr>
                <a:defRPr/>
              </a:pPr>
              <a:t>‹#›</a:t>
            </a:fld>
            <a:endParaRPr lang="en-US"/>
          </a:p>
        </p:txBody>
      </p:sp>
    </p:spTree>
    <p:extLst>
      <p:ext uri="{BB962C8B-B14F-4D97-AF65-F5344CB8AC3E}">
        <p14:creationId xmlns:p14="http://schemas.microsoft.com/office/powerpoint/2010/main" val="10394787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1B4DD2-23D1-2645-923A-E5F3106FA458}" type="slidenum">
              <a:rPr lang="en-US"/>
              <a:pPr>
                <a:defRPr/>
              </a:pPr>
              <a:t>‹#›</a:t>
            </a:fld>
            <a:endParaRPr lang="en-US"/>
          </a:p>
        </p:txBody>
      </p:sp>
    </p:spTree>
    <p:extLst>
      <p:ext uri="{BB962C8B-B14F-4D97-AF65-F5344CB8AC3E}">
        <p14:creationId xmlns:p14="http://schemas.microsoft.com/office/powerpoint/2010/main" val="2675196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8F2C90-E6C1-2C41-858E-53C3DA88A648}" type="slidenum">
              <a:rPr lang="en-US"/>
              <a:pPr>
                <a:defRPr/>
              </a:pPr>
              <a:t>‹#›</a:t>
            </a:fld>
            <a:endParaRPr lang="en-US"/>
          </a:p>
        </p:txBody>
      </p:sp>
    </p:spTree>
    <p:extLst>
      <p:ext uri="{BB962C8B-B14F-4D97-AF65-F5344CB8AC3E}">
        <p14:creationId xmlns:p14="http://schemas.microsoft.com/office/powerpoint/2010/main" val="12382837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C3F069-B930-CD45-8846-E4091679A7F2}" type="slidenum">
              <a:rPr lang="en-US"/>
              <a:pPr>
                <a:defRPr/>
              </a:pPr>
              <a:t>‹#›</a:t>
            </a:fld>
            <a:endParaRPr lang="en-US"/>
          </a:p>
        </p:txBody>
      </p:sp>
    </p:spTree>
    <p:extLst>
      <p:ext uri="{BB962C8B-B14F-4D97-AF65-F5344CB8AC3E}">
        <p14:creationId xmlns:p14="http://schemas.microsoft.com/office/powerpoint/2010/main" val="31405710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A81D88-9D8F-DB4A-AC65-2B510CFDD767}" type="slidenum">
              <a:rPr lang="en-US"/>
              <a:pPr>
                <a:defRPr/>
              </a:pPr>
              <a:t>‹#›</a:t>
            </a:fld>
            <a:endParaRPr lang="en-US"/>
          </a:p>
        </p:txBody>
      </p:sp>
    </p:spTree>
    <p:extLst>
      <p:ext uri="{BB962C8B-B14F-4D97-AF65-F5344CB8AC3E}">
        <p14:creationId xmlns:p14="http://schemas.microsoft.com/office/powerpoint/2010/main" val="21583530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E8E450-BECD-FE49-9113-C25FFA7CE82E}" type="slidenum">
              <a:rPr lang="en-US"/>
              <a:pPr>
                <a:defRPr/>
              </a:pPr>
              <a:t>‹#›</a:t>
            </a:fld>
            <a:endParaRPr lang="en-US"/>
          </a:p>
        </p:txBody>
      </p:sp>
    </p:spTree>
    <p:extLst>
      <p:ext uri="{BB962C8B-B14F-4D97-AF65-F5344CB8AC3E}">
        <p14:creationId xmlns:p14="http://schemas.microsoft.com/office/powerpoint/2010/main" val="7583613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68A1D4-3A6B-D54B-91C8-EDCEEF23A142}" type="slidenum">
              <a:rPr lang="en-US"/>
              <a:pPr>
                <a:defRPr/>
              </a:pPr>
              <a:t>‹#›</a:t>
            </a:fld>
            <a:endParaRPr lang="en-US"/>
          </a:p>
        </p:txBody>
      </p:sp>
    </p:spTree>
    <p:extLst>
      <p:ext uri="{BB962C8B-B14F-4D97-AF65-F5344CB8AC3E}">
        <p14:creationId xmlns:p14="http://schemas.microsoft.com/office/powerpoint/2010/main" val="3227493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p>
            </p:txBody>
          </p:sp>
        </p:grpSp>
      </p:grpSp>
      <p:sp>
        <p:nvSpPr>
          <p:cNvPr id="1075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75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BECC3AA-B9DC-234E-B1E5-23D5C2BE1E25}" type="slidenum">
              <a:rPr lang="en-US"/>
              <a:pPr>
                <a:defRPr/>
              </a:pPr>
              <a:t>‹#›</a:t>
            </a:fld>
            <a:endParaRPr lang="en-US"/>
          </a:p>
        </p:txBody>
      </p:sp>
    </p:spTree>
    <p:extLst>
      <p:ext uri="{BB962C8B-B14F-4D97-AF65-F5344CB8AC3E}">
        <p14:creationId xmlns:p14="http://schemas.microsoft.com/office/powerpoint/2010/main" val="27329846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5E10E4-2C1C-D248-908A-388BA3077B99}" type="slidenum">
              <a:rPr lang="en-US"/>
              <a:pPr>
                <a:defRPr/>
              </a:pPr>
              <a:t>‹#›</a:t>
            </a:fld>
            <a:endParaRPr lang="en-US"/>
          </a:p>
        </p:txBody>
      </p:sp>
    </p:spTree>
    <p:extLst>
      <p:ext uri="{BB962C8B-B14F-4D97-AF65-F5344CB8AC3E}">
        <p14:creationId xmlns:p14="http://schemas.microsoft.com/office/powerpoint/2010/main" val="16993489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B7A339-2C57-C14D-9C9B-2558DC20E4BF}" type="slidenum">
              <a:rPr lang="en-US"/>
              <a:pPr>
                <a:defRPr/>
              </a:pPr>
              <a:t>‹#›</a:t>
            </a:fld>
            <a:endParaRPr lang="en-US"/>
          </a:p>
        </p:txBody>
      </p:sp>
    </p:spTree>
    <p:extLst>
      <p:ext uri="{BB962C8B-B14F-4D97-AF65-F5344CB8AC3E}">
        <p14:creationId xmlns:p14="http://schemas.microsoft.com/office/powerpoint/2010/main" val="1301102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A3590C-51DF-4C4A-ADBE-BBEE98D6045E}" type="slidenum">
              <a:rPr lang="en-US"/>
              <a:pPr>
                <a:defRPr/>
              </a:pPr>
              <a:t>‹#›</a:t>
            </a:fld>
            <a:endParaRPr lang="en-US"/>
          </a:p>
        </p:txBody>
      </p:sp>
    </p:spTree>
    <p:extLst>
      <p:ext uri="{BB962C8B-B14F-4D97-AF65-F5344CB8AC3E}">
        <p14:creationId xmlns:p14="http://schemas.microsoft.com/office/powerpoint/2010/main" val="32376700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904219-96C8-DB41-827E-A00F971C81DE}" type="slidenum">
              <a:rPr lang="en-US"/>
              <a:pPr>
                <a:defRPr/>
              </a:pPr>
              <a:t>‹#›</a:t>
            </a:fld>
            <a:endParaRPr lang="en-US"/>
          </a:p>
        </p:txBody>
      </p:sp>
    </p:spTree>
    <p:extLst>
      <p:ext uri="{BB962C8B-B14F-4D97-AF65-F5344CB8AC3E}">
        <p14:creationId xmlns:p14="http://schemas.microsoft.com/office/powerpoint/2010/main" val="963627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92249-3DDB-1D4D-AA8C-B9818515C6D2}" type="slidenum">
              <a:rPr lang="en-US"/>
              <a:pPr>
                <a:defRPr/>
              </a:pPr>
              <a:t>‹#›</a:t>
            </a:fld>
            <a:endParaRPr lang="en-US"/>
          </a:p>
        </p:txBody>
      </p:sp>
    </p:spTree>
    <p:extLst>
      <p:ext uri="{BB962C8B-B14F-4D97-AF65-F5344CB8AC3E}">
        <p14:creationId xmlns:p14="http://schemas.microsoft.com/office/powerpoint/2010/main" val="29486483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DD9C7B-76BA-CB4B-8032-22C701168677}" type="slidenum">
              <a:rPr lang="en-US"/>
              <a:pPr>
                <a:defRPr/>
              </a:pPr>
              <a:t>‹#›</a:t>
            </a:fld>
            <a:endParaRPr lang="en-US"/>
          </a:p>
        </p:txBody>
      </p:sp>
    </p:spTree>
    <p:extLst>
      <p:ext uri="{BB962C8B-B14F-4D97-AF65-F5344CB8AC3E}">
        <p14:creationId xmlns:p14="http://schemas.microsoft.com/office/powerpoint/2010/main" val="37897808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67F7B-2CEF-594E-AB31-1B2B6DF62E5A}" type="slidenum">
              <a:rPr lang="en-US"/>
              <a:pPr>
                <a:defRPr/>
              </a:pPr>
              <a:t>‹#›</a:t>
            </a:fld>
            <a:endParaRPr lang="en-US"/>
          </a:p>
        </p:txBody>
      </p:sp>
    </p:spTree>
    <p:extLst>
      <p:ext uri="{BB962C8B-B14F-4D97-AF65-F5344CB8AC3E}">
        <p14:creationId xmlns:p14="http://schemas.microsoft.com/office/powerpoint/2010/main" val="14348187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540069-9299-224B-9F0B-BD1A61921300}" type="slidenum">
              <a:rPr lang="en-US"/>
              <a:pPr>
                <a:defRPr/>
              </a:pPr>
              <a:t>‹#›</a:t>
            </a:fld>
            <a:endParaRPr lang="en-US"/>
          </a:p>
        </p:txBody>
      </p:sp>
    </p:spTree>
    <p:extLst>
      <p:ext uri="{BB962C8B-B14F-4D97-AF65-F5344CB8AC3E}">
        <p14:creationId xmlns:p14="http://schemas.microsoft.com/office/powerpoint/2010/main" val="38445358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52444-813F-4E43-A1B7-DB2E8D53FBA1}" type="slidenum">
              <a:rPr lang="en-US"/>
              <a:pPr>
                <a:defRPr/>
              </a:pPr>
              <a:t>‹#›</a:t>
            </a:fld>
            <a:endParaRPr lang="en-US"/>
          </a:p>
        </p:txBody>
      </p:sp>
    </p:spTree>
    <p:extLst>
      <p:ext uri="{BB962C8B-B14F-4D97-AF65-F5344CB8AC3E}">
        <p14:creationId xmlns:p14="http://schemas.microsoft.com/office/powerpoint/2010/main" val="565955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B9274-4E7E-C64A-8C6A-EA835F211AED}" type="slidenum">
              <a:rPr lang="en-US"/>
              <a:pPr>
                <a:defRPr/>
              </a:pPr>
              <a:t>‹#›</a:t>
            </a:fld>
            <a:endParaRPr lang="en-US"/>
          </a:p>
        </p:txBody>
      </p:sp>
    </p:spTree>
    <p:extLst>
      <p:ext uri="{BB962C8B-B14F-4D97-AF65-F5344CB8AC3E}">
        <p14:creationId xmlns:p14="http://schemas.microsoft.com/office/powerpoint/2010/main" val="3391688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6C6336D-3F5E-7948-953D-F2C2E4802040}" type="slidenum">
              <a:rPr lang="en-US"/>
              <a:pPr>
                <a:defRPr/>
              </a:pPr>
              <a:t>‹#›</a:t>
            </a:fld>
            <a:endParaRPr lang="en-US"/>
          </a:p>
        </p:txBody>
      </p:sp>
    </p:spTree>
    <p:extLst>
      <p:ext uri="{BB962C8B-B14F-4D97-AF65-F5344CB8AC3E}">
        <p14:creationId xmlns:p14="http://schemas.microsoft.com/office/powerpoint/2010/main" val="15055071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7BCEA5-AD78-0446-ADC1-4127B41A281D}" type="slidenum">
              <a:rPr lang="en-US"/>
              <a:pPr>
                <a:defRPr/>
              </a:pPr>
              <a:t>‹#›</a:t>
            </a:fld>
            <a:endParaRPr lang="en-US"/>
          </a:p>
        </p:txBody>
      </p:sp>
    </p:spTree>
    <p:extLst>
      <p:ext uri="{BB962C8B-B14F-4D97-AF65-F5344CB8AC3E}">
        <p14:creationId xmlns:p14="http://schemas.microsoft.com/office/powerpoint/2010/main" val="25538227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5825E9-CF89-F34E-B7DC-FF993915B538}" type="slidenum">
              <a:rPr lang="en-US"/>
              <a:pPr>
                <a:defRPr/>
              </a:pPr>
              <a:t>‹#›</a:t>
            </a:fld>
            <a:endParaRPr lang="en-US"/>
          </a:p>
        </p:txBody>
      </p:sp>
    </p:spTree>
    <p:extLst>
      <p:ext uri="{BB962C8B-B14F-4D97-AF65-F5344CB8AC3E}">
        <p14:creationId xmlns:p14="http://schemas.microsoft.com/office/powerpoint/2010/main" val="22740865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6C39A1-2D01-454F-8B14-560ECC3AEEC8}" type="slidenum">
              <a:rPr lang="en-US"/>
              <a:pPr>
                <a:defRPr/>
              </a:pPr>
              <a:t>‹#›</a:t>
            </a:fld>
            <a:endParaRPr lang="en-US"/>
          </a:p>
        </p:txBody>
      </p:sp>
    </p:spTree>
    <p:extLst>
      <p:ext uri="{BB962C8B-B14F-4D97-AF65-F5344CB8AC3E}">
        <p14:creationId xmlns:p14="http://schemas.microsoft.com/office/powerpoint/2010/main" val="10252752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5FB4D-0336-FD40-93DE-F3118C558B94}" type="slidenum">
              <a:rPr lang="en-US"/>
              <a:pPr>
                <a:defRPr/>
              </a:pPr>
              <a:t>‹#›</a:t>
            </a:fld>
            <a:endParaRPr lang="en-US"/>
          </a:p>
        </p:txBody>
      </p:sp>
    </p:spTree>
    <p:extLst>
      <p:ext uri="{BB962C8B-B14F-4D97-AF65-F5344CB8AC3E}">
        <p14:creationId xmlns:p14="http://schemas.microsoft.com/office/powerpoint/2010/main" val="9331684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1A70CD-2307-F147-8E21-9942A2A5268E}" type="slidenum">
              <a:rPr lang="en-US"/>
              <a:pPr>
                <a:defRPr/>
              </a:pPr>
              <a:t>‹#›</a:t>
            </a:fld>
            <a:endParaRPr lang="en-US"/>
          </a:p>
        </p:txBody>
      </p:sp>
    </p:spTree>
    <p:extLst>
      <p:ext uri="{BB962C8B-B14F-4D97-AF65-F5344CB8AC3E}">
        <p14:creationId xmlns:p14="http://schemas.microsoft.com/office/powerpoint/2010/main" val="18939387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4227790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8542987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8962905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5393000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524636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CA160E2-5891-7649-A264-E6F64B1184BD}" type="slidenum">
              <a:rPr lang="en-US"/>
              <a:pPr>
                <a:defRPr/>
              </a:pPr>
              <a:t>‹#›</a:t>
            </a:fld>
            <a:endParaRPr lang="en-US"/>
          </a:p>
        </p:txBody>
      </p:sp>
    </p:spTree>
    <p:extLst>
      <p:ext uri="{BB962C8B-B14F-4D97-AF65-F5344CB8AC3E}">
        <p14:creationId xmlns:p14="http://schemas.microsoft.com/office/powerpoint/2010/main" val="20974950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6405458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082797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9344427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2310314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904689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812351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149110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D3E510F-4254-9D4B-9EDE-D064261893EF}"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097267673"/>
      </p:ext>
    </p:extLst>
  </p:cSld>
  <p:clrMapOvr>
    <a:masterClrMapping/>
  </p:clrMapOvr>
  <p:transition xmlns:p14="http://schemas.microsoft.com/office/powerpoint/2010/mai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48FF78D7-C557-2F45-AD4B-449D8E6D7D0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695355148"/>
      </p:ext>
    </p:extLst>
  </p:cSld>
  <p:clrMapOvr>
    <a:masterClrMapping/>
  </p:clrMapOvr>
  <p:transition xmlns:p14="http://schemas.microsoft.com/office/powerpoint/2010/mai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7E40650-A08F-3442-B2E0-1AD0AC406DA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813685408"/>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96EC84D-3A0D-7247-AC68-DDCC9C46065F}" type="slidenum">
              <a:rPr lang="en-US"/>
              <a:pPr>
                <a:defRPr/>
              </a:pPr>
              <a:t>‹#›</a:t>
            </a:fld>
            <a:endParaRPr lang="en-US"/>
          </a:p>
        </p:txBody>
      </p:sp>
    </p:spTree>
    <p:extLst>
      <p:ext uri="{BB962C8B-B14F-4D97-AF65-F5344CB8AC3E}">
        <p14:creationId xmlns:p14="http://schemas.microsoft.com/office/powerpoint/2010/main" val="8743626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AF7A1D1-120B-5D47-98CE-9DEDB36A36F6}"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097019281"/>
      </p:ext>
    </p:extLst>
  </p:cSld>
  <p:clrMapOvr>
    <a:masterClrMapping/>
  </p:clrMapOvr>
  <p:transition xmlns:p14="http://schemas.microsoft.com/office/powerpoint/2010/mai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382787B-D526-4C40-A7A0-74DE1B2A0805}"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008615299"/>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7C70A06-7759-214F-B557-1F416A309AFE}"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336366202"/>
      </p:ext>
    </p:extLst>
  </p:cSld>
  <p:clrMapOvr>
    <a:masterClrMapping/>
  </p:clrMapOvr>
  <p:transition xmlns:p14="http://schemas.microsoft.com/office/powerpoint/2010/mai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7DAA4BC7-E06A-ED4C-BC53-BD6458D59621}"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50927108"/>
      </p:ext>
    </p:extLst>
  </p:cSld>
  <p:clrMapOvr>
    <a:masterClrMapping/>
  </p:clrMapOvr>
  <p:transition xmlns:p14="http://schemas.microsoft.com/office/powerpoint/2010/mai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ACC5FA-C590-1A4C-93BC-A2C3484FBA80}"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297042657"/>
      </p:ext>
    </p:extLst>
  </p:cSld>
  <p:clrMapOvr>
    <a:masterClrMapping/>
  </p:clrMapOvr>
  <p:transition xmlns:p14="http://schemas.microsoft.com/office/powerpoint/2010/mai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DBDA2676-DB78-B847-ADFC-FB323B4A14B7}"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887701185"/>
      </p:ext>
    </p:extLst>
  </p:cSld>
  <p:clrMapOvr>
    <a:masterClrMapping/>
  </p:clrMapOvr>
  <p:transition xmlns:p14="http://schemas.microsoft.com/office/powerpoint/2010/mai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3223FDA-F567-2A43-94CF-25571380CFD7}"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055040557"/>
      </p:ext>
    </p:extLst>
  </p:cSld>
  <p:clrMapOvr>
    <a:masterClrMapping/>
  </p:clrMapOvr>
  <p:transition xmlns:p14="http://schemas.microsoft.com/office/powerpoint/2010/mai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348CCC9D-DF34-4545-8836-5D2A04A082A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172498917"/>
      </p:ext>
    </p:extLst>
  </p:cSld>
  <p:clrMapOvr>
    <a:masterClrMapping/>
  </p:clrMapOvr>
  <p:transition xmlns:p14="http://schemas.microsoft.com/office/powerpoint/2010/mai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4533133-5245-9846-851B-CE7609D69943}"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132426709"/>
      </p:ext>
    </p:extLst>
  </p:cSld>
  <p:clrMapOvr>
    <a:masterClrMapping/>
  </p:clrMapOvr>
  <p:transition xmlns:p14="http://schemas.microsoft.com/office/powerpoint/2010/mai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16706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DE30B1ED-59E7-B146-BB29-1D250E3BB1BD}" type="slidenum">
              <a:rPr lang="en-US"/>
              <a:pPr>
                <a:defRPr/>
              </a:pPr>
              <a:t>‹#›</a:t>
            </a:fld>
            <a:endParaRPr lang="en-US"/>
          </a:p>
        </p:txBody>
      </p:sp>
    </p:spTree>
    <p:extLst>
      <p:ext uri="{BB962C8B-B14F-4D97-AF65-F5344CB8AC3E}">
        <p14:creationId xmlns:p14="http://schemas.microsoft.com/office/powerpoint/2010/main" val="28004730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7513156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0679022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4785914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29049073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0395912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567494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0448263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2311638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3364557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397130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4CB16E5-13FE-4E4E-9CF0-5D5128D856DE}" type="slidenum">
              <a:rPr lang="en-US"/>
              <a:pPr>
                <a:defRPr/>
              </a:pPr>
              <a:t>‹#›</a:t>
            </a:fld>
            <a:endParaRPr lang="en-US"/>
          </a:p>
        </p:txBody>
      </p:sp>
    </p:spTree>
    <p:extLst>
      <p:ext uri="{BB962C8B-B14F-4D97-AF65-F5344CB8AC3E}">
        <p14:creationId xmlns:p14="http://schemas.microsoft.com/office/powerpoint/2010/main" val="12426953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9406929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20422841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0405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C5293488-5DC5-CC46-8C86-51D9FFBF6F39}" type="slidenum">
              <a:rPr lang="en-US" altLang="zh-TW"/>
              <a:pPr/>
              <a:t>‹#›</a:t>
            </a:fld>
            <a:endParaRPr lang="en-US" altLang="zh-TW"/>
          </a:p>
        </p:txBody>
      </p:sp>
    </p:spTree>
    <p:extLst>
      <p:ext uri="{BB962C8B-B14F-4D97-AF65-F5344CB8AC3E}">
        <p14:creationId xmlns:p14="http://schemas.microsoft.com/office/powerpoint/2010/main" val="847866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4711BC31-8CA6-7840-872C-143074D10636}" type="slidenum">
              <a:rPr lang="en-US" altLang="zh-TW"/>
              <a:pPr/>
              <a:t>‹#›</a:t>
            </a:fld>
            <a:endParaRPr lang="en-US" altLang="zh-TW"/>
          </a:p>
        </p:txBody>
      </p:sp>
    </p:spTree>
    <p:extLst>
      <p:ext uri="{BB962C8B-B14F-4D97-AF65-F5344CB8AC3E}">
        <p14:creationId xmlns:p14="http://schemas.microsoft.com/office/powerpoint/2010/main" val="33728159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31489886-BA66-1449-8371-E390DBCE039B}" type="slidenum">
              <a:rPr lang="en-US" altLang="zh-TW"/>
              <a:pPr/>
              <a:t>‹#›</a:t>
            </a:fld>
            <a:endParaRPr lang="en-US" altLang="zh-TW"/>
          </a:p>
        </p:txBody>
      </p:sp>
    </p:spTree>
    <p:extLst>
      <p:ext uri="{BB962C8B-B14F-4D97-AF65-F5344CB8AC3E}">
        <p14:creationId xmlns:p14="http://schemas.microsoft.com/office/powerpoint/2010/main" val="377526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64F63867-B195-164F-94AA-DA9CBC97AB7C}" type="slidenum">
              <a:rPr lang="en-US" altLang="zh-TW"/>
              <a:pPr/>
              <a:t>‹#›</a:t>
            </a:fld>
            <a:endParaRPr lang="en-US" altLang="zh-TW"/>
          </a:p>
        </p:txBody>
      </p:sp>
    </p:spTree>
    <p:extLst>
      <p:ext uri="{BB962C8B-B14F-4D97-AF65-F5344CB8AC3E}">
        <p14:creationId xmlns:p14="http://schemas.microsoft.com/office/powerpoint/2010/main" val="1097067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TW"/>
          </a:p>
        </p:txBody>
      </p:sp>
      <p:sp>
        <p:nvSpPr>
          <p:cNvPr id="8" name="Rectangle 5"/>
          <p:cNvSpPr>
            <a:spLocks noGrp="1" noChangeArrowheads="1"/>
          </p:cNvSpPr>
          <p:nvPr>
            <p:ph type="ftr" sz="quarter" idx="11"/>
          </p:nvPr>
        </p:nvSpPr>
        <p:spPr>
          <a:ln/>
        </p:spPr>
        <p:txBody>
          <a:bodyPr/>
          <a:lstStyle>
            <a:lvl1pPr>
              <a:defRPr/>
            </a:lvl1pPr>
          </a:lstStyle>
          <a:p>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A7546D63-B2CC-764A-A6A7-CA619E6F8469}" type="slidenum">
              <a:rPr lang="en-US" altLang="zh-TW"/>
              <a:pPr/>
              <a:t>‹#›</a:t>
            </a:fld>
            <a:endParaRPr lang="en-US" altLang="zh-TW"/>
          </a:p>
        </p:txBody>
      </p:sp>
    </p:spTree>
    <p:extLst>
      <p:ext uri="{BB962C8B-B14F-4D97-AF65-F5344CB8AC3E}">
        <p14:creationId xmlns:p14="http://schemas.microsoft.com/office/powerpoint/2010/main" val="33309644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CBEA26A0-6520-7143-8B1B-96B4C26C0A74}" type="slidenum">
              <a:rPr lang="en-US" altLang="zh-TW"/>
              <a:pPr/>
              <a:t>‹#›</a:t>
            </a:fld>
            <a:endParaRPr lang="en-US" altLang="zh-TW"/>
          </a:p>
        </p:txBody>
      </p:sp>
    </p:spTree>
    <p:extLst>
      <p:ext uri="{BB962C8B-B14F-4D97-AF65-F5344CB8AC3E}">
        <p14:creationId xmlns:p14="http://schemas.microsoft.com/office/powerpoint/2010/main" val="12241453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TW"/>
          </a:p>
        </p:txBody>
      </p:sp>
      <p:sp>
        <p:nvSpPr>
          <p:cNvPr id="3" name="Rectangle 5"/>
          <p:cNvSpPr>
            <a:spLocks noGrp="1" noChangeArrowheads="1"/>
          </p:cNvSpPr>
          <p:nvPr>
            <p:ph type="ftr" sz="quarter" idx="11"/>
          </p:nvPr>
        </p:nvSpPr>
        <p:spPr>
          <a:ln/>
        </p:spPr>
        <p:txBody>
          <a:bodyPr/>
          <a:lstStyle>
            <a:lvl1pPr>
              <a:defRPr/>
            </a:lvl1pPr>
          </a:lstStyle>
          <a:p>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8BA50360-AF96-074D-BF28-E0785362A0B3}" type="slidenum">
              <a:rPr lang="en-US" altLang="zh-TW"/>
              <a:pPr/>
              <a:t>‹#›</a:t>
            </a:fld>
            <a:endParaRPr lang="en-US" altLang="zh-TW"/>
          </a:p>
        </p:txBody>
      </p:sp>
    </p:spTree>
    <p:extLst>
      <p:ext uri="{BB962C8B-B14F-4D97-AF65-F5344CB8AC3E}">
        <p14:creationId xmlns:p14="http://schemas.microsoft.com/office/powerpoint/2010/main" val="2901338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70D365C-FA58-3F44-92E3-15792EE1E35D}" type="slidenum">
              <a:rPr lang="en-US"/>
              <a:pPr>
                <a:defRPr/>
              </a:pPr>
              <a:t>‹#›</a:t>
            </a:fld>
            <a:endParaRPr lang="en-US"/>
          </a:p>
        </p:txBody>
      </p:sp>
    </p:spTree>
    <p:extLst>
      <p:ext uri="{BB962C8B-B14F-4D97-AF65-F5344CB8AC3E}">
        <p14:creationId xmlns:p14="http://schemas.microsoft.com/office/powerpoint/2010/main" val="19053967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FCD53053-27C4-FF4E-90ED-0E285E211F16}" type="slidenum">
              <a:rPr lang="en-US" altLang="zh-TW"/>
              <a:pPr/>
              <a:t>‹#›</a:t>
            </a:fld>
            <a:endParaRPr lang="en-US" altLang="zh-TW"/>
          </a:p>
        </p:txBody>
      </p:sp>
    </p:spTree>
    <p:extLst>
      <p:ext uri="{BB962C8B-B14F-4D97-AF65-F5344CB8AC3E}">
        <p14:creationId xmlns:p14="http://schemas.microsoft.com/office/powerpoint/2010/main" val="28504166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575956EA-509A-BB47-B816-F111AF09DA47}" type="slidenum">
              <a:rPr lang="en-US" altLang="zh-TW"/>
              <a:pPr/>
              <a:t>‹#›</a:t>
            </a:fld>
            <a:endParaRPr lang="en-US" altLang="zh-TW"/>
          </a:p>
        </p:txBody>
      </p:sp>
    </p:spTree>
    <p:extLst>
      <p:ext uri="{BB962C8B-B14F-4D97-AF65-F5344CB8AC3E}">
        <p14:creationId xmlns:p14="http://schemas.microsoft.com/office/powerpoint/2010/main" val="18019452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B616D86F-D63E-1740-84C6-C5DCB5AAD143}" type="slidenum">
              <a:rPr lang="en-US" altLang="zh-TW"/>
              <a:pPr/>
              <a:t>‹#›</a:t>
            </a:fld>
            <a:endParaRPr lang="en-US" altLang="zh-TW"/>
          </a:p>
        </p:txBody>
      </p:sp>
    </p:spTree>
    <p:extLst>
      <p:ext uri="{BB962C8B-B14F-4D97-AF65-F5344CB8AC3E}">
        <p14:creationId xmlns:p14="http://schemas.microsoft.com/office/powerpoint/2010/main" val="21077197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820FC512-7D54-7640-9422-2FE7EE239B9E}" type="slidenum">
              <a:rPr lang="en-US" altLang="zh-TW"/>
              <a:pPr/>
              <a:t>‹#›</a:t>
            </a:fld>
            <a:endParaRPr lang="en-US" altLang="zh-TW"/>
          </a:p>
        </p:txBody>
      </p:sp>
    </p:spTree>
    <p:extLst>
      <p:ext uri="{BB962C8B-B14F-4D97-AF65-F5344CB8AC3E}">
        <p14:creationId xmlns:p14="http://schemas.microsoft.com/office/powerpoint/2010/main" val="20501481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ahoma" charset="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ahoma" charset="0"/>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smtClean="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zh-TW"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zh-TW">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ltLang="zh-TW">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7173AECB-66D0-2E47-8339-3F8C174EA7EF}"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7969035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D1BB327-5EEE-894F-BC55-7B20B69440E6}"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7152421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3A24C9DC-51C8-6146-AFF1-91A54DFC2F0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8652207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9296ACAC-309B-2B44-B2CB-EFACB65A69B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410287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1015D363-82C3-0C44-AFE3-D8211179BAD7}"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6897095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FEF6C1E7-2EF2-9B4A-9B59-56B230888A3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955323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22516A9-BFD0-6345-B74E-9DDD8D3CB345}" type="slidenum">
              <a:rPr lang="en-US"/>
              <a:pPr>
                <a:defRPr/>
              </a:pPr>
              <a:t>‹#›</a:t>
            </a:fld>
            <a:endParaRPr lang="en-US"/>
          </a:p>
        </p:txBody>
      </p:sp>
    </p:spTree>
    <p:extLst>
      <p:ext uri="{BB962C8B-B14F-4D97-AF65-F5344CB8AC3E}">
        <p14:creationId xmlns:p14="http://schemas.microsoft.com/office/powerpoint/2010/main" val="17212526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3DA3A258-78A5-5B48-A4A2-1D8960A90F52}"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873313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636ABEC-5700-7743-807C-0546737A1154}"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9340399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3E6F14F0-9D9B-3341-918F-AC752820C09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4544748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0FD570B-E81E-5A4F-8035-B264B60A675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5283362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1F09E3D-DE58-8746-8841-2C637A999B4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182780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8" name="Rectangle 9"/>
          <p:cNvSpPr>
            <a:spLocks noGrp="1" noChangeArrowheads="1"/>
          </p:cNvSpPr>
          <p:nvPr>
            <p:ph type="sldNum" sz="quarter" idx="12"/>
          </p:nvPr>
        </p:nvSpPr>
        <p:spPr>
          <a:ln/>
        </p:spPr>
        <p:txBody>
          <a:bodyPr/>
          <a:lstStyle>
            <a:lvl1pPr>
              <a:defRPr/>
            </a:lvl1pPr>
          </a:lstStyle>
          <a:p>
            <a:pPr>
              <a:defRPr/>
            </a:pPr>
            <a:fld id="{E37CC962-818D-4844-9672-726A08167B14}"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3144302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4B9EB04-9454-7346-B215-5EF8AE703D3C}"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672459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9551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9828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069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ADF0B5-1FEC-7C4A-B642-CED132B08630}" type="slidenum">
              <a:rPr lang="en-US"/>
              <a:pPr>
                <a:defRPr/>
              </a:pPr>
              <a:t>‹#›</a:t>
            </a:fld>
            <a:endParaRPr lang="en-US"/>
          </a:p>
        </p:txBody>
      </p:sp>
    </p:spTree>
    <p:extLst>
      <p:ext uri="{BB962C8B-B14F-4D97-AF65-F5344CB8AC3E}">
        <p14:creationId xmlns:p14="http://schemas.microsoft.com/office/powerpoint/2010/main" val="9121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A956CD2-0418-1249-8A9B-9462BC699997}" type="slidenum">
              <a:rPr lang="en-US"/>
              <a:pPr>
                <a:defRPr/>
              </a:pPr>
              <a:t>‹#›</a:t>
            </a:fld>
            <a:endParaRPr lang="en-US"/>
          </a:p>
        </p:txBody>
      </p:sp>
    </p:spTree>
    <p:extLst>
      <p:ext uri="{BB962C8B-B14F-4D97-AF65-F5344CB8AC3E}">
        <p14:creationId xmlns:p14="http://schemas.microsoft.com/office/powerpoint/2010/main" val="8326022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44999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60106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4217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89268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85440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20471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19638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3230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27004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687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C79C546-FF68-FE4E-A5A9-D1AC8450475F}" type="slidenum">
              <a:rPr lang="en-US"/>
              <a:pPr>
                <a:defRPr/>
              </a:pPr>
              <a:t>‹#›</a:t>
            </a:fld>
            <a:endParaRPr lang="en-US"/>
          </a:p>
        </p:txBody>
      </p:sp>
    </p:spTree>
    <p:extLst>
      <p:ext uri="{BB962C8B-B14F-4D97-AF65-F5344CB8AC3E}">
        <p14:creationId xmlns:p14="http://schemas.microsoft.com/office/powerpoint/2010/main" val="23050644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80254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97756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5807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78873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957065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2286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8083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382125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32579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75088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5D4C501-87A9-144C-B5AB-A5278A03A3BB}" type="slidenum">
              <a:rPr lang="en-US"/>
              <a:pPr>
                <a:defRPr/>
              </a:pPr>
              <a:t>‹#›</a:t>
            </a:fld>
            <a:endParaRPr lang="en-US"/>
          </a:p>
        </p:txBody>
      </p:sp>
    </p:spTree>
    <p:extLst>
      <p:ext uri="{BB962C8B-B14F-4D97-AF65-F5344CB8AC3E}">
        <p14:creationId xmlns:p14="http://schemas.microsoft.com/office/powerpoint/2010/main" val="37257258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03562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195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49344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51391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40090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12576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66509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9249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563285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4726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909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909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4EA146-3D0D-264A-9A22-FC5EAC243801}" type="slidenum">
              <a:rPr lang="en-US"/>
              <a:pPr>
                <a:defRPr/>
              </a:pPr>
              <a:t>‹#›</a:t>
            </a:fld>
            <a:endParaRPr lang="en-US"/>
          </a:p>
        </p:txBody>
      </p:sp>
    </p:spTree>
    <p:extLst>
      <p:ext uri="{BB962C8B-B14F-4D97-AF65-F5344CB8AC3E}">
        <p14:creationId xmlns:p14="http://schemas.microsoft.com/office/powerpoint/2010/main" val="35569026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02214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63394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78877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89175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47717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34038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74102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80187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239833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6236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A9AC9F-6A62-B04B-AEC3-F4F218D820F2}" type="slidenum">
              <a:rPr lang="en-US"/>
              <a:pPr>
                <a:defRPr/>
              </a:pPr>
              <a:t>‹#›</a:t>
            </a:fld>
            <a:endParaRPr lang="en-US"/>
          </a:p>
        </p:txBody>
      </p:sp>
    </p:spTree>
    <p:extLst>
      <p:ext uri="{BB962C8B-B14F-4D97-AF65-F5344CB8AC3E}">
        <p14:creationId xmlns:p14="http://schemas.microsoft.com/office/powerpoint/2010/main" val="11485762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9508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85358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84777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61019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54097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1282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305857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13717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53761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93345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D8DE405-84BF-0247-8679-07EA25D8954B}" type="slidenum">
              <a:rPr lang="en-US"/>
              <a:pPr>
                <a:defRPr/>
              </a:pPr>
              <a:t>‹#›</a:t>
            </a:fld>
            <a:endParaRPr lang="en-US"/>
          </a:p>
        </p:txBody>
      </p:sp>
    </p:spTree>
    <p:extLst>
      <p:ext uri="{BB962C8B-B14F-4D97-AF65-F5344CB8AC3E}">
        <p14:creationId xmlns:p14="http://schemas.microsoft.com/office/powerpoint/2010/main" val="15452437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734200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152254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03189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141488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81729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40630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200564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14518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852557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4013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6D3346C-9BBC-144C-A7C2-90285714017C}" type="slidenum">
              <a:rPr lang="en-US"/>
              <a:pPr>
                <a:defRPr/>
              </a:pPr>
              <a:t>‹#›</a:t>
            </a:fld>
            <a:endParaRPr lang="en-US"/>
          </a:p>
        </p:txBody>
      </p:sp>
    </p:spTree>
    <p:extLst>
      <p:ext uri="{BB962C8B-B14F-4D97-AF65-F5344CB8AC3E}">
        <p14:creationId xmlns:p14="http://schemas.microsoft.com/office/powerpoint/2010/main" val="25212603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42243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71540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42882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00420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06590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99189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65729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36624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22864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908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02E3D8A-3D80-C149-AA95-0BF1ED19E7FF}" type="slidenum">
              <a:rPr lang="en-US"/>
              <a:pPr>
                <a:defRPr/>
              </a:pPr>
              <a:t>‹#›</a:t>
            </a:fld>
            <a:endParaRPr lang="en-US"/>
          </a:p>
        </p:txBody>
      </p:sp>
    </p:spTree>
    <p:extLst>
      <p:ext uri="{BB962C8B-B14F-4D97-AF65-F5344CB8AC3E}">
        <p14:creationId xmlns:p14="http://schemas.microsoft.com/office/powerpoint/2010/main" val="20966270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44001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0272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48510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61219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82687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779330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67765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76445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89884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3879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ACF8721-0881-F746-94CF-E7D98C67135B}" type="slidenum">
              <a:rPr lang="en-US"/>
              <a:pPr>
                <a:defRPr/>
              </a:pPr>
              <a:t>‹#›</a:t>
            </a:fld>
            <a:endParaRPr lang="en-US"/>
          </a:p>
        </p:txBody>
      </p:sp>
    </p:spTree>
    <p:extLst>
      <p:ext uri="{BB962C8B-B14F-4D97-AF65-F5344CB8AC3E}">
        <p14:creationId xmlns:p14="http://schemas.microsoft.com/office/powerpoint/2010/main" val="34454873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383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37291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945609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3732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962919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481675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301080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925304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502583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77483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47C1341-BF36-6142-B641-43C9EE8AA9EA}" type="slidenum">
              <a:rPr lang="en-US"/>
              <a:pPr>
                <a:defRPr/>
              </a:pPr>
              <a:t>‹#›</a:t>
            </a:fld>
            <a:endParaRPr lang="en-US"/>
          </a:p>
        </p:txBody>
      </p:sp>
    </p:spTree>
    <p:extLst>
      <p:ext uri="{BB962C8B-B14F-4D97-AF65-F5344CB8AC3E}">
        <p14:creationId xmlns:p14="http://schemas.microsoft.com/office/powerpoint/2010/main" val="67430589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1127349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05074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421008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872329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17201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0302926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652368967"/>
      </p:ext>
    </p:extLst>
  </p:cSld>
  <p:clrMapOvr>
    <a:masterClrMapping/>
  </p:clrMapOvr>
  <p:transition xmlns:p14="http://schemas.microsoft.com/office/powerpoint/2010/mai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930863148"/>
      </p:ext>
    </p:extLst>
  </p:cSld>
  <p:clrMapOvr>
    <a:masterClrMapping/>
  </p:clrMapOvr>
  <p:transition xmlns:p14="http://schemas.microsoft.com/office/powerpoint/2010/mai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628154660"/>
      </p:ext>
    </p:extLst>
  </p:cSld>
  <p:clrMapOvr>
    <a:masterClrMapping/>
  </p:clrMapOvr>
  <p:transition xmlns:p14="http://schemas.microsoft.com/office/powerpoint/2010/mai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819986743"/>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D30A1-0803-1A48-8E8D-A6C76C07F91F}" type="slidenum">
              <a:rPr lang="en-US"/>
              <a:pPr>
                <a:defRPr/>
              </a:pPr>
              <a:t>‹#›</a:t>
            </a:fld>
            <a:endParaRPr lang="en-US"/>
          </a:p>
        </p:txBody>
      </p:sp>
    </p:spTree>
    <p:extLst>
      <p:ext uri="{BB962C8B-B14F-4D97-AF65-F5344CB8AC3E}">
        <p14:creationId xmlns:p14="http://schemas.microsoft.com/office/powerpoint/2010/main" val="803305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3DF0DDB-04BF-DE48-879E-99ECCE7BC936}" type="slidenum">
              <a:rPr lang="en-US"/>
              <a:pPr>
                <a:defRPr/>
              </a:pPr>
              <a:t>‹#›</a:t>
            </a:fld>
            <a:endParaRPr lang="en-US"/>
          </a:p>
        </p:txBody>
      </p:sp>
    </p:spTree>
    <p:extLst>
      <p:ext uri="{BB962C8B-B14F-4D97-AF65-F5344CB8AC3E}">
        <p14:creationId xmlns:p14="http://schemas.microsoft.com/office/powerpoint/2010/main" val="34250522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4217645675"/>
      </p:ext>
    </p:extLst>
  </p:cSld>
  <p:clrMapOvr>
    <a:masterClrMapping/>
  </p:clrMapOvr>
  <p:transition xmlns:p14="http://schemas.microsoft.com/office/powerpoint/2010/mai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66693959"/>
      </p:ext>
    </p:extLst>
  </p:cSld>
  <p:clrMapOvr>
    <a:masterClrMapping/>
  </p:clrMapOvr>
  <p:transition xmlns:p14="http://schemas.microsoft.com/office/powerpoint/2010/mai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807669055"/>
      </p:ext>
    </p:extLst>
  </p:cSld>
  <p:clrMapOvr>
    <a:masterClrMapping/>
  </p:clrMapOvr>
  <p:transition xmlns:p14="http://schemas.microsoft.com/office/powerpoint/2010/mai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119705232"/>
      </p:ext>
    </p:extLst>
  </p:cSld>
  <p:clrMapOvr>
    <a:masterClrMapping/>
  </p:clrMapOvr>
  <p:transition xmlns:p14="http://schemas.microsoft.com/office/powerpoint/2010/mai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258026763"/>
      </p:ext>
    </p:extLst>
  </p:cSld>
  <p:clrMapOvr>
    <a:masterClrMapping/>
  </p:clrMapOvr>
  <p:transition xmlns:p14="http://schemas.microsoft.com/office/powerpoint/2010/mai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16530459"/>
      </p:ext>
    </p:extLst>
  </p:cSld>
  <p:clrMapOvr>
    <a:masterClrMapping/>
  </p:clrMapOvr>
  <p:transition xmlns:p14="http://schemas.microsoft.com/office/powerpoint/2010/mai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3615635719"/>
      </p:ext>
    </p:extLst>
  </p:cSld>
  <p:clrMapOvr>
    <a:masterClrMapping/>
  </p:clrMapOvr>
  <p:transition xmlns:p14="http://schemas.microsoft.com/office/powerpoint/2010/mai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003974878"/>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3EB9935-81C5-874B-93F6-CBD7AE38C010}" type="slidenum">
              <a:rPr lang="en-US"/>
              <a:pPr>
                <a:defRPr/>
              </a:pPr>
              <a:t>‹#›</a:t>
            </a:fld>
            <a:endParaRPr lang="en-US"/>
          </a:p>
        </p:txBody>
      </p:sp>
    </p:spTree>
    <p:extLst>
      <p:ext uri="{BB962C8B-B14F-4D97-AF65-F5344CB8AC3E}">
        <p14:creationId xmlns:p14="http://schemas.microsoft.com/office/powerpoint/2010/main" val="3897017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79C188E-8442-BB4C-9C29-0AB5EFF9AD10}" type="slidenum">
              <a:rPr lang="en-US"/>
              <a:pPr>
                <a:defRPr/>
              </a:pPr>
              <a:t>‹#›</a:t>
            </a:fld>
            <a:endParaRPr lang="en-US"/>
          </a:p>
        </p:txBody>
      </p:sp>
    </p:spTree>
    <p:extLst>
      <p:ext uri="{BB962C8B-B14F-4D97-AF65-F5344CB8AC3E}">
        <p14:creationId xmlns:p14="http://schemas.microsoft.com/office/powerpoint/2010/main" val="3596254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53F488F-F675-A94E-A786-3010A27B71B1}" type="slidenum">
              <a:rPr lang="en-US"/>
              <a:pPr>
                <a:defRPr/>
              </a:pPr>
              <a:t>‹#›</a:t>
            </a:fld>
            <a:endParaRPr lang="en-US"/>
          </a:p>
        </p:txBody>
      </p:sp>
    </p:spTree>
    <p:extLst>
      <p:ext uri="{BB962C8B-B14F-4D97-AF65-F5344CB8AC3E}">
        <p14:creationId xmlns:p14="http://schemas.microsoft.com/office/powerpoint/2010/main" val="1816810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373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737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FC6F745D-61A5-7540-8719-5C8FFA4C5868}" type="slidenum">
              <a:rPr lang="en-US"/>
              <a:pPr>
                <a:defRPr/>
              </a:pPr>
              <a:t>‹#›</a:t>
            </a:fld>
            <a:endParaRPr lang="en-US"/>
          </a:p>
        </p:txBody>
      </p:sp>
    </p:spTree>
    <p:extLst>
      <p:ext uri="{BB962C8B-B14F-4D97-AF65-F5344CB8AC3E}">
        <p14:creationId xmlns:p14="http://schemas.microsoft.com/office/powerpoint/2010/main" val="2669118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5DEF7B-384E-C84F-9652-FEF81AF4EE4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6500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4ED585A-A311-C74F-896A-AEA1AF15DF5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8946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310059-BC56-B645-87ED-3A78FA0945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758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88B841F-441A-E144-A288-D5B2E2B854E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603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939B8E4-6A4F-CA47-83D9-30A7E62B9612}"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080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FCC461-474C-5A45-A902-03B30343CCF7}" type="slidenum">
              <a:rPr lang="en-US"/>
              <a:pPr>
                <a:defRPr/>
              </a:pPr>
              <a:t>‹#›</a:t>
            </a:fld>
            <a:endParaRPr lang="en-US"/>
          </a:p>
        </p:txBody>
      </p:sp>
    </p:spTree>
    <p:extLst>
      <p:ext uri="{BB962C8B-B14F-4D97-AF65-F5344CB8AC3E}">
        <p14:creationId xmlns:p14="http://schemas.microsoft.com/office/powerpoint/2010/main" val="3432320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6F31648-7ACA-5C4B-9F60-8A98A950957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6263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F287B79-C9AB-EF4E-BCEC-4C5FCF58149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2793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8B8B3D2-43E5-714A-9276-5C464A4E1B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7220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AA0C904-5BCB-4749-9127-432DFE31D63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6488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B3D7295-2FB9-1C4C-9C56-49DEF374360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499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59A5C69F-02C9-A647-8C34-78724B2F496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1616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CCDA24F5-C245-B847-AB55-B1716ED06D96}" type="slidenum">
              <a:rPr lang="en-US"/>
              <a:pPr>
                <a:defRPr/>
              </a:pPr>
              <a:t>‹#›</a:t>
            </a:fld>
            <a:endParaRPr lang="en-US"/>
          </a:p>
        </p:txBody>
      </p:sp>
    </p:spTree>
    <p:extLst>
      <p:ext uri="{BB962C8B-B14F-4D97-AF65-F5344CB8AC3E}">
        <p14:creationId xmlns:p14="http://schemas.microsoft.com/office/powerpoint/2010/main" val="468133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2BFAEF18-C9FF-9442-A1B9-4BB1C81F0FBD}" type="slidenum">
              <a:rPr lang="en-US"/>
              <a:pPr>
                <a:defRPr/>
              </a:pPr>
              <a:t>‹#›</a:t>
            </a:fld>
            <a:endParaRPr lang="en-US"/>
          </a:p>
        </p:txBody>
      </p:sp>
    </p:spTree>
    <p:extLst>
      <p:ext uri="{BB962C8B-B14F-4D97-AF65-F5344CB8AC3E}">
        <p14:creationId xmlns:p14="http://schemas.microsoft.com/office/powerpoint/2010/main" val="2316369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B3F60C47-03B7-E746-A2A4-15585EF2697D}" type="slidenum">
              <a:rPr lang="en-US"/>
              <a:pPr>
                <a:defRPr/>
              </a:pPr>
              <a:t>‹#›</a:t>
            </a:fld>
            <a:endParaRPr lang="en-US"/>
          </a:p>
        </p:txBody>
      </p:sp>
    </p:spTree>
    <p:extLst>
      <p:ext uri="{BB962C8B-B14F-4D97-AF65-F5344CB8AC3E}">
        <p14:creationId xmlns:p14="http://schemas.microsoft.com/office/powerpoint/2010/main" val="1575059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58869C63-5AC0-1C4D-9325-2BC939DC147D}" type="slidenum">
              <a:rPr lang="en-US"/>
              <a:pPr>
                <a:defRPr/>
              </a:pPr>
              <a:t>‹#›</a:t>
            </a:fld>
            <a:endParaRPr lang="en-US"/>
          </a:p>
        </p:txBody>
      </p:sp>
    </p:spTree>
    <p:extLst>
      <p:ext uri="{BB962C8B-B14F-4D97-AF65-F5344CB8AC3E}">
        <p14:creationId xmlns:p14="http://schemas.microsoft.com/office/powerpoint/2010/main" val="1728104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EBEC2E-FE47-0844-98BD-70130831CD24}" type="slidenum">
              <a:rPr lang="en-US"/>
              <a:pPr>
                <a:defRPr/>
              </a:pPr>
              <a:t>‹#›</a:t>
            </a:fld>
            <a:endParaRPr lang="en-US"/>
          </a:p>
        </p:txBody>
      </p:sp>
    </p:spTree>
    <p:extLst>
      <p:ext uri="{BB962C8B-B14F-4D97-AF65-F5344CB8AC3E}">
        <p14:creationId xmlns:p14="http://schemas.microsoft.com/office/powerpoint/2010/main" val="283138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0B197669-BC57-6C49-A0F2-B644A481C768}" type="slidenum">
              <a:rPr lang="en-US"/>
              <a:pPr>
                <a:defRPr/>
              </a:pPr>
              <a:t>‹#›</a:t>
            </a:fld>
            <a:endParaRPr lang="en-US"/>
          </a:p>
        </p:txBody>
      </p:sp>
    </p:spTree>
    <p:extLst>
      <p:ext uri="{BB962C8B-B14F-4D97-AF65-F5344CB8AC3E}">
        <p14:creationId xmlns:p14="http://schemas.microsoft.com/office/powerpoint/2010/main" val="986600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79374479-CFAB-CB49-868B-5C0C87503206}" type="slidenum">
              <a:rPr lang="en-US"/>
              <a:pPr>
                <a:defRPr/>
              </a:pPr>
              <a:t>‹#›</a:t>
            </a:fld>
            <a:endParaRPr lang="en-US"/>
          </a:p>
        </p:txBody>
      </p:sp>
    </p:spTree>
    <p:extLst>
      <p:ext uri="{BB962C8B-B14F-4D97-AF65-F5344CB8AC3E}">
        <p14:creationId xmlns:p14="http://schemas.microsoft.com/office/powerpoint/2010/main" val="2154938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CEE80027-D3EE-A449-9347-518D30B6FFE5}" type="slidenum">
              <a:rPr lang="en-US"/>
              <a:pPr>
                <a:defRPr/>
              </a:pPr>
              <a:t>‹#›</a:t>
            </a:fld>
            <a:endParaRPr lang="en-US"/>
          </a:p>
        </p:txBody>
      </p:sp>
    </p:spTree>
    <p:extLst>
      <p:ext uri="{BB962C8B-B14F-4D97-AF65-F5344CB8AC3E}">
        <p14:creationId xmlns:p14="http://schemas.microsoft.com/office/powerpoint/2010/main" val="4195805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34CBE487-714E-9248-B971-14106194D5AD}" type="slidenum">
              <a:rPr lang="en-US"/>
              <a:pPr>
                <a:defRPr/>
              </a:pPr>
              <a:t>‹#›</a:t>
            </a:fld>
            <a:endParaRPr lang="en-US"/>
          </a:p>
        </p:txBody>
      </p:sp>
    </p:spTree>
    <p:extLst>
      <p:ext uri="{BB962C8B-B14F-4D97-AF65-F5344CB8AC3E}">
        <p14:creationId xmlns:p14="http://schemas.microsoft.com/office/powerpoint/2010/main" val="2142726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67F8E52-679B-1D45-968B-E4D999570BD7}" type="slidenum">
              <a:rPr lang="en-US"/>
              <a:pPr>
                <a:defRPr/>
              </a:pPr>
              <a:t>‹#›</a:t>
            </a:fld>
            <a:endParaRPr lang="en-US"/>
          </a:p>
        </p:txBody>
      </p:sp>
    </p:spTree>
    <p:extLst>
      <p:ext uri="{BB962C8B-B14F-4D97-AF65-F5344CB8AC3E}">
        <p14:creationId xmlns:p14="http://schemas.microsoft.com/office/powerpoint/2010/main" val="1020121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1B89A8D-C124-1C4D-A720-0516601011A5}" type="slidenum">
              <a:rPr lang="en-US"/>
              <a:pPr>
                <a:defRPr/>
              </a:pPr>
              <a:t>‹#›</a:t>
            </a:fld>
            <a:endParaRPr lang="en-US"/>
          </a:p>
        </p:txBody>
      </p:sp>
    </p:spTree>
    <p:extLst>
      <p:ext uri="{BB962C8B-B14F-4D97-AF65-F5344CB8AC3E}">
        <p14:creationId xmlns:p14="http://schemas.microsoft.com/office/powerpoint/2010/main" val="1949877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C483BCF4-6C59-924B-9D0B-B332BF3CF114}" type="slidenum">
              <a:rPr lang="en-US"/>
              <a:pPr>
                <a:defRPr/>
              </a:pPr>
              <a:t>‹#›</a:t>
            </a:fld>
            <a:endParaRPr lang="en-US"/>
          </a:p>
        </p:txBody>
      </p:sp>
    </p:spTree>
    <p:extLst>
      <p:ext uri="{BB962C8B-B14F-4D97-AF65-F5344CB8AC3E}">
        <p14:creationId xmlns:p14="http://schemas.microsoft.com/office/powerpoint/2010/main" val="181606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20483" name="Rectangle 3"/>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3C6ADF3-D5BF-D348-B615-8356CEFF5409}" type="slidenum">
              <a:rPr lang="en-US"/>
              <a:pPr>
                <a:defRPr/>
              </a:pPr>
              <a:t>‹#›</a:t>
            </a:fld>
            <a:endParaRPr lang="en-US"/>
          </a:p>
        </p:txBody>
      </p:sp>
    </p:spTree>
    <p:extLst>
      <p:ext uri="{BB962C8B-B14F-4D97-AF65-F5344CB8AC3E}">
        <p14:creationId xmlns:p14="http://schemas.microsoft.com/office/powerpoint/2010/main" val="411219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D2F2DD2-9F2D-F54E-815D-F9546BFAA649}" type="slidenum">
              <a:rPr lang="en-US"/>
              <a:pPr>
                <a:defRPr/>
              </a:pPr>
              <a:t>‹#›</a:t>
            </a:fld>
            <a:endParaRPr lang="en-US"/>
          </a:p>
        </p:txBody>
      </p:sp>
    </p:spTree>
    <p:extLst>
      <p:ext uri="{BB962C8B-B14F-4D97-AF65-F5344CB8AC3E}">
        <p14:creationId xmlns:p14="http://schemas.microsoft.com/office/powerpoint/2010/main" val="4168868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BF5D409-DEAA-9644-BF68-64A2BB7D5403}" type="slidenum">
              <a:rPr lang="en-US"/>
              <a:pPr>
                <a:defRPr/>
              </a:pPr>
              <a:t>‹#›</a:t>
            </a:fld>
            <a:endParaRPr lang="en-US"/>
          </a:p>
        </p:txBody>
      </p:sp>
    </p:spTree>
    <p:extLst>
      <p:ext uri="{BB962C8B-B14F-4D97-AF65-F5344CB8AC3E}">
        <p14:creationId xmlns:p14="http://schemas.microsoft.com/office/powerpoint/2010/main" val="258437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DFFD8B-2E1B-CF4A-8B7A-26D71EE0098C}" type="slidenum">
              <a:rPr lang="en-US"/>
              <a:pPr>
                <a:defRPr/>
              </a:pPr>
              <a:t>‹#›</a:t>
            </a:fld>
            <a:endParaRPr lang="en-US"/>
          </a:p>
        </p:txBody>
      </p:sp>
    </p:spTree>
    <p:extLst>
      <p:ext uri="{BB962C8B-B14F-4D97-AF65-F5344CB8AC3E}">
        <p14:creationId xmlns:p14="http://schemas.microsoft.com/office/powerpoint/2010/main" val="1035875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49AB3A8-C28F-6641-A480-591EE7CFD14F}" type="slidenum">
              <a:rPr lang="en-US"/>
              <a:pPr>
                <a:defRPr/>
              </a:pPr>
              <a:t>‹#›</a:t>
            </a:fld>
            <a:endParaRPr lang="en-US"/>
          </a:p>
        </p:txBody>
      </p:sp>
    </p:spTree>
    <p:extLst>
      <p:ext uri="{BB962C8B-B14F-4D97-AF65-F5344CB8AC3E}">
        <p14:creationId xmlns:p14="http://schemas.microsoft.com/office/powerpoint/2010/main" val="341587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7E4FA4-1744-C84A-816F-097B410BAB50}" type="slidenum">
              <a:rPr lang="en-US"/>
              <a:pPr>
                <a:defRPr/>
              </a:pPr>
              <a:t>‹#›</a:t>
            </a:fld>
            <a:endParaRPr lang="en-US"/>
          </a:p>
        </p:txBody>
      </p:sp>
    </p:spTree>
    <p:extLst>
      <p:ext uri="{BB962C8B-B14F-4D97-AF65-F5344CB8AC3E}">
        <p14:creationId xmlns:p14="http://schemas.microsoft.com/office/powerpoint/2010/main" val="2105420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7387A1B-89D0-5D42-B2DE-22D5C1E6E8F1}" type="slidenum">
              <a:rPr lang="en-US"/>
              <a:pPr>
                <a:defRPr/>
              </a:pPr>
              <a:t>‹#›</a:t>
            </a:fld>
            <a:endParaRPr lang="en-US"/>
          </a:p>
        </p:txBody>
      </p:sp>
    </p:spTree>
    <p:extLst>
      <p:ext uri="{BB962C8B-B14F-4D97-AF65-F5344CB8AC3E}">
        <p14:creationId xmlns:p14="http://schemas.microsoft.com/office/powerpoint/2010/main" val="2195814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76BBEA7-7C42-A643-94CD-2A45DD7C1ABF}" type="slidenum">
              <a:rPr lang="en-US"/>
              <a:pPr>
                <a:defRPr/>
              </a:pPr>
              <a:t>‹#›</a:t>
            </a:fld>
            <a:endParaRPr lang="en-US"/>
          </a:p>
        </p:txBody>
      </p:sp>
    </p:spTree>
    <p:extLst>
      <p:ext uri="{BB962C8B-B14F-4D97-AF65-F5344CB8AC3E}">
        <p14:creationId xmlns:p14="http://schemas.microsoft.com/office/powerpoint/2010/main" val="1743358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8CDBA9A-EB39-AA45-B3C0-109B8544ACD1}" type="slidenum">
              <a:rPr lang="en-US"/>
              <a:pPr>
                <a:defRPr/>
              </a:pPr>
              <a:t>‹#›</a:t>
            </a:fld>
            <a:endParaRPr lang="en-US"/>
          </a:p>
        </p:txBody>
      </p:sp>
    </p:spTree>
    <p:extLst>
      <p:ext uri="{BB962C8B-B14F-4D97-AF65-F5344CB8AC3E}">
        <p14:creationId xmlns:p14="http://schemas.microsoft.com/office/powerpoint/2010/main" val="2205817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1E3E695-590E-804B-8844-72515F43285B}" type="slidenum">
              <a:rPr lang="en-US"/>
              <a:pPr>
                <a:defRPr/>
              </a:pPr>
              <a:t>‹#›</a:t>
            </a:fld>
            <a:endParaRPr lang="en-US"/>
          </a:p>
        </p:txBody>
      </p:sp>
    </p:spTree>
    <p:extLst>
      <p:ext uri="{BB962C8B-B14F-4D97-AF65-F5344CB8AC3E}">
        <p14:creationId xmlns:p14="http://schemas.microsoft.com/office/powerpoint/2010/main" val="3544210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2DB93F1-9816-6644-9FDB-8AA8E8F63CF9}" type="slidenum">
              <a:rPr lang="en-US"/>
              <a:pPr>
                <a:defRPr/>
              </a:pPr>
              <a:t>‹#›</a:t>
            </a:fld>
            <a:endParaRPr lang="en-US"/>
          </a:p>
        </p:txBody>
      </p:sp>
    </p:spTree>
    <p:extLst>
      <p:ext uri="{BB962C8B-B14F-4D97-AF65-F5344CB8AC3E}">
        <p14:creationId xmlns:p14="http://schemas.microsoft.com/office/powerpoint/2010/main" val="2800039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556818-36A4-4248-8EDB-E40A6864EA06}" type="slidenum">
              <a:rPr lang="en-US"/>
              <a:pPr>
                <a:defRPr/>
              </a:pPr>
              <a:t>‹#›</a:t>
            </a:fld>
            <a:endParaRPr lang="en-US"/>
          </a:p>
        </p:txBody>
      </p:sp>
    </p:spTree>
    <p:extLst>
      <p:ext uri="{BB962C8B-B14F-4D97-AF65-F5344CB8AC3E}">
        <p14:creationId xmlns:p14="http://schemas.microsoft.com/office/powerpoint/2010/main" val="1840997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623078-F2FB-A445-9078-ADB421B3EBE3}" type="slidenum">
              <a:rPr lang="en-US"/>
              <a:pPr>
                <a:defRPr/>
              </a:pPr>
              <a:t>‹#›</a:t>
            </a:fld>
            <a:endParaRPr lang="en-US"/>
          </a:p>
        </p:txBody>
      </p:sp>
    </p:spTree>
    <p:extLst>
      <p:ext uri="{BB962C8B-B14F-4D97-AF65-F5344CB8AC3E}">
        <p14:creationId xmlns:p14="http://schemas.microsoft.com/office/powerpoint/2010/main" val="1492172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8AFE0C-272C-A04E-A110-3D02D6D3B80D}" type="slidenum">
              <a:rPr lang="en-US"/>
              <a:pPr>
                <a:defRPr/>
              </a:pPr>
              <a:t>‹#›</a:t>
            </a:fld>
            <a:endParaRPr lang="en-US"/>
          </a:p>
        </p:txBody>
      </p:sp>
    </p:spTree>
    <p:extLst>
      <p:ext uri="{BB962C8B-B14F-4D97-AF65-F5344CB8AC3E}">
        <p14:creationId xmlns:p14="http://schemas.microsoft.com/office/powerpoint/2010/main" val="358119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396902-477E-1C4F-9D77-EFC42A9D01BC}" type="slidenum">
              <a:rPr lang="en-US"/>
              <a:pPr>
                <a:defRPr/>
              </a:pPr>
              <a:t>‹#›</a:t>
            </a:fld>
            <a:endParaRPr lang="en-US"/>
          </a:p>
        </p:txBody>
      </p:sp>
    </p:spTree>
    <p:extLst>
      <p:ext uri="{BB962C8B-B14F-4D97-AF65-F5344CB8AC3E}">
        <p14:creationId xmlns:p14="http://schemas.microsoft.com/office/powerpoint/2010/main" val="1079516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9E8EC5-4E74-E84D-9A5C-853116D5FFF5}" type="slidenum">
              <a:rPr lang="en-US"/>
              <a:pPr>
                <a:defRPr/>
              </a:pPr>
              <a:t>‹#›</a:t>
            </a:fld>
            <a:endParaRPr lang="en-US"/>
          </a:p>
        </p:txBody>
      </p:sp>
    </p:spTree>
    <p:extLst>
      <p:ext uri="{BB962C8B-B14F-4D97-AF65-F5344CB8AC3E}">
        <p14:creationId xmlns:p14="http://schemas.microsoft.com/office/powerpoint/2010/main" val="3089770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BA0EA6-D77A-4946-82C1-1F0F958C0D7C}" type="slidenum">
              <a:rPr lang="en-US"/>
              <a:pPr>
                <a:defRPr/>
              </a:pPr>
              <a:t>‹#›</a:t>
            </a:fld>
            <a:endParaRPr lang="en-US"/>
          </a:p>
        </p:txBody>
      </p:sp>
    </p:spTree>
    <p:extLst>
      <p:ext uri="{BB962C8B-B14F-4D97-AF65-F5344CB8AC3E}">
        <p14:creationId xmlns:p14="http://schemas.microsoft.com/office/powerpoint/2010/main" val="3052290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1A4FBA-4F93-D44B-AE2C-D6F3CF56FD28}" type="slidenum">
              <a:rPr lang="en-US"/>
              <a:pPr>
                <a:defRPr/>
              </a:pPr>
              <a:t>‹#›</a:t>
            </a:fld>
            <a:endParaRPr lang="en-US"/>
          </a:p>
        </p:txBody>
      </p:sp>
    </p:spTree>
    <p:extLst>
      <p:ext uri="{BB962C8B-B14F-4D97-AF65-F5344CB8AC3E}">
        <p14:creationId xmlns:p14="http://schemas.microsoft.com/office/powerpoint/2010/main" val="4155484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0B3172-E3B8-0C41-93B6-68D2C2960537}" type="slidenum">
              <a:rPr lang="en-US"/>
              <a:pPr>
                <a:defRPr/>
              </a:pPr>
              <a:t>‹#›</a:t>
            </a:fld>
            <a:endParaRPr lang="en-US"/>
          </a:p>
        </p:txBody>
      </p:sp>
    </p:spTree>
    <p:extLst>
      <p:ext uri="{BB962C8B-B14F-4D97-AF65-F5344CB8AC3E}">
        <p14:creationId xmlns:p14="http://schemas.microsoft.com/office/powerpoint/2010/main" val="2879400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ACBCC4-397D-8145-80BA-BD330F06FF22}" type="slidenum">
              <a:rPr lang="en-US"/>
              <a:pPr>
                <a:defRPr/>
              </a:pPr>
              <a:t>‹#›</a:t>
            </a:fld>
            <a:endParaRPr lang="en-US"/>
          </a:p>
        </p:txBody>
      </p:sp>
    </p:spTree>
    <p:extLst>
      <p:ext uri="{BB962C8B-B14F-4D97-AF65-F5344CB8AC3E}">
        <p14:creationId xmlns:p14="http://schemas.microsoft.com/office/powerpoint/2010/main" val="1408378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3FDD1-9627-9140-B983-7A3387E39B9D}" type="slidenum">
              <a:rPr lang="en-US"/>
              <a:pPr>
                <a:defRPr/>
              </a:pPr>
              <a:t>‹#›</a:t>
            </a:fld>
            <a:endParaRPr lang="en-US"/>
          </a:p>
        </p:txBody>
      </p:sp>
    </p:spTree>
    <p:extLst>
      <p:ext uri="{BB962C8B-B14F-4D97-AF65-F5344CB8AC3E}">
        <p14:creationId xmlns:p14="http://schemas.microsoft.com/office/powerpoint/2010/main" val="3241478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9AA879-E687-644C-B810-CAFA61EA02D3}" type="slidenum">
              <a:rPr lang="en-US"/>
              <a:pPr>
                <a:defRPr/>
              </a:pPr>
              <a:t>‹#›</a:t>
            </a:fld>
            <a:endParaRPr lang="en-US"/>
          </a:p>
        </p:txBody>
      </p:sp>
    </p:spTree>
    <p:extLst>
      <p:ext uri="{BB962C8B-B14F-4D97-AF65-F5344CB8AC3E}">
        <p14:creationId xmlns:p14="http://schemas.microsoft.com/office/powerpoint/2010/main" val="2242823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EF1C1-489F-8D4D-AC20-796737AA4BEA}" type="slidenum">
              <a:rPr lang="en-US"/>
              <a:pPr>
                <a:defRPr/>
              </a:pPr>
              <a:t>‹#›</a:t>
            </a:fld>
            <a:endParaRPr lang="en-US"/>
          </a:p>
        </p:txBody>
      </p:sp>
    </p:spTree>
    <p:extLst>
      <p:ext uri="{BB962C8B-B14F-4D97-AF65-F5344CB8AC3E}">
        <p14:creationId xmlns:p14="http://schemas.microsoft.com/office/powerpoint/2010/main" val="224550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8A43E-CE0F-894F-B208-61EA925D6675}" type="slidenum">
              <a:rPr lang="en-US"/>
              <a:pPr>
                <a:defRPr/>
              </a:pPr>
              <a:t>‹#›</a:t>
            </a:fld>
            <a:endParaRPr lang="en-US"/>
          </a:p>
        </p:txBody>
      </p:sp>
    </p:spTree>
    <p:extLst>
      <p:ext uri="{BB962C8B-B14F-4D97-AF65-F5344CB8AC3E}">
        <p14:creationId xmlns:p14="http://schemas.microsoft.com/office/powerpoint/2010/main" val="290066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141254B1-34EA-3640-AC71-6047CBBC85FF}" type="slidenum">
              <a:rPr lang="en-US" altLang="zh-TW"/>
              <a:pPr/>
              <a:t>‹#›</a:t>
            </a:fld>
            <a:endParaRPr lang="en-US" altLang="zh-TW"/>
          </a:p>
        </p:txBody>
      </p:sp>
    </p:spTree>
    <p:extLst>
      <p:ext uri="{BB962C8B-B14F-4D97-AF65-F5344CB8AC3E}">
        <p14:creationId xmlns:p14="http://schemas.microsoft.com/office/powerpoint/2010/main" val="154818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523AF4-D29E-3449-AB74-8BB28EE9A577}" type="slidenum">
              <a:rPr lang="en-US"/>
              <a:pPr>
                <a:defRPr/>
              </a:pPr>
              <a:t>‹#›</a:t>
            </a:fld>
            <a:endParaRPr lang="en-US"/>
          </a:p>
        </p:txBody>
      </p:sp>
    </p:spTree>
    <p:extLst>
      <p:ext uri="{BB962C8B-B14F-4D97-AF65-F5344CB8AC3E}">
        <p14:creationId xmlns:p14="http://schemas.microsoft.com/office/powerpoint/2010/main" val="1406710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p>
        </p:txBody>
      </p:sp>
      <p:sp>
        <p:nvSpPr>
          <p:cNvPr id="18125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81259" name="Rectangle 11"/>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F968D36F-44FB-8243-A433-15919DC2C05E}" type="slidenum">
              <a:rPr lang="en-US"/>
              <a:pPr>
                <a:defRPr/>
              </a:pPr>
              <a:t>‹#›</a:t>
            </a:fld>
            <a:endParaRPr lang="en-US"/>
          </a:p>
        </p:txBody>
      </p:sp>
    </p:spTree>
    <p:extLst>
      <p:ext uri="{BB962C8B-B14F-4D97-AF65-F5344CB8AC3E}">
        <p14:creationId xmlns:p14="http://schemas.microsoft.com/office/powerpoint/2010/main" val="1932254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8DCCDDC-3A88-364F-982C-0CF615FF7D40}" type="slidenum">
              <a:rPr lang="en-US"/>
              <a:pPr>
                <a:defRPr/>
              </a:pPr>
              <a:t>‹#›</a:t>
            </a:fld>
            <a:endParaRPr lang="en-US"/>
          </a:p>
        </p:txBody>
      </p:sp>
    </p:spTree>
    <p:extLst>
      <p:ext uri="{BB962C8B-B14F-4D97-AF65-F5344CB8AC3E}">
        <p14:creationId xmlns:p14="http://schemas.microsoft.com/office/powerpoint/2010/main" val="22239725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1AF2064-CCD1-C042-964F-0699FF130296}" type="slidenum">
              <a:rPr lang="en-US"/>
              <a:pPr>
                <a:defRPr/>
              </a:pPr>
              <a:t>‹#›</a:t>
            </a:fld>
            <a:endParaRPr lang="en-US"/>
          </a:p>
        </p:txBody>
      </p:sp>
    </p:spTree>
    <p:extLst>
      <p:ext uri="{BB962C8B-B14F-4D97-AF65-F5344CB8AC3E}">
        <p14:creationId xmlns:p14="http://schemas.microsoft.com/office/powerpoint/2010/main" val="3826018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3D4A7F9-69EA-0246-8ABE-A1A2E8BC95ED}" type="slidenum">
              <a:rPr lang="en-US"/>
              <a:pPr>
                <a:defRPr/>
              </a:pPr>
              <a:t>‹#›</a:t>
            </a:fld>
            <a:endParaRPr lang="en-US"/>
          </a:p>
        </p:txBody>
      </p:sp>
    </p:spTree>
    <p:extLst>
      <p:ext uri="{BB962C8B-B14F-4D97-AF65-F5344CB8AC3E}">
        <p14:creationId xmlns:p14="http://schemas.microsoft.com/office/powerpoint/2010/main" val="31474133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4E07138-D21F-9B41-8817-50DBFD132497}" type="slidenum">
              <a:rPr lang="en-US"/>
              <a:pPr>
                <a:defRPr/>
              </a:pPr>
              <a:t>‹#›</a:t>
            </a:fld>
            <a:endParaRPr lang="en-US"/>
          </a:p>
        </p:txBody>
      </p:sp>
    </p:spTree>
    <p:extLst>
      <p:ext uri="{BB962C8B-B14F-4D97-AF65-F5344CB8AC3E}">
        <p14:creationId xmlns:p14="http://schemas.microsoft.com/office/powerpoint/2010/main" val="1151258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562C0E50-AF62-7042-87B4-7ABFE263D116}" type="slidenum">
              <a:rPr lang="en-US"/>
              <a:pPr>
                <a:defRPr/>
              </a:pPr>
              <a:t>‹#›</a:t>
            </a:fld>
            <a:endParaRPr lang="en-US"/>
          </a:p>
        </p:txBody>
      </p:sp>
    </p:spTree>
    <p:extLst>
      <p:ext uri="{BB962C8B-B14F-4D97-AF65-F5344CB8AC3E}">
        <p14:creationId xmlns:p14="http://schemas.microsoft.com/office/powerpoint/2010/main" val="42634163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3FAAE66F-03F9-E54B-AA4D-2F2498C48BAA}" type="slidenum">
              <a:rPr lang="en-US"/>
              <a:pPr>
                <a:defRPr/>
              </a:pPr>
              <a:t>‹#›</a:t>
            </a:fld>
            <a:endParaRPr lang="en-US"/>
          </a:p>
        </p:txBody>
      </p:sp>
    </p:spTree>
    <p:extLst>
      <p:ext uri="{BB962C8B-B14F-4D97-AF65-F5344CB8AC3E}">
        <p14:creationId xmlns:p14="http://schemas.microsoft.com/office/powerpoint/2010/main" val="32439938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B760467-B7BC-7A45-9B8E-D5C89B97EA37}" type="slidenum">
              <a:rPr lang="en-US"/>
              <a:pPr>
                <a:defRPr/>
              </a:pPr>
              <a:t>‹#›</a:t>
            </a:fld>
            <a:endParaRPr lang="en-US"/>
          </a:p>
        </p:txBody>
      </p:sp>
    </p:spTree>
    <p:extLst>
      <p:ext uri="{BB962C8B-B14F-4D97-AF65-F5344CB8AC3E}">
        <p14:creationId xmlns:p14="http://schemas.microsoft.com/office/powerpoint/2010/main" val="4255638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702651B-78B7-5041-AF14-5D1BDC556938}" type="slidenum">
              <a:rPr lang="en-US"/>
              <a:pPr>
                <a:defRPr/>
              </a:pPr>
              <a:t>‹#›</a:t>
            </a:fld>
            <a:endParaRPr lang="en-US"/>
          </a:p>
        </p:txBody>
      </p:sp>
    </p:spTree>
    <p:extLst>
      <p:ext uri="{BB962C8B-B14F-4D97-AF65-F5344CB8AC3E}">
        <p14:creationId xmlns:p14="http://schemas.microsoft.com/office/powerpoint/2010/main" val="910957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4423C72-F937-3043-8D1A-3D144DD350D1}" type="slidenum">
              <a:rPr lang="en-US"/>
              <a:pPr>
                <a:defRPr/>
              </a:pPr>
              <a:t>‹#›</a:t>
            </a:fld>
            <a:endParaRPr lang="en-US"/>
          </a:p>
        </p:txBody>
      </p:sp>
    </p:spTree>
    <p:extLst>
      <p:ext uri="{BB962C8B-B14F-4D97-AF65-F5344CB8AC3E}">
        <p14:creationId xmlns:p14="http://schemas.microsoft.com/office/powerpoint/2010/main" val="257764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B6ABF0-AFCC-0E4B-AE83-6ECC3F262340}" type="slidenum">
              <a:rPr lang="en-US"/>
              <a:pPr>
                <a:defRPr/>
              </a:pPr>
              <a:t>‹#›</a:t>
            </a:fld>
            <a:endParaRPr lang="en-US"/>
          </a:p>
        </p:txBody>
      </p:sp>
    </p:spTree>
    <p:extLst>
      <p:ext uri="{BB962C8B-B14F-4D97-AF65-F5344CB8AC3E}">
        <p14:creationId xmlns:p14="http://schemas.microsoft.com/office/powerpoint/2010/main" val="2816008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9558B34-4F5D-EF47-876D-81B18CC72457}" type="slidenum">
              <a:rPr lang="en-US"/>
              <a:pPr>
                <a:defRPr/>
              </a:pPr>
              <a:t>‹#›</a:t>
            </a:fld>
            <a:endParaRPr lang="en-US"/>
          </a:p>
        </p:txBody>
      </p:sp>
    </p:spTree>
    <p:extLst>
      <p:ext uri="{BB962C8B-B14F-4D97-AF65-F5344CB8AC3E}">
        <p14:creationId xmlns:p14="http://schemas.microsoft.com/office/powerpoint/2010/main" val="27947621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endParaRPr>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type="none" w="sm" len="sm"/>
                <a:tailEnd type="none" w="sm" len="sm"/>
              </a14:hiddenLine>
            </a:ext>
          </a:extLst>
        </p:spPr>
        <p:txBody>
          <a:bodyPr wrap="none" anchor="ctr"/>
          <a:lstStyle/>
          <a:p>
            <a:endParaRPr lang="en-US"/>
          </a:p>
        </p:txBody>
      </p:sp>
      <p:sp>
        <p:nvSpPr>
          <p:cNvPr id="6"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1"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 name="Rectangle 1037"/>
          <p:cNvSpPr>
            <a:spLocks noGrp="1" noChangeArrowheads="1"/>
          </p:cNvSpPr>
          <p:nvPr>
            <p:ph type="dt" sz="half" idx="10"/>
          </p:nvPr>
        </p:nvSpPr>
        <p:spPr/>
        <p:txBody>
          <a:bodyPr/>
          <a:lstStyle>
            <a:lvl1pPr>
              <a:defRPr/>
            </a:lvl1pPr>
          </a:lstStyle>
          <a:p>
            <a:pPr>
              <a:defRPr/>
            </a:pPr>
            <a:endParaRPr lang="en-US"/>
          </a:p>
        </p:txBody>
      </p:sp>
      <p:sp>
        <p:nvSpPr>
          <p:cNvPr id="14" name="Rectangle 1038"/>
          <p:cNvSpPr>
            <a:spLocks noGrp="1" noChangeArrowheads="1"/>
          </p:cNvSpPr>
          <p:nvPr>
            <p:ph type="ftr" sz="quarter" idx="11"/>
          </p:nvPr>
        </p:nvSpPr>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p:txBody>
          <a:bodyPr/>
          <a:lstStyle>
            <a:lvl1pPr>
              <a:defRPr/>
            </a:lvl1pPr>
          </a:lstStyle>
          <a:p>
            <a:pPr>
              <a:defRPr/>
            </a:pPr>
            <a:fld id="{D5FF6583-813F-AD42-BF74-5E99445B420B}" type="slidenum">
              <a:rPr lang="en-US"/>
              <a:pPr>
                <a:defRPr/>
              </a:pPr>
              <a:t>‹#›</a:t>
            </a:fld>
            <a:endParaRPr lang="en-US"/>
          </a:p>
        </p:txBody>
      </p:sp>
    </p:spTree>
    <p:extLst>
      <p:ext uri="{BB962C8B-B14F-4D97-AF65-F5344CB8AC3E}">
        <p14:creationId xmlns:p14="http://schemas.microsoft.com/office/powerpoint/2010/main" val="305481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A3E8D1C-8DE4-FF45-BB1C-7315C2CBE496}" type="slidenum">
              <a:rPr lang="en-US"/>
              <a:pPr>
                <a:defRPr/>
              </a:pPr>
              <a:t>‹#›</a:t>
            </a:fld>
            <a:endParaRPr lang="en-US"/>
          </a:p>
        </p:txBody>
      </p:sp>
    </p:spTree>
    <p:extLst>
      <p:ext uri="{BB962C8B-B14F-4D97-AF65-F5344CB8AC3E}">
        <p14:creationId xmlns:p14="http://schemas.microsoft.com/office/powerpoint/2010/main" val="3553206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AA9B951-6DA1-854C-9524-41D48EEB81C6}" type="slidenum">
              <a:rPr lang="en-US"/>
              <a:pPr>
                <a:defRPr/>
              </a:pPr>
              <a:t>‹#›</a:t>
            </a:fld>
            <a:endParaRPr lang="en-US"/>
          </a:p>
        </p:txBody>
      </p:sp>
    </p:spTree>
    <p:extLst>
      <p:ext uri="{BB962C8B-B14F-4D97-AF65-F5344CB8AC3E}">
        <p14:creationId xmlns:p14="http://schemas.microsoft.com/office/powerpoint/2010/main" val="6848623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CC5A4F36-3063-9045-80EE-B10CC6B8B46B}" type="slidenum">
              <a:rPr lang="en-US"/>
              <a:pPr>
                <a:defRPr/>
              </a:pPr>
              <a:t>‹#›</a:t>
            </a:fld>
            <a:endParaRPr lang="en-US"/>
          </a:p>
        </p:txBody>
      </p:sp>
    </p:spTree>
    <p:extLst>
      <p:ext uri="{BB962C8B-B14F-4D97-AF65-F5344CB8AC3E}">
        <p14:creationId xmlns:p14="http://schemas.microsoft.com/office/powerpoint/2010/main" val="312271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F79C7E0A-0940-0E43-B7AA-8DE050058569}" type="slidenum">
              <a:rPr lang="en-US"/>
              <a:pPr>
                <a:defRPr/>
              </a:pPr>
              <a:t>‹#›</a:t>
            </a:fld>
            <a:endParaRPr lang="en-US"/>
          </a:p>
        </p:txBody>
      </p:sp>
    </p:spTree>
    <p:extLst>
      <p:ext uri="{BB962C8B-B14F-4D97-AF65-F5344CB8AC3E}">
        <p14:creationId xmlns:p14="http://schemas.microsoft.com/office/powerpoint/2010/main" val="3074280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E40DBBAD-23EF-8942-83BC-F4A8570A38B1}" type="slidenum">
              <a:rPr lang="en-US"/>
              <a:pPr>
                <a:defRPr/>
              </a:pPr>
              <a:t>‹#›</a:t>
            </a:fld>
            <a:endParaRPr lang="en-US"/>
          </a:p>
        </p:txBody>
      </p:sp>
    </p:spTree>
    <p:extLst>
      <p:ext uri="{BB962C8B-B14F-4D97-AF65-F5344CB8AC3E}">
        <p14:creationId xmlns:p14="http://schemas.microsoft.com/office/powerpoint/2010/main" val="308041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13ADA2A4-A3D6-EA40-88F9-DED6CE99371D}" type="slidenum">
              <a:rPr lang="en-US"/>
              <a:pPr>
                <a:defRPr/>
              </a:pPr>
              <a:t>‹#›</a:t>
            </a:fld>
            <a:endParaRPr lang="en-US"/>
          </a:p>
        </p:txBody>
      </p:sp>
    </p:spTree>
    <p:extLst>
      <p:ext uri="{BB962C8B-B14F-4D97-AF65-F5344CB8AC3E}">
        <p14:creationId xmlns:p14="http://schemas.microsoft.com/office/powerpoint/2010/main" val="3193152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A25B5707-4E30-DC41-ACF4-9F8B1A02A870}" type="slidenum">
              <a:rPr lang="en-US"/>
              <a:pPr>
                <a:defRPr/>
              </a:pPr>
              <a:t>‹#›</a:t>
            </a:fld>
            <a:endParaRPr lang="en-US"/>
          </a:p>
        </p:txBody>
      </p:sp>
    </p:spTree>
    <p:extLst>
      <p:ext uri="{BB962C8B-B14F-4D97-AF65-F5344CB8AC3E}">
        <p14:creationId xmlns:p14="http://schemas.microsoft.com/office/powerpoint/2010/main" val="26237662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4AE8B6-CE95-9340-A592-99DA582378A3}" type="slidenum">
              <a:rPr lang="en-US"/>
              <a:pPr>
                <a:defRPr/>
              </a:pPr>
              <a:t>‹#›</a:t>
            </a:fld>
            <a:endParaRPr lang="en-US"/>
          </a:p>
        </p:txBody>
      </p:sp>
    </p:spTree>
    <p:extLst>
      <p:ext uri="{BB962C8B-B14F-4D97-AF65-F5344CB8AC3E}">
        <p14:creationId xmlns:p14="http://schemas.microsoft.com/office/powerpoint/2010/main" val="1546059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slideLayout" Target="../slideLayouts/slideLayout146.xml"/><Relationship Id="rId13"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slideLayout" Target="../slideLayouts/slideLayout158.xml"/><Relationship Id="rId13"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slideLayout" Target="../slideLayouts/slideLayout171.xml"/><Relationship Id="rId14" Type="http://schemas.openxmlformats.org/officeDocument/2006/relationships/slideLayout" Target="../slideLayouts/slideLayout172.xml"/><Relationship Id="rId15" Type="http://schemas.openxmlformats.org/officeDocument/2006/relationships/theme" Target="../theme/theme15.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6.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slideLayout" Target="../slideLayouts/slideLayout195.xml"/><Relationship Id="rId13" Type="http://schemas.openxmlformats.org/officeDocument/2006/relationships/slideLayout" Target="../slideLayouts/slideLayout196.xml"/><Relationship Id="rId14" Type="http://schemas.openxmlformats.org/officeDocument/2006/relationships/theme" Target="../theme/theme17.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slideLayout" Target="../slideLayouts/slideLayout208.xml"/><Relationship Id="rId13" Type="http://schemas.openxmlformats.org/officeDocument/2006/relationships/theme" Target="../theme/theme18.xml"/><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9.xml"/><Relationship Id="rId12" Type="http://schemas.openxmlformats.org/officeDocument/2006/relationships/slideLayout" Target="../slideLayouts/slideLayout220.xml"/><Relationship Id="rId13" Type="http://schemas.openxmlformats.org/officeDocument/2006/relationships/theme" Target="../theme/theme19.xml"/><Relationship Id="rId1" Type="http://schemas.openxmlformats.org/officeDocument/2006/relationships/slideLayout" Target="../slideLayouts/slideLayout209.xml"/><Relationship Id="rId2" Type="http://schemas.openxmlformats.org/officeDocument/2006/relationships/slideLayout" Target="../slideLayouts/slideLayout210.xml"/><Relationship Id="rId3" Type="http://schemas.openxmlformats.org/officeDocument/2006/relationships/slideLayout" Target="../slideLayouts/slideLayout211.xml"/><Relationship Id="rId4" Type="http://schemas.openxmlformats.org/officeDocument/2006/relationships/slideLayout" Target="../slideLayouts/slideLayout212.xml"/><Relationship Id="rId5" Type="http://schemas.openxmlformats.org/officeDocument/2006/relationships/slideLayout" Target="../slideLayouts/slideLayout213.xml"/><Relationship Id="rId6" Type="http://schemas.openxmlformats.org/officeDocument/2006/relationships/slideLayout" Target="../slideLayouts/slideLayout214.xml"/><Relationship Id="rId7" Type="http://schemas.openxmlformats.org/officeDocument/2006/relationships/slideLayout" Target="../slideLayouts/slideLayout215.xml"/><Relationship Id="rId8" Type="http://schemas.openxmlformats.org/officeDocument/2006/relationships/slideLayout" Target="../slideLayouts/slideLayout216.xml"/><Relationship Id="rId9" Type="http://schemas.openxmlformats.org/officeDocument/2006/relationships/slideLayout" Target="../slideLayouts/slideLayout217.xml"/><Relationship Id="rId10"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theme" Target="../theme/theme20.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slideLayout" Target="../slideLayouts/slideLayout244.xml"/><Relationship Id="rId13" Type="http://schemas.openxmlformats.org/officeDocument/2006/relationships/theme" Target="../theme/theme21.xml"/><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slideLayout" Target="../slideLayouts/slideLayout256.xml"/><Relationship Id="rId13" Type="http://schemas.openxmlformats.org/officeDocument/2006/relationships/theme" Target="../theme/theme22.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slideLayout" Target="../slideLayouts/slideLayout268.xml"/><Relationship Id="rId13" Type="http://schemas.openxmlformats.org/officeDocument/2006/relationships/theme" Target="../theme/theme23.xml"/><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slideLayout" Target="../slideLayouts/slideLayout280.xml"/><Relationship Id="rId13" Type="http://schemas.openxmlformats.org/officeDocument/2006/relationships/theme" Target="../theme/theme24.xml"/><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slideLayout" Target="../slideLayouts/slideLayout292.xml"/><Relationship Id="rId13" Type="http://schemas.openxmlformats.org/officeDocument/2006/relationships/slideLayout" Target="../slideLayouts/slideLayout293.xml"/><Relationship Id="rId14" Type="http://schemas.openxmlformats.org/officeDocument/2006/relationships/slideLayout" Target="../slideLayouts/slideLayout294.xml"/><Relationship Id="rId15" Type="http://schemas.openxmlformats.org/officeDocument/2006/relationships/slideLayout" Target="../slideLayouts/slideLayout295.xml"/><Relationship Id="rId16" Type="http://schemas.openxmlformats.org/officeDocument/2006/relationships/theme" Target="../theme/theme25.xml"/><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theme" Target="../theme/theme26.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 Id="rId9" Type="http://schemas.openxmlformats.org/officeDocument/2006/relationships/slideLayout" Target="../slideLayouts/slideLayout304.xml"/><Relationship Id="rId10"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4.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3" Type="http://schemas.openxmlformats.org/officeDocument/2006/relationships/image" Target="../media/image5.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528224A-986A-C541-98C1-ED0AFC1086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C70D558D-C3CE-9047-8438-C19B74BEE9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44C756E-BE7A-6744-AF67-EDBDEF0935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4F03E76-9BBC-7A40-AE45-3EC978657393}" type="slidenum">
              <a:rPr lang="en-US"/>
              <a:pPr>
                <a:defRPr/>
              </a:pPr>
              <a:t>‹#›</a:t>
            </a:fld>
            <a:endParaRPr lang="en-US"/>
          </a:p>
        </p:txBody>
      </p:sp>
    </p:spTree>
    <p:extLst>
      <p:ext uri="{BB962C8B-B14F-4D97-AF65-F5344CB8AC3E}">
        <p14:creationId xmlns:p14="http://schemas.microsoft.com/office/powerpoint/2010/main" val="2865122812"/>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977894"/>
      </p:ext>
    </p:extLst>
  </p:cSld>
  <p:clrMap bg1="dk2" tx1="lt1" bg2="dk1" tx2="lt2" accent1="accent1" accent2="accent2" accent3="accent3" accent4="accent4" accent5="accent5" accent6="accent6" hlink="hlink" folHlink="folHlink"/>
  <p:sldLayoutIdLst>
    <p:sldLayoutId id="2147485134" r:id="rId1"/>
    <p:sldLayoutId id="2147485135" r:id="rId2"/>
    <p:sldLayoutId id="2147485136" r:id="rId3"/>
    <p:sldLayoutId id="2147485137" r:id="rId4"/>
    <p:sldLayoutId id="2147485138" r:id="rId5"/>
    <p:sldLayoutId id="2147485139" r:id="rId6"/>
    <p:sldLayoutId id="2147485140" r:id="rId7"/>
    <p:sldLayoutId id="2147485141" r:id="rId8"/>
    <p:sldLayoutId id="2147485142" r:id="rId9"/>
    <p:sldLayoutId id="2147485143" r:id="rId10"/>
    <p:sldLayoutId id="2147485144" r:id="rId11"/>
    <p:sldLayoutId id="2147485145"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361901"/>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5155" r:id="rId9"/>
    <p:sldLayoutId id="2147485156" r:id="rId10"/>
    <p:sldLayoutId id="2147485157" r:id="rId11"/>
    <p:sldLayoutId id="2147485158"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998589600"/>
      </p:ext>
    </p:extLst>
  </p:cSld>
  <p:clrMap bg1="dk2" tx1="lt1" bg2="dk1" tx2="lt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 id="2147485171" r:id="rId12"/>
    <p:sldLayoutId id="2147485172" r:id="rId13"/>
    <p:sldLayoutId id="214748517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b="1">
              <a:latin typeface="Arial"/>
              <a:cs typeface="+mn-cs"/>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b="1">
              <a:latin typeface="Arial"/>
              <a:cs typeface="+mn-cs"/>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0B13B58-E159-E84F-98D0-45D2442A4F17}" type="slidenum">
              <a:rPr lang="en-US" b="1">
                <a:latin typeface="Arial"/>
                <a:cs typeface="+mn-cs"/>
              </a:rPr>
              <a:pPr/>
              <a:t>‹#›</a:t>
            </a:fld>
            <a:endParaRPr lang="en-US" b="1">
              <a:latin typeface="Arial"/>
              <a:cs typeface="+mn-cs"/>
            </a:endParaRPr>
          </a:p>
        </p:txBody>
      </p:sp>
    </p:spTree>
    <p:extLst>
      <p:ext uri="{BB962C8B-B14F-4D97-AF65-F5344CB8AC3E}">
        <p14:creationId xmlns:p14="http://schemas.microsoft.com/office/powerpoint/2010/main" val="1687255982"/>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800">
                <a:solidFill>
                  <a:srgbClr val="FFFFFF"/>
                </a:solidFill>
                <a:latin typeface="Tahoma" charset="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solidFill>
                  <a:srgbClr val="FFFFFF"/>
                </a:solidFill>
                <a:latin typeface="Tahoma"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solidFill>
                <a:srgbClr val="FFFFFF"/>
              </a:solidFill>
              <a:latin typeface="Tahoma" charset="0"/>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solidFill>
                <a:srgbClr val="FFFFFF"/>
              </a:solidFill>
              <a:latin typeface="Tahoma" charset="0"/>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ea typeface="新細明體" charset="0"/>
                <a:cs typeface="新細明體" charset="0"/>
              </a:defRPr>
            </a:lvl1pPr>
          </a:lstStyle>
          <a:p>
            <a:pPr>
              <a:defRPr/>
            </a:pPr>
            <a:fld id="{FE400B21-9E93-1E47-80EE-E86692DB89EE}" type="slidenum">
              <a:rPr lang="en-US" altLang="zh-TW">
                <a:solidFill>
                  <a:srgbClr val="FFFFFF"/>
                </a:solidFill>
                <a:latin typeface="Tahoma" charset="0"/>
              </a:rPr>
              <a:pPr>
                <a:defRPr/>
              </a:pPr>
              <a:t>‹#›</a:t>
            </a:fld>
            <a:endParaRPr lang="en-US" altLang="zh-TW">
              <a:solidFill>
                <a:srgbClr val="FFFFFF"/>
              </a:solidFill>
              <a:latin typeface="Tahoma" charset="0"/>
            </a:endParaRPr>
          </a:p>
        </p:txBody>
      </p:sp>
    </p:spTree>
    <p:extLst>
      <p:ext uri="{BB962C8B-B14F-4D97-AF65-F5344CB8AC3E}">
        <p14:creationId xmlns:p14="http://schemas.microsoft.com/office/powerpoint/2010/main" val="1224642290"/>
      </p:ext>
    </p:extLst>
  </p:cSld>
  <p:clrMap bg1="dk2" tx1="lt1" bg2="dk1" tx2="lt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199"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647176"/>
      </p:ext>
    </p:extLst>
  </p:cSld>
  <p:clrMap bg1="dk2" tx1="lt1" bg2="dk1" tx2="lt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 id="2147485212"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01105"/>
      </p:ext>
    </p:extLst>
  </p:cSld>
  <p:clrMap bg1="dk2" tx1="lt1" bg2="dk1" tx2="lt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 id="2147485225"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1064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p>
          </p:txBody>
        </p:sp>
        <p:sp>
          <p:nvSpPr>
            <p:cNvPr id="1065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1065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p>
          </p:txBody>
        </p:sp>
        <p:sp>
          <p:nvSpPr>
            <p:cNvPr id="1065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p>
          </p:txBody>
        </p:sp>
        <p:sp>
          <p:nvSpPr>
            <p:cNvPr id="1065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p>
          </p:txBody>
        </p:sp>
        <p:sp>
          <p:nvSpPr>
            <p:cNvPr id="1065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1065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p>
          </p:txBody>
        </p:sp>
        <p:sp>
          <p:nvSpPr>
            <p:cNvPr id="1065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1065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1065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p>
          </p:txBody>
        </p:sp>
        <p:sp>
          <p:nvSpPr>
            <p:cNvPr id="1065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1065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p>
          </p:txBody>
        </p:sp>
        <p:sp>
          <p:nvSpPr>
            <p:cNvPr id="1065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p>
          </p:txBody>
        </p:sp>
        <p:sp>
          <p:nvSpPr>
            <p:cNvPr id="1065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p>
          </p:txBody>
        </p:sp>
        <p:sp>
          <p:nvSpPr>
            <p:cNvPr id="1065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p>
          </p:txBody>
        </p:sp>
        <p:grpSp>
          <p:nvGrpSpPr>
            <p:cNvPr id="13356" name="Group 39"/>
            <p:cNvGrpSpPr>
              <a:grpSpLocks/>
            </p:cNvGrpSpPr>
            <p:nvPr userDrawn="1"/>
          </p:nvGrpSpPr>
          <p:grpSpPr bwMode="auto">
            <a:xfrm>
              <a:off x="0" y="1632"/>
              <a:ext cx="5758" cy="1858"/>
              <a:chOff x="0" y="1632"/>
              <a:chExt cx="5758" cy="1858"/>
            </a:xfrm>
          </p:grpSpPr>
          <p:sp>
            <p:nvSpPr>
              <p:cNvPr id="1065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065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p>
            </p:txBody>
          </p:sp>
        </p:grpSp>
      </p:grpSp>
      <p:sp>
        <p:nvSpPr>
          <p:cNvPr id="1065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1065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1065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FBB5AA10-B7C6-BA4C-B662-E031543D3FE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47"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962720"/>
      </p:ext>
    </p:extLst>
  </p:cSld>
  <p:clrMap bg1="dk2" tx1="lt1" bg2="dk1" tx2="lt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 id="2147485238"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07806"/>
      </p:ext>
    </p:extLst>
  </p:cSld>
  <p:clrMap bg1="dk2" tx1="lt1" bg2="dk1" tx2="lt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 id="214748525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482207"/>
      </p:ext>
    </p:extLst>
  </p:cSld>
  <p:clrMap bg1="dk2" tx1="lt1" bg2="dk1" tx2="lt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 id="2147485264"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973999"/>
      </p:ext>
    </p:extLst>
  </p:cSld>
  <p:clrMap bg1="dk2" tx1="lt1" bg2="dk1" tx2="lt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057450"/>
      </p:ext>
    </p:extLst>
  </p:cSld>
  <p:clrMap bg1="dk2" tx1="lt1" bg2="dk1" tx2="lt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792245906"/>
      </p:ext>
    </p:extLst>
  </p:cSld>
  <p:clrMap bg1="lt1" tx1="dk1" bg2="lt2" tx2="dk2" accent1="accent1" accent2="accent2" accent3="accent3" accent4="accent4" accent5="accent5" accent6="accent6" hlink="hlink" folHlink="folHlink"/>
  <p:sldLayoutIdLst>
    <p:sldLayoutId id="2147485292" r:id="rId1"/>
    <p:sldLayoutId id="2147485293" r:id="rId2"/>
    <p:sldLayoutId id="2147485294" r:id="rId3"/>
    <p:sldLayoutId id="2147485295" r:id="rId4"/>
    <p:sldLayoutId id="2147485296" r:id="rId5"/>
    <p:sldLayoutId id="2147485297" r:id="rId6"/>
    <p:sldLayoutId id="2147485298" r:id="rId7"/>
    <p:sldLayoutId id="2147485299" r:id="rId8"/>
    <p:sldLayoutId id="2147485300" r:id="rId9"/>
    <p:sldLayoutId id="2147485301" r:id="rId10"/>
    <p:sldLayoutId id="2147485302" r:id="rId11"/>
    <p:sldLayoutId id="2147485303" r:id="rId12"/>
    <p:sldLayoutId id="2147485304" r:id="rId13"/>
    <p:sldLayoutId id="2147485305" r:id="rId14"/>
    <p:sldLayoutId id="2147485306"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3984366221"/>
      </p:ext>
    </p:extLst>
  </p:cSld>
  <p:clrMap bg1="lt1" tx1="dk1" bg2="lt2" tx2="dk2" accent1="accent1" accent2="accent2" accent3="accent3" accent4="accent4" accent5="accent5" accent6="accent6" hlink="hlink" folHlink="folHlink"/>
  <p:sldLayoutIdLst>
    <p:sldLayoutId id="2147485308"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 id="2147485319"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88067"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8069"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0"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71"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defRPr/>
            </a:pPr>
            <a:endParaRPr lang="en-US"/>
          </a:p>
        </p:txBody>
      </p:sp>
      <p:sp>
        <p:nvSpPr>
          <p:cNvPr id="88072"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pPr>
              <a:defRPr/>
            </a:pPr>
            <a:endParaRPr lang="en-US"/>
          </a:p>
        </p:txBody>
      </p:sp>
      <p:sp>
        <p:nvSpPr>
          <p:cNvPr id="88073"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2CC2BF8E-BE83-5340-AC3F-215791C1EEE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48"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270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87B8CAC-6F69-324B-9394-B56AD8FBA809}" type="slidenum">
              <a:rPr lang="en-US"/>
              <a:pPr>
                <a:defRPr/>
              </a:pPr>
              <a:t>‹#›</a:t>
            </a:fld>
            <a:endParaRPr lang="en-US"/>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7271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7271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7271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1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7271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7898"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271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7271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49"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 id="214748495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51202"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p>
          </p:txBody>
        </p:sp>
      </p:grpSp>
      <p:sp>
        <p:nvSpPr>
          <p:cNvPr id="512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54C9F3F6-2913-6749-A2D5-5A8B6F085F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0"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45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0"/>
              </a:defRPr>
            </a:lvl1pPr>
          </a:lstStyle>
          <a:p>
            <a:pPr>
              <a:defRPr/>
            </a:pPr>
            <a:endParaRPr lang="en-US"/>
          </a:p>
        </p:txBody>
      </p:sp>
      <p:sp>
        <p:nvSpPr>
          <p:cNvPr id="19461" name="Rectangle 102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defRPr>
            </a:lvl1pPr>
          </a:lstStyle>
          <a:p>
            <a:pPr>
              <a:defRPr/>
            </a:pPr>
            <a:endParaRPr lang="en-US"/>
          </a:p>
        </p:txBody>
      </p:sp>
      <p:sp>
        <p:nvSpPr>
          <p:cNvPr id="19462" name="Rectangle 103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4D83C856-88EC-C74A-8972-CB26642023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F56F58-13D9-EE43-B30C-EF480A4C63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 id="2147485093" r:id="rId1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8806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8806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8806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8807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8807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8807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p>
        </p:txBody>
      </p:sp>
      <p:sp>
        <p:nvSpPr>
          <p:cNvPr id="8807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807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023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8023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8023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FBA75CB8-3429-C949-B303-50483BE2B5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pitchFamily="-111" charset="0"/>
        </a:defRPr>
      </a:lvl6pPr>
      <a:lvl7pPr marL="914400" algn="l" rtl="0" fontAlgn="base">
        <a:spcBef>
          <a:spcPct val="0"/>
        </a:spcBef>
        <a:spcAft>
          <a:spcPct val="0"/>
        </a:spcAft>
        <a:defRPr sz="4400">
          <a:solidFill>
            <a:schemeClr val="tx2"/>
          </a:solidFill>
          <a:latin typeface="Arial" pitchFamily="-111" charset="0"/>
        </a:defRPr>
      </a:lvl7pPr>
      <a:lvl8pPr marL="1371600" algn="l" rtl="0" fontAlgn="base">
        <a:spcBef>
          <a:spcPct val="0"/>
        </a:spcBef>
        <a:spcAft>
          <a:spcPct val="0"/>
        </a:spcAft>
        <a:defRPr sz="4400">
          <a:solidFill>
            <a:schemeClr val="tx2"/>
          </a:solidFill>
          <a:latin typeface="Arial" pitchFamily="-111" charset="0"/>
        </a:defRPr>
      </a:lvl8pPr>
      <a:lvl9pPr marL="1828800" algn="l"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endParaRPr>
          </a:p>
        </p:txBody>
      </p:sp>
      <p:sp>
        <p:nvSpPr>
          <p:cNvPr id="10035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type="none" w="sm" len="sm"/>
                <a:tailEnd type="none" w="sm" len="sm"/>
              </a14:hiddenLine>
            </a:ext>
          </a:extLst>
        </p:spPr>
        <p:txBody>
          <a:bodyPr wrap="none" anchor="ctr"/>
          <a:lstStyle/>
          <a:p>
            <a:endParaRPr lang="en-US"/>
          </a:p>
        </p:txBody>
      </p:sp>
      <p:sp>
        <p:nvSpPr>
          <p:cNvPr id="10035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035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035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035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036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036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036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a:defRPr>
            </a:lvl1pPr>
          </a:lstStyle>
          <a:p>
            <a:pPr>
              <a:defRPr/>
            </a:pPr>
            <a:fld id="{2F8C1230-F7BD-234D-A2FB-26B5312748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53"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6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7.xml"/><Relationship Id="rId3"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5" Type="http://schemas.openxmlformats.org/officeDocument/2006/relationships/image" Target="../media/image11.jpeg"/><Relationship Id="rId1" Type="http://schemas.openxmlformats.org/officeDocument/2006/relationships/slideLayout" Target="../slideLayouts/slideLayout7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8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6.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8.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170.xml"/><Relationship Id="rId2"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70.xml"/><Relationship Id="rId2"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42.jpeg"/><Relationship Id="rId1" Type="http://schemas.openxmlformats.org/officeDocument/2006/relationships/themeOverride" Target="../theme/themeOverride1.xml"/><Relationship Id="rId2"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3.xml"/><Relationship Id="rId4"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49.xml"/><Relationship Id="rId3" Type="http://schemas.openxmlformats.org/officeDocument/2006/relationships/image" Target="../media/image5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39.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notesSlide" Target="../notesSlides/notesSlide55.xml"/><Relationship Id="rId3"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56.xml"/><Relationship Id="rId3"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58.xml"/><Relationship Id="rId3" Type="http://schemas.openxmlformats.org/officeDocument/2006/relationships/image" Target="../media/image64.jpe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slideLayout" Target="../slideLayouts/slideLayout268.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46.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notesSlide" Target="../notesSlides/notesSlide62.xml"/><Relationship Id="rId3" Type="http://schemas.openxmlformats.org/officeDocument/2006/relationships/image" Target="../media/image7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63.xml"/><Relationship Id="rId3"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64.xml"/><Relationship Id="rId3" Type="http://schemas.openxmlformats.org/officeDocument/2006/relationships/image" Target="../media/image7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208.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7.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214.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9.xml"/><Relationship Id="rId3" Type="http://schemas.openxmlformats.org/officeDocument/2006/relationships/image" Target="../media/image8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8.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6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revelation19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0" y="0"/>
            <a:ext cx="9144000" cy="2667000"/>
          </a:xfrm>
          <a:effectLst>
            <a:outerShdw blurRad="63500" dist="35921" dir="2700000" algn="ctr" rotWithShape="0">
              <a:schemeClr val="tx2">
                <a:alpha val="74998"/>
              </a:schemeClr>
            </a:outerShdw>
          </a:effectLst>
        </p:spPr>
        <p:txBody>
          <a:bodyPr/>
          <a:lstStyle/>
          <a:p>
            <a:pPr eaLnBrk="1" hangingPunct="1">
              <a:defRPr/>
            </a:pPr>
            <a:r>
              <a:rPr lang="zh-TW" altLang="en-US" sz="8000" b="1" dirty="0">
                <a:solidFill>
                  <a:schemeClr val="bg1"/>
                </a:solidFill>
                <a:latin typeface="Alan Den" charset="0"/>
                <a:ea typeface="ＭＳ Ｐゴシック" charset="0"/>
                <a:cs typeface="ＭＳ Ｐゴシック" charset="0"/>
              </a:rPr>
              <a:t>基督再来的征兆</a:t>
            </a:r>
            <a:endParaRPr lang="en-US" sz="5400" dirty="0">
              <a:solidFill>
                <a:schemeClr val="bg1"/>
              </a:solidFill>
              <a:latin typeface="Alan Den" charset="0"/>
              <a:ea typeface="ＭＳ Ｐゴシック" charset="0"/>
              <a:cs typeface="ＭＳ Ｐゴシック" charset="0"/>
            </a:endParaRPr>
          </a:p>
        </p:txBody>
      </p:sp>
      <p:sp>
        <p:nvSpPr>
          <p:cNvPr id="8" name="Rectangle 4"/>
          <p:cNvSpPr>
            <a:spLocks noChangeArrowheads="1"/>
          </p:cNvSpPr>
          <p:nvPr/>
        </p:nvSpPr>
        <p:spPr bwMode="auto">
          <a:xfrm>
            <a:off x="449263" y="5299794"/>
            <a:ext cx="8243887" cy="122555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6000" b="1" i="1" u="none" strike="noStrike" kern="0" cap="none" spc="0" normalizeH="0" baseline="0" noProof="0" dirty="0">
                <a:ln>
                  <a:noFill/>
                </a:ln>
                <a:solidFill>
                  <a:srgbClr val="FFFFFF"/>
                </a:solidFill>
                <a:effectLst>
                  <a:glow rad="228600">
                    <a:srgbClr val="000000"/>
                  </a:glow>
                </a:effectLst>
                <a:uLnTx/>
                <a:uFillTx/>
                <a:cs typeface="Arial" charset="0"/>
              </a:rPr>
              <a:t>末世论</a:t>
            </a:r>
            <a:endParaRPr kumimoji="0" lang="en-US" sz="2000" b="1" i="1" u="none" strike="noStrike" kern="0" cap="none" spc="0" normalizeH="0" baseline="0" noProof="0" dirty="0">
              <a:ln>
                <a:noFill/>
              </a:ln>
              <a:solidFill>
                <a:srgbClr val="FFFFFF"/>
              </a:solidFill>
              <a:effectLst>
                <a:glow rad="228600">
                  <a:srgbClr val="000000"/>
                </a:glow>
              </a:effectLst>
              <a:uLnTx/>
              <a:uFillTx/>
              <a:cs typeface="Arial" charset="0"/>
            </a:endParaRP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381000" y="1535113"/>
            <a:ext cx="3581400" cy="4571872"/>
          </a:xfrm>
          <a:prstGeom prst="rect">
            <a:avLst/>
          </a:prstGeom>
          <a:solidFill>
            <a:srgbClr val="800000"/>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dirty="0">
                <a:solidFill>
                  <a:schemeClr val="bg1"/>
                </a:solidFill>
              </a:rPr>
              <a:t>“</a:t>
            </a:r>
            <a:r>
              <a:rPr lang="zh-CN" altLang="en-US" sz="3200" dirty="0" smtClean="0">
                <a:solidFill>
                  <a:schemeClr val="bg1"/>
                </a:solidFill>
              </a:rPr>
              <a:t>他说</a:t>
            </a:r>
            <a:r>
              <a:rPr lang="en-US" sz="3200" dirty="0" smtClean="0">
                <a:solidFill>
                  <a:schemeClr val="bg1"/>
                </a:solidFill>
              </a:rPr>
              <a:t>: </a:t>
            </a:r>
            <a:r>
              <a:rPr lang="zh-CN" altLang="en-US" sz="3200" dirty="0">
                <a:solidFill>
                  <a:schemeClr val="bg1"/>
                </a:solidFill>
              </a:rPr>
              <a:t>‘</a:t>
            </a:r>
            <a:r>
              <a:rPr lang="zh-CN" altLang="en-US" sz="3200" dirty="0" smtClean="0">
                <a:solidFill>
                  <a:schemeClr val="bg1"/>
                </a:solidFill>
              </a:rPr>
              <a:t>你们要小心，不要被人迷惑。因为有许多人要来，假冒我的名说：‘我就是基督’，又说：‘时候近了。’你们不要跟从这些人</a:t>
            </a:r>
            <a:r>
              <a:rPr lang="zh-CN" altLang="en-US" sz="3200" dirty="0">
                <a:solidFill>
                  <a:schemeClr val="bg1"/>
                </a:solidFill>
              </a:rPr>
              <a:t>。</a:t>
            </a:r>
            <a:r>
              <a:rPr lang="en-US" sz="3200" dirty="0" smtClean="0">
                <a:solidFill>
                  <a:schemeClr val="bg1"/>
                </a:solidFill>
              </a:rPr>
              <a:t>"</a:t>
            </a:r>
            <a:endParaRPr lang="en-US" sz="3200" dirty="0">
              <a:solidFill>
                <a:schemeClr val="bg1"/>
              </a:solidFill>
            </a:endParaRPr>
          </a:p>
          <a:p>
            <a:pPr algn="r"/>
            <a:r>
              <a:rPr lang="zh-CN" altLang="en-US" sz="3200" dirty="0" smtClean="0">
                <a:solidFill>
                  <a:schemeClr val="bg1"/>
                </a:solidFill>
              </a:rPr>
              <a:t>路加 </a:t>
            </a:r>
            <a:r>
              <a:rPr lang="en-US" sz="3200" dirty="0" smtClean="0">
                <a:solidFill>
                  <a:schemeClr val="bg1"/>
                </a:solidFill>
              </a:rPr>
              <a:t>21:8</a:t>
            </a:r>
            <a:endParaRPr lang="en-US" sz="3200" dirty="0">
              <a:solidFill>
                <a:schemeClr val="bg1"/>
              </a:solidFill>
            </a:endParaRPr>
          </a:p>
        </p:txBody>
      </p:sp>
      <p:grpSp>
        <p:nvGrpSpPr>
          <p:cNvPr id="7" name="Group 6"/>
          <p:cNvGrpSpPr/>
          <p:nvPr/>
        </p:nvGrpSpPr>
        <p:grpSpPr>
          <a:xfrm>
            <a:off x="251520" y="260648"/>
            <a:ext cx="3752304" cy="6266073"/>
            <a:chOff x="113142" y="305850"/>
            <a:chExt cx="3752304" cy="6266073"/>
          </a:xfrm>
        </p:grpSpPr>
        <p:pic>
          <p:nvPicPr>
            <p:cNvPr id="1843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48" r="-1"/>
            <a:stretch/>
          </p:blipFill>
          <p:spPr bwMode="auto">
            <a:xfrm>
              <a:off x="113142" y="323523"/>
              <a:ext cx="374523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3143" y="305850"/>
              <a:ext cx="3744423" cy="1368152"/>
            </a:xfrm>
            <a:prstGeom prst="rect">
              <a:avLst/>
            </a:prstGeom>
            <a:solidFill>
              <a:srgbClr val="3A5445"/>
            </a:solidFill>
          </p:spPr>
          <p:txBody>
            <a:bodyPr wrap="square" rtlCol="0">
              <a:spAutoFit/>
            </a:bodyPr>
            <a:lstStyle/>
            <a:p>
              <a:pPr algn="ctr"/>
              <a:r>
                <a:rPr lang="zh-CN" altLang="en-US" sz="8000" dirty="0" smtClean="0">
                  <a:solidFill>
                    <a:schemeClr val="bg1"/>
                  </a:solidFill>
                </a:rPr>
                <a:t>新酒</a:t>
              </a:r>
              <a:endParaRPr lang="en-US" sz="8000" dirty="0">
                <a:solidFill>
                  <a:schemeClr val="bg1"/>
                </a:solidFill>
              </a:endParaRPr>
            </a:p>
          </p:txBody>
        </p:sp>
        <p:sp>
          <p:nvSpPr>
            <p:cNvPr id="15" name="TextBox 14"/>
            <p:cNvSpPr txBox="1"/>
            <p:nvPr/>
          </p:nvSpPr>
          <p:spPr>
            <a:xfrm>
              <a:off x="113143" y="3933056"/>
              <a:ext cx="3744773" cy="923330"/>
            </a:xfrm>
            <a:prstGeom prst="rect">
              <a:avLst/>
            </a:prstGeom>
            <a:solidFill>
              <a:srgbClr val="3A5445"/>
            </a:solidFill>
          </p:spPr>
          <p:txBody>
            <a:bodyPr wrap="square" rtlCol="0">
              <a:spAutoFit/>
            </a:bodyPr>
            <a:lstStyle/>
            <a:p>
              <a:pPr algn="ctr"/>
              <a:r>
                <a:rPr lang="zh-CN" altLang="en-US" sz="5400" dirty="0" smtClean="0">
                  <a:solidFill>
                    <a:schemeClr val="bg1"/>
                  </a:solidFill>
                </a:rPr>
                <a:t>或旧欺诈</a:t>
              </a:r>
              <a:r>
                <a:rPr lang="zh-CN" altLang="en-US" sz="4400" dirty="0" smtClean="0">
                  <a:solidFill>
                    <a:schemeClr val="bg1"/>
                  </a:solidFill>
                  <a:latin typeface="Andale Mono" charset="0"/>
                  <a:ea typeface="Andale Mono" charset="0"/>
                  <a:cs typeface="Andale Mono" charset="0"/>
                </a:rPr>
                <a:t>？</a:t>
              </a:r>
              <a:endParaRPr lang="en-US" sz="4400" dirty="0">
                <a:solidFill>
                  <a:schemeClr val="bg1"/>
                </a:solidFill>
                <a:latin typeface="Andale Mono" charset="0"/>
                <a:ea typeface="Andale Mono" charset="0"/>
                <a:cs typeface="Andale Mono" charset="0"/>
              </a:endParaRPr>
            </a:p>
          </p:txBody>
        </p:sp>
        <p:sp>
          <p:nvSpPr>
            <p:cNvPr id="16" name="TextBox 15"/>
            <p:cNvSpPr txBox="1"/>
            <p:nvPr/>
          </p:nvSpPr>
          <p:spPr>
            <a:xfrm>
              <a:off x="113142" y="5238457"/>
              <a:ext cx="3752304" cy="830997"/>
            </a:xfrm>
            <a:prstGeom prst="rect">
              <a:avLst/>
            </a:prstGeom>
            <a:solidFill>
              <a:srgbClr val="3A5445"/>
            </a:solidFill>
          </p:spPr>
          <p:txBody>
            <a:bodyPr wrap="square" rtlCol="0">
              <a:spAutoFit/>
            </a:bodyPr>
            <a:lstStyle/>
            <a:p>
              <a:pPr algn="ctr"/>
              <a:r>
                <a:rPr lang="zh-CN" altLang="en-US" sz="4800" dirty="0" smtClean="0">
                  <a:solidFill>
                    <a:schemeClr val="bg1"/>
                  </a:solidFill>
                </a:rPr>
                <a:t>罗杰 奥克兰</a:t>
              </a:r>
              <a:endParaRPr lang="en-US" sz="4800" dirty="0">
                <a:solidFill>
                  <a:schemeClr val="bg1"/>
                </a:solidFill>
              </a:endParaRPr>
            </a:p>
          </p:txBody>
        </p:sp>
      </p:grpSp>
      <p:sp>
        <p:nvSpPr>
          <p:cNvPr id="18435" name="Text Box 3"/>
          <p:cNvSpPr txBox="1">
            <a:spLocks noChangeArrowheads="1"/>
          </p:cNvSpPr>
          <p:nvPr/>
        </p:nvSpPr>
        <p:spPr bwMode="auto">
          <a:xfrm>
            <a:off x="4919640" y="1268759"/>
            <a:ext cx="3901711" cy="5148000"/>
          </a:xfrm>
          <a:prstGeom prst="rect">
            <a:avLst/>
          </a:prstGeom>
          <a:solidFill>
            <a:srgbClr val="800000"/>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dirty="0">
                <a:solidFill>
                  <a:schemeClr val="bg1"/>
                </a:solidFill>
              </a:rPr>
              <a:t>“</a:t>
            </a:r>
            <a:r>
              <a:rPr lang="zh-CN" altLang="en-US" sz="3200" dirty="0" smtClean="0">
                <a:solidFill>
                  <a:schemeClr val="bg1"/>
                </a:solidFill>
              </a:rPr>
              <a:t>因为时候快要到了，人必容不下纯正的道理，反而耳朵发痒，随着自己的私欲，增添许多教师，</a:t>
            </a:r>
            <a:r>
              <a:rPr lang="en-US" sz="3200" baseline="30000" dirty="0" smtClean="0">
                <a:solidFill>
                  <a:schemeClr val="bg1"/>
                </a:solidFill>
              </a:rPr>
              <a:t>4</a:t>
            </a:r>
            <a:r>
              <a:rPr lang="zh-CN" altLang="en-US" sz="3200" dirty="0" smtClean="0">
                <a:solidFill>
                  <a:schemeClr val="bg1"/>
                </a:solidFill>
              </a:rPr>
              <a:t>而且</a:t>
            </a:r>
            <a:r>
              <a:rPr lang="en-US" altLang="zh-CN" sz="3200" dirty="0" smtClean="0">
                <a:solidFill>
                  <a:schemeClr val="bg1"/>
                </a:solidFill>
              </a:rPr>
              <a:t>·</a:t>
            </a:r>
            <a:r>
              <a:rPr lang="zh-CN" altLang="en-US" sz="3200" dirty="0" smtClean="0">
                <a:solidFill>
                  <a:schemeClr val="bg1"/>
                </a:solidFill>
              </a:rPr>
              <a:t>转离不听真理，反倒趋向无稽之谈</a:t>
            </a:r>
            <a:r>
              <a:rPr lang="en-US" sz="3200" dirty="0" smtClean="0">
                <a:solidFill>
                  <a:schemeClr val="bg1"/>
                </a:solidFill>
              </a:rPr>
              <a:t>.”</a:t>
            </a:r>
          </a:p>
          <a:p>
            <a:endParaRPr lang="en-US" sz="3200" dirty="0">
              <a:solidFill>
                <a:schemeClr val="bg1"/>
              </a:solidFill>
            </a:endParaRPr>
          </a:p>
          <a:p>
            <a:pPr algn="r"/>
            <a:r>
              <a:rPr lang="zh-CN" altLang="en-US" sz="3200" dirty="0" smtClean="0">
                <a:solidFill>
                  <a:schemeClr val="bg1"/>
                </a:solidFill>
              </a:rPr>
              <a:t>提摩太后书 </a:t>
            </a:r>
            <a:r>
              <a:rPr lang="en-US" sz="3200" dirty="0" smtClean="0">
                <a:solidFill>
                  <a:schemeClr val="bg1"/>
                </a:solidFill>
              </a:rPr>
              <a:t>4:3-4</a:t>
            </a:r>
            <a:endParaRPr lang="en-US" sz="3200" dirty="0">
              <a:solidFill>
                <a:schemeClr val="bg1"/>
              </a:solidFill>
            </a:endParaRPr>
          </a:p>
        </p:txBody>
      </p:sp>
      <p:sp>
        <p:nvSpPr>
          <p:cNvPr id="18437" name="Rectangle 5"/>
          <p:cNvSpPr>
            <a:spLocks noGrp="1" noChangeArrowheads="1"/>
          </p:cNvSpPr>
          <p:nvPr>
            <p:ph type="title"/>
          </p:nvPr>
        </p:nvSpPr>
        <p:spPr>
          <a:xfrm>
            <a:off x="3244602" y="-73400"/>
            <a:ext cx="4315791" cy="1380863"/>
          </a:xfrm>
        </p:spPr>
        <p:txBody>
          <a:bodyPr/>
          <a:lstStyle/>
          <a:p>
            <a:pPr eaLnBrk="1" hangingPunct="1"/>
            <a:r>
              <a:rPr lang="zh-CN" altLang="en-US" sz="4800" dirty="0" smtClean="0">
                <a:solidFill>
                  <a:schemeClr val="accent1"/>
                </a:solidFill>
                <a:latin typeface="Arial" charset="0"/>
                <a:ea typeface="ＭＳ Ｐゴシック" charset="0"/>
                <a:cs typeface="ＭＳ Ｐゴシック" charset="0"/>
              </a:rPr>
              <a:t>宗教欺诈</a:t>
            </a:r>
            <a:endParaRPr lang="en-US" sz="4800" dirty="0">
              <a:solidFill>
                <a:schemeClr val="accent1"/>
              </a:solidFill>
              <a:latin typeface="Arial" charset="0"/>
              <a:ea typeface="ＭＳ Ｐゴシック" charset="0"/>
              <a:cs typeface="ＭＳ Ｐゴシック" charset="0"/>
            </a:endParaRPr>
          </a:p>
        </p:txBody>
      </p:sp>
      <p:pic>
        <p:nvPicPr>
          <p:cNvPr id="1843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5377" y="278321"/>
            <a:ext cx="2239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78948" y="3723328"/>
            <a:ext cx="22002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173538" y="1232812"/>
            <a:ext cx="1676400" cy="1676400"/>
            <a:chOff x="3810000" y="1676400"/>
            <a:chExt cx="1676400" cy="1676400"/>
          </a:xfrm>
        </p:grpSpPr>
        <p:pic>
          <p:nvPicPr>
            <p:cNvPr id="1843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0" y="1676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a:off x="3962400" y="2827784"/>
              <a:ext cx="1296144" cy="364232"/>
            </a:xfrm>
            <a:prstGeom prst="ellipse">
              <a:avLst/>
            </a:prstGeom>
            <a:solidFill>
              <a:srgbClr val="C0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危险</a:t>
              </a:r>
              <a:endParaRPr kumimoji="0" lang="en-US" sz="18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p:txBody>
        </p:sp>
      </p:grpSp>
      <p:grpSp>
        <p:nvGrpSpPr>
          <p:cNvPr id="6" name="Group 5"/>
          <p:cNvGrpSpPr/>
          <p:nvPr/>
        </p:nvGrpSpPr>
        <p:grpSpPr>
          <a:xfrm>
            <a:off x="4109479" y="2999384"/>
            <a:ext cx="2586038" cy="3657600"/>
            <a:chOff x="4752180" y="3182132"/>
            <a:chExt cx="2586038" cy="3657600"/>
          </a:xfrm>
        </p:grpSpPr>
        <p:pic>
          <p:nvPicPr>
            <p:cNvPr id="18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52180" y="3182132"/>
              <a:ext cx="25860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18062" y="3281147"/>
              <a:ext cx="2454275" cy="1077218"/>
            </a:xfrm>
            <a:prstGeom prst="rect">
              <a:avLst/>
            </a:prstGeom>
            <a:solidFill>
              <a:schemeClr val="tx1"/>
            </a:solidFill>
          </p:spPr>
          <p:txBody>
            <a:bodyPr wrap="square" rtlCol="0">
              <a:spAutoFit/>
            </a:bodyPr>
            <a:lstStyle/>
            <a:p>
              <a:pPr algn="ctr"/>
              <a:r>
                <a:rPr lang="zh-CN" altLang="en-US" sz="3200" dirty="0" smtClean="0">
                  <a:solidFill>
                    <a:srgbClr val="F9DA5A"/>
                  </a:solidFill>
                </a:rPr>
                <a:t>达。芬奇</a:t>
              </a:r>
              <a:endParaRPr lang="en-US" altLang="zh-CN" sz="3200" dirty="0" smtClean="0">
                <a:solidFill>
                  <a:srgbClr val="F9DA5A"/>
                </a:solidFill>
              </a:endParaRPr>
            </a:p>
            <a:p>
              <a:pPr algn="ctr"/>
              <a:r>
                <a:rPr lang="zh-CN" altLang="en-US" sz="3200" dirty="0" smtClean="0">
                  <a:solidFill>
                    <a:srgbClr val="F9DA5A"/>
                  </a:solidFill>
                </a:rPr>
                <a:t>密码的欺诈</a:t>
              </a:r>
              <a:endParaRPr lang="en-US" sz="3200" dirty="0">
                <a:solidFill>
                  <a:srgbClr val="F9DA5A"/>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box(in)">
                                      <p:cBhvr>
                                        <p:cTn id="12" dur="500"/>
                                        <p:tgtEl>
                                          <p:spTgt spid="184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8435"/>
                                        </p:tgtEl>
                                      </p:cBhvr>
                                    </p:animEffect>
                                    <p:set>
                                      <p:cBhvr>
                                        <p:cTn id="17" dur="1" fill="hold">
                                          <p:stCondLst>
                                            <p:cond delay="499"/>
                                          </p:stCondLst>
                                        </p:cTn>
                                        <p:tgtEl>
                                          <p:spTgt spid="1843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18439"/>
                                        </p:tgtEl>
                                        <p:attrNameLst>
                                          <p:attrName>style.visibility</p:attrName>
                                        </p:attrNameLst>
                                      </p:cBhvr>
                                      <p:to>
                                        <p:strVal val="visible"/>
                                      </p:to>
                                    </p:set>
                                    <p:animEffect transition="in" filter="blinds(horizontal)">
                                      <p:cBhvr>
                                        <p:cTn id="23" dur="500"/>
                                        <p:tgtEl>
                                          <p:spTgt spid="18439"/>
                                        </p:tgtEl>
                                      </p:cBhvr>
                                    </p:animEffect>
                                  </p:childTnLst>
                                </p:cTn>
                              </p:par>
                            </p:childTnLst>
                          </p:cTn>
                        </p:par>
                        <p:par>
                          <p:cTn id="24" fill="hold">
                            <p:stCondLst>
                              <p:cond delay="1000"/>
                            </p:stCondLst>
                            <p:childTnLst>
                              <p:par>
                                <p:cTn id="25" presetID="3" presetClass="entr" presetSubtype="10" fill="hold" nodeType="afterEffect">
                                  <p:stCondLst>
                                    <p:cond delay="0"/>
                                  </p:stCondLst>
                                  <p:childTnLst>
                                    <p:set>
                                      <p:cBhvr>
                                        <p:cTn id="26" dur="1" fill="hold">
                                          <p:stCondLst>
                                            <p:cond delay="0"/>
                                          </p:stCondLst>
                                        </p:cTn>
                                        <p:tgtEl>
                                          <p:spTgt spid="18440"/>
                                        </p:tgtEl>
                                        <p:attrNameLst>
                                          <p:attrName>style.visibility</p:attrName>
                                        </p:attrNameLst>
                                      </p:cBhvr>
                                      <p:to>
                                        <p:strVal val="visible"/>
                                      </p:to>
                                    </p:set>
                                    <p:animEffect transition="in" filter="blinds(horizontal)">
                                      <p:cBhvr>
                                        <p:cTn id="27" dur="500"/>
                                        <p:tgtEl>
                                          <p:spTgt spid="18440"/>
                                        </p:tgtEl>
                                      </p:cBhvr>
                                    </p:animEffect>
                                  </p:childTnLst>
                                </p:cTn>
                              </p:par>
                              <p:par>
                                <p:cTn id="28" presetID="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5" grpId="1" animBg="1"/>
      <p:bldP spid="184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ctrTitle"/>
          </p:nvPr>
        </p:nvSpPr>
        <p:spPr>
          <a:xfrm>
            <a:off x="179512" y="1988840"/>
            <a:ext cx="8305800" cy="1371600"/>
          </a:xfrm>
        </p:spPr>
        <p:txBody>
          <a:bodyPr/>
          <a:lstStyle/>
          <a:p>
            <a:pPr algn="ctr" eaLnBrk="1" hangingPunct="1"/>
            <a:r>
              <a:rPr lang="zh-CN" altLang="en-US" sz="6600" b="1" dirty="0" smtClean="0">
                <a:latin typeface="Impact" charset="0"/>
                <a:ea typeface="ＭＳ Ｐゴシック" charset="0"/>
                <a:cs typeface="ＭＳ Ｐゴシック" charset="0"/>
              </a:rPr>
              <a:t>战争和 侵略</a:t>
            </a:r>
            <a:endParaRPr lang="en-US" sz="6600" b="1" dirty="0">
              <a:latin typeface="Impact" charset="0"/>
              <a:ea typeface="ＭＳ Ｐゴシック" charset="0"/>
              <a:cs typeface="ＭＳ Ｐゴシック" charset="0"/>
            </a:endParaRPr>
          </a:p>
        </p:txBody>
      </p:sp>
      <p:sp>
        <p:nvSpPr>
          <p:cNvPr id="142339" name="Rectangle 3"/>
          <p:cNvSpPr>
            <a:spLocks noGrp="1" noChangeArrowheads="1"/>
          </p:cNvSpPr>
          <p:nvPr>
            <p:ph type="subTitle" idx="1"/>
          </p:nvPr>
        </p:nvSpPr>
        <p:spPr>
          <a:xfrm>
            <a:off x="762000" y="3886200"/>
            <a:ext cx="7194376" cy="1752600"/>
          </a:xfrm>
          <a:effectLst>
            <a:outerShdw blurRad="38100" algn="ctr" rotWithShape="0">
              <a:srgbClr val="FFFFFF">
                <a:alpha val="75000"/>
              </a:srgbClr>
            </a:outerShdw>
          </a:effectLst>
        </p:spPr>
        <p:txBody>
          <a:bodyPr/>
          <a:lstStyle/>
          <a:p>
            <a:pPr eaLnBrk="1" hangingPunct="1">
              <a:defRPr/>
            </a:pPr>
            <a:r>
              <a:rPr lang="zh-CN" altLang="en-US" sz="3600" b="1" i="1" dirty="0" smtClean="0">
                <a:latin typeface="Tahoma" charset="0"/>
                <a:ea typeface="ＭＳ Ｐゴシック" charset="0"/>
                <a:cs typeface="ＭＳ Ｐゴシック" charset="0"/>
              </a:rPr>
              <a:t>二十世纪发生了两个</a:t>
            </a:r>
            <a:r>
              <a:rPr lang="zh-CN" altLang="en-US" sz="3600" b="1" i="1" dirty="0">
                <a:latin typeface="Tahoma" charset="0"/>
                <a:ea typeface="ＭＳ Ｐゴシック" charset="0"/>
                <a:cs typeface="ＭＳ Ｐゴシック" charset="0"/>
              </a:rPr>
              <a:t>世界大战和比</a:t>
            </a:r>
            <a:r>
              <a:rPr lang="zh-CN" altLang="en-US" sz="3600" b="1" i="1" dirty="0" smtClean="0">
                <a:latin typeface="Tahoma" charset="0"/>
                <a:ea typeface="ＭＳ Ｐゴシック" charset="0"/>
                <a:cs typeface="ＭＳ Ｐゴシック" charset="0"/>
              </a:rPr>
              <a:t>其他世纪更多的宗族纷争。。。</a:t>
            </a:r>
            <a:endParaRPr lang="en-US" sz="3600" b="1" i="1" dirty="0">
              <a:latin typeface="Tahoma"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a:solidFill>
                  <a:schemeClr val="bg1"/>
                </a:solidFill>
                <a:latin typeface="Arial" charset="0"/>
                <a:ea typeface="ＭＳ Ｐゴシック" charset="0"/>
                <a:cs typeface="ＭＳ Ｐゴシック" charset="0"/>
              </a:rPr>
              <a:t>Earthquake Data (2000-2012)</a:t>
            </a:r>
          </a:p>
        </p:txBody>
      </p:sp>
      <p:sp>
        <p:nvSpPr>
          <p:cNvPr id="201730" name="Rectangle 3"/>
          <p:cNvSpPr>
            <a:spLocks noChangeArrowheads="1"/>
          </p:cNvSpPr>
          <p:nvPr/>
        </p:nvSpPr>
        <p:spPr bwMode="auto">
          <a:xfrm>
            <a:off x="9540875" y="1700213"/>
            <a:ext cx="8686800" cy="4613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chemeClr val="bg1"/>
                </a:solidFill>
              </a:rPr>
              <a:t>Number of Earthquakes Worldwide for 2000 - 2006 </a:t>
            </a:r>
          </a:p>
          <a:p>
            <a:pPr algn="ctr"/>
            <a:r>
              <a:rPr lang="en-US" sz="1600" b="1">
                <a:solidFill>
                  <a:schemeClr val="bg1"/>
                </a:solidFill>
              </a:rPr>
              <a:t>Located by the US Geological Survey National Earthquake Information Center </a:t>
            </a:r>
          </a:p>
          <a:p>
            <a:endParaRPr lang="en-US" sz="1600" b="1">
              <a:solidFill>
                <a:schemeClr val="bg1"/>
              </a:solidFill>
            </a:endParaRPr>
          </a:p>
          <a:p>
            <a:r>
              <a:rPr lang="en-US" sz="1600" b="1">
                <a:solidFill>
                  <a:schemeClr val="bg1"/>
                </a:solidFill>
              </a:rPr>
              <a:t>Magnitude 	2000	2001	2002	2003	2004	2005	2006 	</a:t>
            </a:r>
          </a:p>
          <a:p>
            <a:r>
              <a:rPr lang="en-US" sz="1600" b="1">
                <a:solidFill>
                  <a:schemeClr val="bg1"/>
                </a:solidFill>
              </a:rPr>
              <a:t>8.0 to 9.9		1	1	0	1	2 	1 	0 </a:t>
            </a:r>
          </a:p>
          <a:p>
            <a:r>
              <a:rPr lang="en-US" sz="1600" b="1">
                <a:solidFill>
                  <a:schemeClr val="bg1"/>
                </a:solidFill>
              </a:rPr>
              <a:t>7.0 to 7.9		14	15	13	14	14 	10 	4 </a:t>
            </a:r>
          </a:p>
          <a:p>
            <a:r>
              <a:rPr lang="en-US" sz="1600" b="1">
                <a:solidFill>
                  <a:schemeClr val="bg1"/>
                </a:solidFill>
              </a:rPr>
              <a:t>6.0 to 6.9		158	126	130	140	141 	150 	22 </a:t>
            </a:r>
          </a:p>
          <a:p>
            <a:r>
              <a:rPr lang="en-US" sz="1600" b="1">
                <a:solidFill>
                  <a:schemeClr val="bg1"/>
                </a:solidFill>
              </a:rPr>
              <a:t>5.0 to 5.9		1345	1243	1218	1203	1515 	1720 	211 </a:t>
            </a:r>
          </a:p>
          <a:p>
            <a:r>
              <a:rPr lang="en-US" sz="1600" b="1">
                <a:solidFill>
                  <a:schemeClr val="bg1"/>
                </a:solidFill>
              </a:rPr>
              <a:t>4.0 to 4.9		8045	8084	8584	8462	10888 	13897 	1640 </a:t>
            </a:r>
          </a:p>
          <a:p>
            <a:r>
              <a:rPr lang="en-US" sz="1600" b="1">
                <a:solidFill>
                  <a:schemeClr val="bg1"/>
                </a:solidFill>
              </a:rPr>
              <a:t>3.0 to 3.9		4784	6151	7005	7624	7932 	9151 	1091 </a:t>
            </a:r>
          </a:p>
          <a:p>
            <a:r>
              <a:rPr lang="en-US" sz="1600" b="1">
                <a:solidFill>
                  <a:schemeClr val="bg1"/>
                </a:solidFill>
              </a:rPr>
              <a:t>2.0 to 2.9		3758	4162	6419	7727	6316 	4639 	453 </a:t>
            </a:r>
          </a:p>
          <a:p>
            <a:r>
              <a:rPr lang="en-US" sz="1600" b="1">
                <a:solidFill>
                  <a:schemeClr val="bg1"/>
                </a:solidFill>
              </a:rPr>
              <a:t>1.0 to 1.9		1026	944	1137	2506	1344 	26 	3 </a:t>
            </a:r>
          </a:p>
          <a:p>
            <a:r>
              <a:rPr lang="en-US" sz="1600" b="1">
                <a:solidFill>
                  <a:schemeClr val="bg1"/>
                </a:solidFill>
              </a:rPr>
              <a:t>0.1 to 0.9		5	1	10	134	103 	0 	1 </a:t>
            </a:r>
          </a:p>
          <a:p>
            <a:r>
              <a:rPr lang="en-US" sz="1600" b="1">
                <a:solidFill>
                  <a:schemeClr val="bg1"/>
                </a:solidFill>
              </a:rPr>
              <a:t>No Magnitude	3120	2938	2937	3608	2939 	866 	121 	</a:t>
            </a:r>
          </a:p>
          <a:p>
            <a:r>
              <a:rPr lang="en-US" sz="1600" b="1">
                <a:solidFill>
                  <a:schemeClr val="bg1"/>
                </a:solidFill>
              </a:rPr>
              <a:t>Total		22,256	23,534	27,454	31,419	31,194 	30,460 	3546 </a:t>
            </a:r>
          </a:p>
          <a:p>
            <a:r>
              <a:rPr lang="en-US" sz="1600" b="1">
                <a:solidFill>
                  <a:schemeClr val="bg1"/>
                </a:solidFill>
              </a:rPr>
              <a:t>								to 16 March</a:t>
            </a:r>
          </a:p>
          <a:p>
            <a:r>
              <a:rPr lang="en-US" sz="1600" b="1">
                <a:solidFill>
                  <a:schemeClr val="bg1"/>
                </a:solidFill>
              </a:rPr>
              <a:t>Estimated</a:t>
            </a:r>
          </a:p>
          <a:p>
            <a:r>
              <a:rPr lang="en-US" sz="1600" b="1">
                <a:solidFill>
                  <a:schemeClr val="bg1"/>
                </a:solidFill>
              </a:rPr>
              <a:t>Deaths		231	21357	1685	33819 	284010 	89354 	6</a:t>
            </a:r>
          </a:p>
        </p:txBody>
      </p:sp>
      <p:sp>
        <p:nvSpPr>
          <p:cNvPr id="201731" name="Text Box 4"/>
          <p:cNvSpPr txBox="1">
            <a:spLocks noChangeArrowheads="1"/>
          </p:cNvSpPr>
          <p:nvPr/>
        </p:nvSpPr>
        <p:spPr bwMode="auto">
          <a:xfrm>
            <a:off x="539750" y="6381750"/>
            <a:ext cx="796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bg1"/>
                </a:solidFill>
              </a:rPr>
              <a:t>http://</a:t>
            </a:r>
            <a:r>
              <a:rPr lang="en-US" sz="2000" dirty="0" err="1">
                <a:solidFill>
                  <a:schemeClr val="bg1"/>
                </a:solidFill>
              </a:rPr>
              <a:t>earthquake.usgs.gov</a:t>
            </a:r>
            <a:r>
              <a:rPr lang="en-US" sz="2000" dirty="0">
                <a:solidFill>
                  <a:schemeClr val="bg1"/>
                </a:solidFill>
              </a:rPr>
              <a:t>/earthquakes/</a:t>
            </a:r>
            <a:r>
              <a:rPr lang="en-US" sz="2000" dirty="0" err="1">
                <a:solidFill>
                  <a:schemeClr val="bg1"/>
                </a:solidFill>
              </a:rPr>
              <a:t>eqarchives</a:t>
            </a:r>
            <a:r>
              <a:rPr lang="en-US" sz="2000" dirty="0">
                <a:solidFill>
                  <a:schemeClr val="bg1"/>
                </a:solidFill>
              </a:rPr>
              <a:t>/year/</a:t>
            </a:r>
            <a:r>
              <a:rPr lang="en-US" sz="2000" dirty="0" err="1">
                <a:solidFill>
                  <a:schemeClr val="bg1"/>
                </a:solidFill>
              </a:rPr>
              <a:t>eqstats.php</a:t>
            </a:r>
            <a:endParaRPr lang="en-US" sz="2000" dirty="0">
              <a:solidFill>
                <a:schemeClr val="bg1"/>
              </a:solidFill>
            </a:endParaRPr>
          </a:p>
        </p:txBody>
      </p:sp>
      <p:pic>
        <p:nvPicPr>
          <p:cNvPr id="201732" name="Picture 1" descr="Earthquakes Worldwide 2000-201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0648"/>
            <a:ext cx="91440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74639"/>
            <a:ext cx="9324528" cy="523220"/>
          </a:xfrm>
          <a:prstGeom prst="rect">
            <a:avLst/>
          </a:prstGeom>
          <a:solidFill>
            <a:schemeClr val="bg1"/>
          </a:solidFill>
        </p:spPr>
        <p:txBody>
          <a:bodyPr wrap="square" rtlCol="0">
            <a:spAutoFit/>
          </a:bodyPr>
          <a:lstStyle/>
          <a:p>
            <a:r>
              <a:rPr lang="en-US" altLang="zh-CN" sz="2800" dirty="0" smtClean="0"/>
              <a:t>2000</a:t>
            </a:r>
            <a:r>
              <a:rPr lang="zh-CN" altLang="en-US" sz="2800" dirty="0" smtClean="0"/>
              <a:t>年至</a:t>
            </a:r>
            <a:r>
              <a:rPr lang="en-US" altLang="zh-CN" sz="2800" dirty="0" smtClean="0"/>
              <a:t>2012</a:t>
            </a:r>
            <a:r>
              <a:rPr lang="zh-CN" altLang="en-US" sz="2800" dirty="0" smtClean="0"/>
              <a:t>年 </a:t>
            </a:r>
            <a:r>
              <a:rPr lang="zh-CN" altLang="en-US" sz="2800" dirty="0" smtClean="0">
                <a:solidFill>
                  <a:srgbClr val="FF0000"/>
                </a:solidFill>
              </a:rPr>
              <a:t>全球</a:t>
            </a:r>
            <a:r>
              <a:rPr lang="zh-CN" altLang="en-US" sz="2800" dirty="0" smtClean="0"/>
              <a:t>地震数据</a:t>
            </a:r>
            <a:endParaRPr lang="en-US" sz="2800" dirty="0"/>
          </a:p>
        </p:txBody>
      </p:sp>
      <p:sp>
        <p:nvSpPr>
          <p:cNvPr id="3" name="TextBox 2"/>
          <p:cNvSpPr txBox="1"/>
          <p:nvPr/>
        </p:nvSpPr>
        <p:spPr>
          <a:xfrm>
            <a:off x="251520" y="1640042"/>
            <a:ext cx="1080120" cy="338554"/>
          </a:xfrm>
          <a:prstGeom prst="rect">
            <a:avLst/>
          </a:prstGeom>
          <a:solidFill>
            <a:schemeClr val="bg1"/>
          </a:solidFill>
        </p:spPr>
        <p:txBody>
          <a:bodyPr wrap="square" rtlCol="0">
            <a:spAutoFit/>
          </a:bodyPr>
          <a:lstStyle/>
          <a:p>
            <a:pPr algn="ctr"/>
            <a:r>
              <a:rPr lang="zh-CN" altLang="en-US" sz="1600" smtClean="0"/>
              <a:t>   震级</a:t>
            </a:r>
            <a:endParaRPr lang="en-US" sz="1600" dirty="0"/>
          </a:p>
        </p:txBody>
      </p:sp>
      <p:sp>
        <p:nvSpPr>
          <p:cNvPr id="8" name="TextBox 7"/>
          <p:cNvSpPr txBox="1"/>
          <p:nvPr/>
        </p:nvSpPr>
        <p:spPr>
          <a:xfrm>
            <a:off x="544762" y="5290964"/>
            <a:ext cx="786878" cy="338554"/>
          </a:xfrm>
          <a:prstGeom prst="rect">
            <a:avLst/>
          </a:prstGeom>
          <a:solidFill>
            <a:schemeClr val="bg1"/>
          </a:solidFill>
        </p:spPr>
        <p:txBody>
          <a:bodyPr wrap="square" rtlCol="0">
            <a:spAutoFit/>
          </a:bodyPr>
          <a:lstStyle/>
          <a:p>
            <a:r>
              <a:rPr lang="zh-CN" altLang="en-US" sz="1600" dirty="0" smtClean="0"/>
              <a:t>   总数</a:t>
            </a:r>
            <a:endParaRPr lang="en-US" sz="1600" dirty="0"/>
          </a:p>
        </p:txBody>
      </p:sp>
      <p:sp>
        <p:nvSpPr>
          <p:cNvPr id="9" name="TextBox 8"/>
          <p:cNvSpPr txBox="1"/>
          <p:nvPr/>
        </p:nvSpPr>
        <p:spPr>
          <a:xfrm>
            <a:off x="251520" y="5661248"/>
            <a:ext cx="1110177" cy="523220"/>
          </a:xfrm>
          <a:prstGeom prst="rect">
            <a:avLst/>
          </a:prstGeom>
          <a:solidFill>
            <a:schemeClr val="bg1"/>
          </a:solidFill>
        </p:spPr>
        <p:txBody>
          <a:bodyPr wrap="square" rtlCol="0">
            <a:spAutoFit/>
          </a:bodyPr>
          <a:lstStyle/>
          <a:p>
            <a:pPr algn="ctr"/>
            <a:r>
              <a:rPr lang="zh-CN" altLang="en-US" sz="1400" dirty="0" smtClean="0"/>
              <a:t>估计死亡</a:t>
            </a:r>
            <a:endParaRPr lang="en-US" altLang="zh-CN" sz="1400" dirty="0" smtClean="0"/>
          </a:p>
          <a:p>
            <a:pPr algn="ctr"/>
            <a:r>
              <a:rPr lang="zh-CN" altLang="en-US" sz="1400" dirty="0" smtClean="0"/>
              <a:t>人数</a:t>
            </a:r>
            <a:endParaRPr lang="en-US" sz="1400" dirty="0"/>
          </a:p>
        </p:txBody>
      </p:sp>
      <p:sp>
        <p:nvSpPr>
          <p:cNvPr id="10" name="TextBox 9"/>
          <p:cNvSpPr txBox="1"/>
          <p:nvPr/>
        </p:nvSpPr>
        <p:spPr>
          <a:xfrm>
            <a:off x="179512" y="4970934"/>
            <a:ext cx="1110177" cy="320030"/>
          </a:xfrm>
          <a:prstGeom prst="rect">
            <a:avLst/>
          </a:prstGeom>
          <a:solidFill>
            <a:schemeClr val="bg1"/>
          </a:solidFill>
        </p:spPr>
        <p:txBody>
          <a:bodyPr wrap="square" rtlCol="0">
            <a:spAutoFit/>
          </a:bodyPr>
          <a:lstStyle/>
          <a:p>
            <a:pPr algn="ctr"/>
            <a:r>
              <a:rPr lang="zh-CN" altLang="en-US" sz="1400" smtClean="0"/>
              <a:t>   震级数字</a:t>
            </a:r>
            <a:endParaRPr lang="en-US" sz="1400" dirty="0"/>
          </a:p>
        </p:txBody>
      </p:sp>
      <p:sp>
        <p:nvSpPr>
          <p:cNvPr id="11" name="TextBox 10"/>
          <p:cNvSpPr txBox="1"/>
          <p:nvPr/>
        </p:nvSpPr>
        <p:spPr>
          <a:xfrm>
            <a:off x="0" y="731238"/>
            <a:ext cx="9036496" cy="707886"/>
          </a:xfrm>
          <a:prstGeom prst="rect">
            <a:avLst/>
          </a:prstGeom>
          <a:solidFill>
            <a:schemeClr val="bg1"/>
          </a:solidFill>
        </p:spPr>
        <p:txBody>
          <a:bodyPr wrap="square" rtlCol="0">
            <a:spAutoFit/>
          </a:bodyPr>
          <a:lstStyle/>
          <a:p>
            <a:r>
              <a:rPr lang="zh-CN" altLang="en-US" sz="2000" dirty="0" smtClean="0"/>
              <a:t>美国地质调查局美国地震资讯中心提供</a:t>
            </a:r>
            <a:endParaRPr lang="en-US" altLang="zh-CN" sz="2000" dirty="0" smtClean="0"/>
          </a:p>
          <a:p>
            <a:r>
              <a:rPr lang="en-US" sz="2000" dirty="0" smtClean="0"/>
              <a:t>(</a:t>
            </a:r>
            <a:r>
              <a:rPr lang="zh-CN" altLang="en-US" sz="2000" dirty="0" smtClean="0"/>
              <a:t>多数地区 </a:t>
            </a:r>
            <a:r>
              <a:rPr lang="en-US" altLang="zh-CN" sz="2000" dirty="0" smtClean="0"/>
              <a:t>-</a:t>
            </a:r>
            <a:r>
              <a:rPr lang="zh-CN" altLang="en-US" sz="2000" dirty="0" smtClean="0"/>
              <a:t> </a:t>
            </a:r>
            <a:r>
              <a:rPr lang="en-US" sz="2000" dirty="0" smtClean="0"/>
              <a:t>M4.5+; </a:t>
            </a:r>
            <a:r>
              <a:rPr lang="zh-CN" altLang="en-US" sz="2000" dirty="0" smtClean="0"/>
              <a:t>不包括美国地区网络系统）</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balls_array_rend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3"/>
          <p:cNvSpPr>
            <a:spLocks noGrp="1" noChangeArrowheads="1"/>
          </p:cNvSpPr>
          <p:nvPr>
            <p:ph type="ctrTitle"/>
          </p:nvPr>
        </p:nvSpPr>
        <p:spPr>
          <a:xfrm>
            <a:off x="0" y="6896"/>
            <a:ext cx="9144000" cy="685800"/>
          </a:xfrm>
        </p:spPr>
        <p:txBody>
          <a:bodyPr/>
          <a:lstStyle/>
          <a:p>
            <a:pPr eaLnBrk="1" hangingPunct="1"/>
            <a:r>
              <a:rPr lang="en-US" altLang="zh-CN" b="1" dirty="0" smtClean="0">
                <a:latin typeface="Arial" charset="0"/>
                <a:ea typeface="ＭＳ Ｐゴシック" charset="0"/>
                <a:cs typeface="ＭＳ Ｐゴシック" charset="0"/>
              </a:rPr>
              <a:t>AIDS</a:t>
            </a:r>
            <a:r>
              <a:rPr lang="zh-CN" altLang="en-US" b="1" dirty="0" smtClean="0">
                <a:latin typeface="Arial" charset="0"/>
                <a:ea typeface="ＭＳ Ｐゴシック" charset="0"/>
                <a:cs typeface="ＭＳ Ｐゴシック" charset="0"/>
              </a:rPr>
              <a:t>（爱之病）继续受保护</a:t>
            </a:r>
            <a:r>
              <a:rPr lang="en-US" b="1" dirty="0" smtClean="0">
                <a:latin typeface="Arial" charset="0"/>
                <a:ea typeface="ＭＳ Ｐゴシック" charset="0"/>
                <a:cs typeface="ＭＳ Ｐゴシック" charset="0"/>
              </a:rPr>
              <a:t> </a:t>
            </a:r>
            <a:endParaRPr lang="en-US" b="1" dirty="0">
              <a:latin typeface="Arial" charset="0"/>
              <a:ea typeface="ＭＳ Ｐゴシック" charset="0"/>
              <a:cs typeface="ＭＳ Ｐゴシック" charset="0"/>
            </a:endParaRPr>
          </a:p>
        </p:txBody>
      </p:sp>
      <p:sp>
        <p:nvSpPr>
          <p:cNvPr id="203779" name="Text Box 5"/>
          <p:cNvSpPr txBox="1">
            <a:spLocks noChangeArrowheads="1"/>
          </p:cNvSpPr>
          <p:nvPr/>
        </p:nvSpPr>
        <p:spPr bwMode="auto">
          <a:xfrm>
            <a:off x="0" y="64912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chemeClr val="tx2"/>
                </a:solidFill>
              </a:rPr>
              <a:t>Gudrun Schultz, Friday January 13, 2006 http://</a:t>
            </a:r>
            <a:r>
              <a:rPr lang="en-US" sz="1600" dirty="0" err="1">
                <a:solidFill>
                  <a:schemeClr val="tx2"/>
                </a:solidFill>
              </a:rPr>
              <a:t>www.lifesite.net</a:t>
            </a:r>
            <a:r>
              <a:rPr lang="en-US" sz="1600" dirty="0">
                <a:solidFill>
                  <a:schemeClr val="tx2"/>
                </a:solidFill>
              </a:rPr>
              <a:t>/</a:t>
            </a:r>
            <a:r>
              <a:rPr lang="en-US" sz="1600" dirty="0" err="1">
                <a:solidFill>
                  <a:schemeClr val="tx2"/>
                </a:solidFill>
              </a:rPr>
              <a:t>ldn</a:t>
            </a:r>
            <a:r>
              <a:rPr lang="en-US" sz="1600" dirty="0">
                <a:solidFill>
                  <a:schemeClr val="tx2"/>
                </a:solidFill>
              </a:rPr>
              <a:t>/2006/</a:t>
            </a:r>
            <a:r>
              <a:rPr lang="en-US" sz="1600" dirty="0" err="1">
                <a:solidFill>
                  <a:schemeClr val="tx2"/>
                </a:solidFill>
              </a:rPr>
              <a:t>jan</a:t>
            </a:r>
            <a:r>
              <a:rPr lang="en-US" sz="1600" dirty="0">
                <a:solidFill>
                  <a:schemeClr val="tx2"/>
                </a:solidFill>
              </a:rPr>
              <a:t>/06011307.html</a:t>
            </a:r>
          </a:p>
        </p:txBody>
      </p:sp>
      <p:sp>
        <p:nvSpPr>
          <p:cNvPr id="24582" name="Text Box 6"/>
          <p:cNvSpPr txBox="1">
            <a:spLocks noChangeArrowheads="1"/>
          </p:cNvSpPr>
          <p:nvPr/>
        </p:nvSpPr>
        <p:spPr bwMode="auto">
          <a:xfrm>
            <a:off x="0" y="699985"/>
            <a:ext cx="9144000" cy="558922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pPr>
            <a:r>
              <a:rPr lang="zh-CN" altLang="en-US" sz="2800" b="1" dirty="0" smtClean="0">
                <a:solidFill>
                  <a:srgbClr val="FEFF8E"/>
                </a:solidFill>
              </a:rPr>
              <a:t>联合国指使印度把同性性活动</a:t>
            </a:r>
            <a:r>
              <a:rPr lang="zh-CN" altLang="en-US" sz="2800" b="1" dirty="0">
                <a:solidFill>
                  <a:srgbClr val="FEFF8E"/>
                </a:solidFill>
              </a:rPr>
              <a:t>合法化</a:t>
            </a:r>
            <a:r>
              <a:rPr lang="zh-CN" altLang="en-US" sz="2800" b="1" dirty="0" smtClean="0">
                <a:solidFill>
                  <a:srgbClr val="FEFF8E"/>
                </a:solidFill>
              </a:rPr>
              <a:t>以抵抗爱之病蔓延。 （印度有过于五百万人口被爱之病感染 </a:t>
            </a:r>
            <a:r>
              <a:rPr lang="mr-IN" altLang="zh-CN" sz="2800" b="1" dirty="0" smtClean="0">
                <a:solidFill>
                  <a:srgbClr val="FEFF8E"/>
                </a:solidFill>
              </a:rPr>
              <a:t>–</a:t>
            </a:r>
            <a:r>
              <a:rPr lang="zh-CN" altLang="en-US" sz="2800" b="1" dirty="0" smtClean="0">
                <a:solidFill>
                  <a:srgbClr val="FEFF8E"/>
                </a:solidFill>
              </a:rPr>
              <a:t> 这是全世界第二高。）</a:t>
            </a:r>
            <a:endParaRPr lang="en-US" altLang="zh-CN" sz="2800" b="1" dirty="0" smtClean="0">
              <a:solidFill>
                <a:srgbClr val="FEFF8E"/>
              </a:solidFill>
            </a:endParaRPr>
          </a:p>
          <a:p>
            <a:pPr eaLnBrk="1" hangingPunct="1">
              <a:lnSpc>
                <a:spcPct val="80000"/>
              </a:lnSpc>
              <a:spcBef>
                <a:spcPct val="20000"/>
              </a:spcBef>
            </a:pPr>
            <a:endParaRPr lang="en-US" sz="2500" b="1" dirty="0">
              <a:solidFill>
                <a:schemeClr val="bg1"/>
              </a:solidFill>
            </a:endParaRPr>
          </a:p>
          <a:p>
            <a:pPr eaLnBrk="1" hangingPunct="1">
              <a:lnSpc>
                <a:spcPct val="80000"/>
              </a:lnSpc>
              <a:spcBef>
                <a:spcPct val="20000"/>
              </a:spcBef>
            </a:pPr>
            <a:r>
              <a:rPr lang="zh-CN" altLang="en-US" sz="2500" b="1" dirty="0" smtClean="0">
                <a:solidFill>
                  <a:schemeClr val="bg1"/>
                </a:solidFill>
              </a:rPr>
              <a:t>新德里</a:t>
            </a:r>
            <a:r>
              <a:rPr lang="en-US" sz="2500" b="1" dirty="0" smtClean="0">
                <a:solidFill>
                  <a:schemeClr val="bg1"/>
                </a:solidFill>
              </a:rPr>
              <a:t>, </a:t>
            </a:r>
            <a:r>
              <a:rPr lang="zh-CN" altLang="en-US" sz="2500" b="1" dirty="0" smtClean="0">
                <a:solidFill>
                  <a:schemeClr val="bg1"/>
                </a:solidFill>
              </a:rPr>
              <a:t>印度， 二千零六年一月十三日</a:t>
            </a:r>
            <a:r>
              <a:rPr lang="zh-CN" altLang="en-US" sz="2500" b="1" dirty="0">
                <a:solidFill>
                  <a:schemeClr val="bg1"/>
                </a:solidFill>
              </a:rPr>
              <a:t> </a:t>
            </a:r>
            <a:r>
              <a:rPr lang="en-US" sz="2500" b="1" dirty="0" smtClean="0">
                <a:solidFill>
                  <a:schemeClr val="bg1"/>
                </a:solidFill>
              </a:rPr>
              <a:t>(</a:t>
            </a:r>
            <a:r>
              <a:rPr lang="en-US" sz="2500" b="1" dirty="0" err="1">
                <a:solidFill>
                  <a:schemeClr val="bg1"/>
                </a:solidFill>
              </a:rPr>
              <a:t>LifeSiteNews.com</a:t>
            </a:r>
            <a:r>
              <a:rPr lang="en-US" sz="2500" b="1" dirty="0">
                <a:solidFill>
                  <a:schemeClr val="bg1"/>
                </a:solidFill>
              </a:rPr>
              <a:t>) – </a:t>
            </a:r>
            <a:r>
              <a:rPr lang="zh-CN" altLang="en-US" sz="2500" b="1" dirty="0" smtClean="0">
                <a:solidFill>
                  <a:schemeClr val="bg1"/>
                </a:solidFill>
              </a:rPr>
              <a:t>上个星期，警察在</a:t>
            </a:r>
            <a:r>
              <a:rPr lang="zh-CN" altLang="en-US" sz="2500" dirty="0" smtClean="0">
                <a:solidFill>
                  <a:schemeClr val="bg1"/>
                </a:solidFill>
              </a:rPr>
              <a:t>勒克瑙</a:t>
            </a:r>
            <a:r>
              <a:rPr lang="zh-CN" altLang="en-US" sz="2500" dirty="0">
                <a:solidFill>
                  <a:schemeClr val="bg1"/>
                </a:solidFill>
              </a:rPr>
              <a:t>，</a:t>
            </a:r>
            <a:r>
              <a:rPr lang="zh-CN" altLang="en-US" sz="2500" b="1" dirty="0" smtClean="0">
                <a:solidFill>
                  <a:schemeClr val="bg1"/>
                </a:solidFill>
              </a:rPr>
              <a:t>北方邦的首都</a:t>
            </a:r>
            <a:r>
              <a:rPr lang="en-US" sz="2500" b="1" dirty="0" smtClean="0">
                <a:solidFill>
                  <a:schemeClr val="bg1"/>
                </a:solidFill>
              </a:rPr>
              <a:t>, </a:t>
            </a:r>
            <a:r>
              <a:rPr lang="zh-CN" altLang="en-US" sz="2500" b="1" dirty="0" smtClean="0">
                <a:solidFill>
                  <a:schemeClr val="bg1"/>
                </a:solidFill>
              </a:rPr>
              <a:t>以同性恋和经营网上同性恋俱乐部的两</a:t>
            </a:r>
            <a:r>
              <a:rPr lang="zh-CN" altLang="en-US" sz="2500" b="1" dirty="0">
                <a:solidFill>
                  <a:schemeClr val="bg1"/>
                </a:solidFill>
              </a:rPr>
              <a:t>个控状拘捕了</a:t>
            </a:r>
            <a:r>
              <a:rPr lang="zh-CN" altLang="en-US" sz="2500" b="1" dirty="0" smtClean="0">
                <a:solidFill>
                  <a:schemeClr val="bg1"/>
                </a:solidFill>
              </a:rPr>
              <a:t>四名男子。这是为了执行禁止同性恋活动的律法。</a:t>
            </a:r>
            <a:r>
              <a:rPr lang="zh-CN" altLang="en-US" sz="2500" b="1" dirty="0">
                <a:solidFill>
                  <a:schemeClr val="bg1"/>
                </a:solidFill>
              </a:rPr>
              <a:t>在</a:t>
            </a:r>
            <a:r>
              <a:rPr lang="zh-CN" altLang="en-US" sz="2500" b="1" dirty="0" smtClean="0">
                <a:solidFill>
                  <a:schemeClr val="bg1"/>
                </a:solidFill>
              </a:rPr>
              <a:t>印度，同性恋活动</a:t>
            </a:r>
            <a:r>
              <a:rPr lang="zh-CN" altLang="en-US" sz="2500" b="1" dirty="0">
                <a:solidFill>
                  <a:schemeClr val="bg1"/>
                </a:solidFill>
              </a:rPr>
              <a:t>是</a:t>
            </a:r>
            <a:r>
              <a:rPr lang="zh-CN" altLang="en-US" sz="2500" b="1" dirty="0" smtClean="0">
                <a:solidFill>
                  <a:schemeClr val="bg1"/>
                </a:solidFill>
              </a:rPr>
              <a:t>非法的，可被监禁高达十年。 印度政府正为抵抗同性恋活动合法化而打官司。</a:t>
            </a:r>
            <a:endParaRPr lang="en-US" altLang="zh-CN" sz="2500" b="1" dirty="0" smtClean="0">
              <a:solidFill>
                <a:schemeClr val="bg1"/>
              </a:solidFill>
            </a:endParaRPr>
          </a:p>
          <a:p>
            <a:pPr eaLnBrk="1" hangingPunct="1">
              <a:lnSpc>
                <a:spcPct val="80000"/>
              </a:lnSpc>
              <a:spcBef>
                <a:spcPct val="20000"/>
              </a:spcBef>
            </a:pPr>
            <a:endParaRPr lang="en-US" sz="2500" b="1" dirty="0" smtClean="0">
              <a:solidFill>
                <a:schemeClr val="bg1"/>
              </a:solidFill>
            </a:endParaRPr>
          </a:p>
          <a:p>
            <a:pPr eaLnBrk="1" hangingPunct="1">
              <a:lnSpc>
                <a:spcPct val="80000"/>
              </a:lnSpc>
              <a:spcBef>
                <a:spcPct val="20000"/>
              </a:spcBef>
            </a:pPr>
            <a:r>
              <a:rPr lang="en-US" sz="2500" b="1" dirty="0" smtClean="0">
                <a:solidFill>
                  <a:schemeClr val="bg1"/>
                </a:solidFill>
              </a:rPr>
              <a:t>UNAID</a:t>
            </a:r>
            <a:r>
              <a:rPr lang="zh-CN" altLang="en-US" sz="2500" b="1" dirty="0" smtClean="0">
                <a:solidFill>
                  <a:schemeClr val="bg1"/>
                </a:solidFill>
              </a:rPr>
              <a:t>抗议印度最近同性恋活动的扫荡行动，理由是这会</a:t>
            </a:r>
            <a:r>
              <a:rPr lang="zh-CN" altLang="en-US" sz="2500" b="1" dirty="0">
                <a:solidFill>
                  <a:schemeClr val="bg1"/>
                </a:solidFill>
              </a:rPr>
              <a:t>把同性恋</a:t>
            </a:r>
            <a:r>
              <a:rPr lang="zh-CN" altLang="en-US" sz="2500" b="1" dirty="0" smtClean="0">
                <a:solidFill>
                  <a:schemeClr val="bg1"/>
                </a:solidFill>
              </a:rPr>
              <a:t>活动赶入地下活动，而直接加快</a:t>
            </a:r>
            <a:r>
              <a:rPr lang="en-US" altLang="zh-CN" sz="2500" b="1" dirty="0" smtClean="0">
                <a:solidFill>
                  <a:schemeClr val="bg1"/>
                </a:solidFill>
              </a:rPr>
              <a:t>HIV/AIDS</a:t>
            </a:r>
            <a:r>
              <a:rPr lang="zh-CN" altLang="en-US" sz="2500" b="1" dirty="0" smtClean="0">
                <a:solidFill>
                  <a:schemeClr val="bg1"/>
                </a:solidFill>
              </a:rPr>
              <a:t>蔓延的现象。</a:t>
            </a:r>
            <a:endParaRPr lang="en-US" altLang="zh-CN" sz="2500" b="1" dirty="0">
              <a:solidFill>
                <a:schemeClr val="bg1"/>
              </a:solidFill>
            </a:endParaRPr>
          </a:p>
          <a:p>
            <a:pPr eaLnBrk="1" hangingPunct="1">
              <a:lnSpc>
                <a:spcPct val="80000"/>
              </a:lnSpc>
              <a:spcBef>
                <a:spcPct val="20000"/>
              </a:spcBef>
            </a:pPr>
            <a:endParaRPr lang="en-US" altLang="zh-CN" sz="2500" b="1" dirty="0" smtClean="0">
              <a:solidFill>
                <a:schemeClr val="bg1"/>
              </a:solidFill>
            </a:endParaRPr>
          </a:p>
          <a:p>
            <a:pPr eaLnBrk="1" hangingPunct="1">
              <a:lnSpc>
                <a:spcPct val="80000"/>
              </a:lnSpc>
              <a:spcBef>
                <a:spcPct val="20000"/>
              </a:spcBef>
            </a:pPr>
            <a:r>
              <a:rPr lang="zh-CN" altLang="en-US" sz="2500" b="1" dirty="0" smtClean="0">
                <a:solidFill>
                  <a:schemeClr val="bg1"/>
                </a:solidFill>
              </a:rPr>
              <a:t>联合国，和其他非政府组织，也争论阻止同性男子得到安全性行为的资料会扩散</a:t>
            </a:r>
            <a:r>
              <a:rPr lang="en-US" altLang="zh-CN" sz="2500" b="1" dirty="0" smtClean="0">
                <a:solidFill>
                  <a:schemeClr val="bg1"/>
                </a:solidFill>
              </a:rPr>
              <a:t>HIV/AIDS</a:t>
            </a:r>
            <a:r>
              <a:rPr lang="zh-CN" altLang="en-US" sz="2500" b="1" dirty="0" smtClean="0">
                <a:solidFill>
                  <a:schemeClr val="bg1"/>
                </a:solidFill>
              </a:rPr>
              <a:t>病毒。印度已有多于五百万人民受病毒感染， 在南非洲之后，聚首全世界第二高。</a:t>
            </a:r>
            <a:endParaRPr lang="en-US" sz="25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checkerboard(across)">
                                      <p:cBhvr>
                                        <p:cTn id="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1026"/>
          <p:cNvSpPr txBox="1">
            <a:spLocks noChangeArrowheads="1"/>
          </p:cNvSpPr>
          <p:nvPr/>
        </p:nvSpPr>
        <p:spPr bwMode="auto">
          <a:xfrm>
            <a:off x="304800" y="332656"/>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zh-CN" altLang="en-US" sz="3200" dirty="0" smtClean="0"/>
              <a:t>多用途未来卡将会是我们未来的身份证。嵌入了智慧芯片，它能成为我们的护照，能储存医疗历史，可以做为驾驶执照，提款卡，电子钱包， 也可以在国家图书馆使用。你不管用这个卡做什么，你都会被追踪！</a:t>
            </a:r>
            <a:endParaRPr lang="en-US" sz="3200" dirty="0"/>
          </a:p>
        </p:txBody>
      </p:sp>
      <p:pic>
        <p:nvPicPr>
          <p:cNvPr id="205826" name="Picture 1027" descr="spore-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3212976"/>
            <a:ext cx="7772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33122"/>
                                        </p:tgtEl>
                                        <p:attrNameLst>
                                          <p:attrName>style.visibility</p:attrName>
                                        </p:attrNameLst>
                                      </p:cBhvr>
                                      <p:to>
                                        <p:strVal val="visible"/>
                                      </p:to>
                                    </p:set>
                                    <p:animEffect transition="in" filter="wipe(left)">
                                      <p:cBhvr>
                                        <p:cTn id="7" dur="500"/>
                                        <p:tgtEl>
                                          <p:spTgt spid="1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026"/>
          <p:cNvSpPr txBox="1">
            <a:spLocks noChangeArrowheads="1"/>
          </p:cNvSpPr>
          <p:nvPr/>
        </p:nvSpPr>
        <p:spPr bwMode="auto">
          <a:xfrm>
            <a:off x="304800" y="228600"/>
            <a:ext cx="8534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zh-CN" altLang="en-US" sz="3200" dirty="0" smtClean="0"/>
              <a:t>它也能运用</a:t>
            </a:r>
            <a:r>
              <a:rPr lang="en-US" altLang="zh-CN" sz="3200" dirty="0" smtClean="0"/>
              <a:t>GPS</a:t>
            </a:r>
            <a:r>
              <a:rPr lang="zh-CN" altLang="en-US" sz="3200" dirty="0" smtClean="0"/>
              <a:t>成为追踪器</a:t>
            </a:r>
            <a:r>
              <a:rPr lang="en-US" sz="3200" dirty="0" smtClean="0"/>
              <a:t>(</a:t>
            </a:r>
            <a:r>
              <a:rPr lang="zh-CN" altLang="en-US" sz="3200" dirty="0" smtClean="0"/>
              <a:t>好与否，看情况</a:t>
            </a:r>
            <a:r>
              <a:rPr lang="en-US" sz="3200" dirty="0" smtClean="0"/>
              <a:t>). </a:t>
            </a:r>
            <a:r>
              <a:rPr lang="zh-CN" altLang="en-US" sz="3200" dirty="0" smtClean="0"/>
              <a:t>但是</a:t>
            </a:r>
            <a:r>
              <a:rPr lang="en-US" sz="3200" dirty="0" smtClean="0"/>
              <a:t>, </a:t>
            </a:r>
            <a:r>
              <a:rPr lang="zh-CN" altLang="en-US" sz="3200" dirty="0" smtClean="0"/>
              <a:t>最近的议论探讨</a:t>
            </a:r>
            <a:r>
              <a:rPr lang="zh-CN" altLang="en-US" sz="3200" dirty="0"/>
              <a:t>的是存取控制的</a:t>
            </a:r>
            <a:r>
              <a:rPr lang="zh-CN" altLang="en-US" sz="3200" dirty="0" smtClean="0"/>
              <a:t>可疑， </a:t>
            </a:r>
            <a:r>
              <a:rPr lang="zh-CN" altLang="en-US" sz="3200" dirty="0"/>
              <a:t>滥用</a:t>
            </a:r>
            <a:r>
              <a:rPr lang="zh-CN" altLang="en-US" sz="3200" dirty="0" smtClean="0"/>
              <a:t>资讯</a:t>
            </a:r>
            <a:r>
              <a:rPr lang="zh-CN" altLang="en-US" sz="3200" dirty="0"/>
              <a:t>的</a:t>
            </a:r>
            <a:r>
              <a:rPr lang="zh-CN" altLang="en-US" sz="3200" dirty="0" smtClean="0"/>
              <a:t>潜在和违反隐私。</a:t>
            </a:r>
            <a:endParaRPr lang="en-US" altLang="zh-CN" sz="3200" dirty="0" smtClean="0"/>
          </a:p>
          <a:p>
            <a:pPr algn="just" eaLnBrk="1" hangingPunct="1">
              <a:spcBef>
                <a:spcPct val="50000"/>
              </a:spcBef>
            </a:pPr>
            <a:r>
              <a:rPr lang="zh-CN" altLang="en-US" sz="3200" dirty="0" smtClean="0"/>
              <a:t>当辩论还很激烈地继续着，未来订披萨的情况很可能会类似如此。。。</a:t>
            </a:r>
            <a:endParaRPr lang="en-US" sz="3200" dirty="0" smtClean="0"/>
          </a:p>
        </p:txBody>
      </p:sp>
      <p:pic>
        <p:nvPicPr>
          <p:cNvPr id="207874" name="Picture 1027" descr="spore-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3356992"/>
            <a:ext cx="7772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35170"/>
                                        </p:tgtEl>
                                        <p:attrNameLst>
                                          <p:attrName>style.visibility</p:attrName>
                                        </p:attrNameLst>
                                      </p:cBhvr>
                                      <p:to>
                                        <p:strVal val="visible"/>
                                      </p:to>
                                    </p:set>
                                    <p:animEffect transition="in" filter="wipe(left)">
                                      <p:cBhvr>
                                        <p:cTn id="7"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863"/>
            <a:ext cx="27432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40386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AutoShape 4"/>
          <p:cNvSpPr>
            <a:spLocks noChangeArrowheads="1"/>
          </p:cNvSpPr>
          <p:nvPr/>
        </p:nvSpPr>
        <p:spPr bwMode="auto">
          <a:xfrm>
            <a:off x="3048000" y="152400"/>
            <a:ext cx="5943600" cy="3124200"/>
          </a:xfrm>
          <a:prstGeom prst="wedgeRectCallout">
            <a:avLst>
              <a:gd name="adj1" fmla="val -62819"/>
              <a:gd name="adj2" fmla="val -2694"/>
            </a:avLst>
          </a:prstGeom>
          <a:solidFill>
            <a:schemeClr val="bg1"/>
          </a:solidFill>
          <a:ln w="9525">
            <a:solidFill>
              <a:schemeClr val="tx1"/>
            </a:solidFill>
            <a:miter lim="800000"/>
            <a:headEnd/>
            <a:tailEnd/>
          </a:ln>
        </p:spPr>
        <p:txBody>
          <a:bodyPr/>
          <a:lstStyle/>
          <a:p>
            <a:pPr algn="ctr" eaLnBrk="1" hangingPunct="1"/>
            <a:r>
              <a:rPr lang="zh-CN" altLang="en-US" sz="4000" dirty="0" smtClean="0"/>
              <a:t>谢谢你打给必胜客</a:t>
            </a:r>
            <a:r>
              <a:rPr lang="en-US" sz="4000" dirty="0" smtClean="0"/>
              <a:t>. </a:t>
            </a:r>
            <a:r>
              <a:rPr lang="zh-CN" altLang="en-US" sz="4000" dirty="0" smtClean="0"/>
              <a:t>能给我你的</a:t>
            </a:r>
            <a:r>
              <a:rPr lang="en-US" sz="4000" dirty="0" smtClean="0"/>
              <a:t>…</a:t>
            </a:r>
            <a:endParaRPr lang="en-US" sz="4000" dirty="0"/>
          </a:p>
        </p:txBody>
      </p:sp>
      <p:sp>
        <p:nvSpPr>
          <p:cNvPr id="137221" name="AutoShape 5"/>
          <p:cNvSpPr>
            <a:spLocks noChangeArrowheads="1"/>
          </p:cNvSpPr>
          <p:nvPr/>
        </p:nvSpPr>
        <p:spPr bwMode="auto">
          <a:xfrm>
            <a:off x="152400" y="3581400"/>
            <a:ext cx="5943600" cy="3124200"/>
          </a:xfrm>
          <a:prstGeom prst="wedgeRectCallout">
            <a:avLst>
              <a:gd name="adj1" fmla="val 73611"/>
              <a:gd name="adj2" fmla="val 10060"/>
            </a:avLst>
          </a:prstGeom>
          <a:solidFill>
            <a:schemeClr val="bg1"/>
          </a:solidFill>
          <a:ln w="9525">
            <a:solidFill>
              <a:schemeClr val="tx1"/>
            </a:solidFill>
            <a:miter lim="800000"/>
            <a:headEnd/>
            <a:tailEnd/>
          </a:ln>
        </p:spPr>
        <p:txBody>
          <a:bodyPr/>
          <a:lstStyle/>
          <a:p>
            <a:pPr algn="ctr" eaLnBrk="1" hangingPunct="1"/>
            <a:r>
              <a:rPr lang="zh-CN" altLang="en-US" sz="4000" dirty="0" smtClean="0"/>
              <a:t>哈咯</a:t>
            </a:r>
            <a:r>
              <a:rPr lang="en-US" sz="4000" dirty="0" smtClean="0"/>
              <a:t>! </a:t>
            </a:r>
            <a:r>
              <a:rPr lang="zh-CN" altLang="en-US" sz="4000" dirty="0" smtClean="0"/>
              <a:t>披萨客</a:t>
            </a:r>
            <a:r>
              <a:rPr lang="en-US" sz="4000" dirty="0" smtClean="0"/>
              <a:t>-</a:t>
            </a:r>
            <a:r>
              <a:rPr lang="zh-CN" altLang="en-US" sz="4000" dirty="0" smtClean="0"/>
              <a:t>啊</a:t>
            </a:r>
            <a:r>
              <a:rPr lang="en-US" sz="4000" dirty="0" smtClean="0"/>
              <a:t>? </a:t>
            </a:r>
            <a:r>
              <a:rPr lang="zh-CN" altLang="en-US" sz="4000" dirty="0" smtClean="0"/>
              <a:t>我可以定披萨吗</a:t>
            </a:r>
            <a:r>
              <a:rPr 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wipe(left)">
                                      <p:cBhvr>
                                        <p:cTn id="7" dur="500"/>
                                        <p:tgtEl>
                                          <p:spTgt spid="137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wipe(right)">
                                      <p:cBhvr>
                                        <p:cTn id="12" dur="5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P spid="1372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863"/>
            <a:ext cx="27432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40386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AutoShape 4"/>
          <p:cNvSpPr>
            <a:spLocks noChangeArrowheads="1"/>
          </p:cNvSpPr>
          <p:nvPr/>
        </p:nvSpPr>
        <p:spPr bwMode="auto">
          <a:xfrm>
            <a:off x="3048000" y="152400"/>
            <a:ext cx="5943600" cy="3124200"/>
          </a:xfrm>
          <a:prstGeom prst="wedgeRectCallout">
            <a:avLst>
              <a:gd name="adj1" fmla="val -62819"/>
              <a:gd name="adj2" fmla="val -2694"/>
            </a:avLst>
          </a:prstGeom>
          <a:solidFill>
            <a:schemeClr val="bg1"/>
          </a:solidFill>
          <a:ln w="9525">
            <a:solidFill>
              <a:schemeClr val="tx1"/>
            </a:solidFill>
            <a:miter lim="800000"/>
            <a:headEnd/>
            <a:tailEnd/>
          </a:ln>
        </p:spPr>
        <p:txBody>
          <a:bodyPr/>
          <a:lstStyle/>
          <a:p>
            <a:pPr algn="ctr" eaLnBrk="1" hangingPunct="1"/>
            <a:r>
              <a:rPr lang="zh-CN" altLang="en-US" sz="4000" dirty="0" smtClean="0"/>
              <a:t>先生，可以给我你的未来卡号码吗？</a:t>
            </a:r>
            <a:endParaRPr lang="en-US" sz="4000" dirty="0"/>
          </a:p>
        </p:txBody>
      </p:sp>
      <p:sp>
        <p:nvSpPr>
          <p:cNvPr id="139269" name="AutoShape 5"/>
          <p:cNvSpPr>
            <a:spLocks noChangeArrowheads="1"/>
          </p:cNvSpPr>
          <p:nvPr/>
        </p:nvSpPr>
        <p:spPr bwMode="auto">
          <a:xfrm>
            <a:off x="152400" y="3581400"/>
            <a:ext cx="5943600" cy="3124200"/>
          </a:xfrm>
          <a:prstGeom prst="wedgeRectCallout">
            <a:avLst>
              <a:gd name="adj1" fmla="val 73611"/>
              <a:gd name="adj2" fmla="val 10060"/>
            </a:avLst>
          </a:prstGeom>
          <a:solidFill>
            <a:schemeClr val="bg1"/>
          </a:solidFill>
          <a:ln w="9525">
            <a:solidFill>
              <a:schemeClr val="tx1"/>
            </a:solidFill>
            <a:miter lim="800000"/>
            <a:headEnd/>
            <a:tailEnd/>
          </a:ln>
        </p:spPr>
        <p:txBody>
          <a:bodyPr/>
          <a:lstStyle/>
          <a:p>
            <a:pPr algn="ctr" eaLnBrk="1" hangingPunct="1"/>
            <a:r>
              <a:rPr lang="zh-CN" altLang="en-US" sz="4000" dirty="0" smtClean="0"/>
              <a:t>是。。。请等一下。。。是</a:t>
            </a:r>
            <a:r>
              <a:rPr lang="en-US" sz="4000" dirty="0" smtClean="0"/>
              <a:t> 790230-88-5551</a:t>
            </a:r>
            <a:r>
              <a:rPr lang="zh-CN" alt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wipe(left)">
                                      <p:cBhvr>
                                        <p:cTn id="7" dur="500"/>
                                        <p:tgtEl>
                                          <p:spTgt spid="139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9269"/>
                                        </p:tgtEl>
                                        <p:attrNameLst>
                                          <p:attrName>style.visibility</p:attrName>
                                        </p:attrNameLst>
                                      </p:cBhvr>
                                      <p:to>
                                        <p:strVal val="visible"/>
                                      </p:to>
                                    </p:set>
                                    <p:animEffect transition="in" filter="wipe(right)">
                                      <p:cBhvr>
                                        <p:cTn id="12" dur="5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nimBg="1"/>
      <p:bldP spid="139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863"/>
            <a:ext cx="27432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AutoShape 3"/>
          <p:cNvSpPr>
            <a:spLocks noChangeArrowheads="1"/>
          </p:cNvSpPr>
          <p:nvPr/>
        </p:nvSpPr>
        <p:spPr bwMode="auto">
          <a:xfrm>
            <a:off x="2819400" y="152400"/>
            <a:ext cx="6172200" cy="6553200"/>
          </a:xfrm>
          <a:prstGeom prst="wedgeRectCallout">
            <a:avLst>
              <a:gd name="adj1" fmla="val -55426"/>
              <a:gd name="adj2" fmla="val -40940"/>
            </a:avLst>
          </a:prstGeom>
          <a:solidFill>
            <a:schemeClr val="bg1"/>
          </a:solidFill>
          <a:ln w="9525">
            <a:solidFill>
              <a:schemeClr val="tx1"/>
            </a:solidFill>
            <a:miter lim="800000"/>
            <a:headEnd/>
            <a:tailEnd/>
          </a:ln>
        </p:spPr>
        <p:txBody>
          <a:bodyPr/>
          <a:lstStyle/>
          <a:p>
            <a:pPr algn="ctr" eaLnBrk="1" hangingPunct="1"/>
            <a:r>
              <a:rPr lang="zh-CN" altLang="en-US" sz="4000" dirty="0" smtClean="0"/>
              <a:t>谢谢你，陈阿明先生。你是从大牌</a:t>
            </a:r>
            <a:r>
              <a:rPr lang="en-US" sz="4000" dirty="0" smtClean="0"/>
              <a:t>345</a:t>
            </a:r>
            <a:r>
              <a:rPr lang="en-US" sz="4000" dirty="0"/>
              <a:t>, Teck </a:t>
            </a:r>
            <a:r>
              <a:rPr lang="en-US" sz="4000" dirty="0" err="1"/>
              <a:t>Whye</a:t>
            </a:r>
            <a:r>
              <a:rPr lang="en-US" sz="4000" dirty="0"/>
              <a:t> Ave, #</a:t>
            </a:r>
            <a:r>
              <a:rPr lang="en-US" sz="4000" dirty="0" smtClean="0"/>
              <a:t>41-1522</a:t>
            </a:r>
            <a:r>
              <a:rPr lang="zh-CN" altLang="en-US" sz="4000" dirty="0" smtClean="0"/>
              <a:t>打来的。你家里的电话号码是</a:t>
            </a:r>
            <a:r>
              <a:rPr lang="en-US" sz="4000" dirty="0" smtClean="0"/>
              <a:t> </a:t>
            </a:r>
            <a:r>
              <a:rPr lang="en-US" sz="4000" dirty="0"/>
              <a:t>6788988, </a:t>
            </a:r>
            <a:r>
              <a:rPr lang="zh-CN" altLang="en-US" sz="4000" dirty="0" smtClean="0"/>
              <a:t>你的工作电话号码是</a:t>
            </a:r>
            <a:r>
              <a:rPr lang="en-US" sz="4000" dirty="0" smtClean="0"/>
              <a:t>6912788</a:t>
            </a:r>
            <a:r>
              <a:rPr lang="zh-CN" altLang="en-US" sz="4000" dirty="0" smtClean="0"/>
              <a:t>， 而你的手机电话号码是</a:t>
            </a:r>
            <a:r>
              <a:rPr lang="en-US" sz="4000" dirty="0" smtClean="0"/>
              <a:t>96788688</a:t>
            </a:r>
            <a:r>
              <a:rPr lang="en-US" sz="4000" dirty="0"/>
              <a:t>. </a:t>
            </a:r>
            <a:r>
              <a:rPr lang="zh-CN" altLang="en-US" sz="4000" dirty="0" smtClean="0"/>
              <a:t>你是用那个号码打进来</a:t>
            </a:r>
            <a:r>
              <a:rPr 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wipe(left)">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800" dirty="0" smtClean="0"/>
              <a:t>家里。 哇</a:t>
            </a:r>
            <a:r>
              <a:rPr lang="en-US" sz="4800" dirty="0" smtClean="0"/>
              <a:t>, </a:t>
            </a:r>
            <a:r>
              <a:rPr lang="zh-CN" altLang="en-US" sz="4800" dirty="0" smtClean="0"/>
              <a:t>你这么会有我全部的号码</a:t>
            </a:r>
            <a:r>
              <a:rPr lang="en-US" sz="4800" dirty="0" smtClean="0"/>
              <a:t>?</a:t>
            </a:r>
            <a:endParaRPr lang="en-US" sz="4800" dirty="0"/>
          </a:p>
        </p:txBody>
      </p:sp>
      <p:sp>
        <p:nvSpPr>
          <p:cNvPr id="14336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800" dirty="0" smtClean="0"/>
              <a:t>先生，我们与未来卡系统链接。</a:t>
            </a:r>
            <a:endParaRPr lang="en-US" sz="4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wipe(left)">
                                      <p:cBhvr>
                                        <p:cTn id="7" dur="500"/>
                                        <p:tgtEl>
                                          <p:spTgt spid="143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5"/>
                                        </p:tgtEl>
                                        <p:attrNameLst>
                                          <p:attrName>style.visibility</p:attrName>
                                        </p:attrNameLst>
                                      </p:cBhvr>
                                      <p:to>
                                        <p:strVal val="visible"/>
                                      </p:to>
                                    </p:set>
                                    <p:animEffect transition="in" filter="wipe(right)">
                                      <p:cBhvr>
                                        <p:cTn id="12" dur="5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61694960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400" dirty="0" smtClean="0"/>
              <a:t>好的好的</a:t>
            </a:r>
            <a:r>
              <a:rPr lang="en-US" sz="4400" dirty="0" smtClean="0"/>
              <a:t>,</a:t>
            </a:r>
            <a:r>
              <a:rPr lang="zh-CN" altLang="en-US" sz="4400" dirty="0" smtClean="0"/>
              <a:t> 我可以定你们的海鲜披萨吗？</a:t>
            </a:r>
            <a:endParaRPr lang="en-US" sz="4400" dirty="0"/>
          </a:p>
        </p:txBody>
      </p:sp>
      <p:sp>
        <p:nvSpPr>
          <p:cNvPr id="145413"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先生，这不是很好的主意。</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wipe(left)">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5413"/>
                                        </p:tgtEl>
                                        <p:attrNameLst>
                                          <p:attrName>style.visibility</p:attrName>
                                        </p:attrNameLst>
                                      </p:cBhvr>
                                      <p:to>
                                        <p:strVal val="visible"/>
                                      </p:to>
                                    </p:set>
                                    <p:animEffect transition="in" filter="wipe(right)">
                                      <p:cBhvr>
                                        <p:cTn id="12"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animBg="1"/>
      <p:bldP spid="1454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400" dirty="0" smtClean="0"/>
              <a:t>为什么不行呢？</a:t>
            </a:r>
            <a:endParaRPr lang="en-US" sz="4400" dirty="0"/>
          </a:p>
        </p:txBody>
      </p:sp>
      <p:sp>
        <p:nvSpPr>
          <p:cNvPr id="147461"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先生，根据你的医疗记录，你有高血压和高胆固醇。</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wipe(left)">
                                      <p:cBhvr>
                                        <p:cTn id="7" dur="500"/>
                                        <p:tgtEl>
                                          <p:spTgt spid="147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7461"/>
                                        </p:tgtEl>
                                        <p:attrNameLst>
                                          <p:attrName>style.visibility</p:attrName>
                                        </p:attrNameLst>
                                      </p:cBhvr>
                                      <p:to>
                                        <p:strVal val="visible"/>
                                      </p:to>
                                    </p:set>
                                    <p:animEffect transition="in" filter="wipe(right)">
                                      <p:cBhvr>
                                        <p:cTn id="12"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3600" dirty="0" smtClean="0"/>
              <a:t>什么</a:t>
            </a:r>
            <a:r>
              <a:rPr lang="en-US" sz="3600" dirty="0" smtClean="0"/>
              <a:t>? </a:t>
            </a:r>
            <a:r>
              <a:rPr lang="zh-CN" altLang="en-US" sz="3600" dirty="0" smtClean="0"/>
              <a:t>哇。。。就连医疗记录你也知道。那你会推荐什么呢？</a:t>
            </a:r>
            <a:endParaRPr lang="en-US" sz="3600" dirty="0"/>
          </a:p>
        </p:txBody>
      </p:sp>
      <p:sp>
        <p:nvSpPr>
          <p:cNvPr id="149509"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不如尝试我们的低脂福建炒面披萨。我相信先生，你会喜欢的。</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wipe(left)">
                                      <p:cBhvr>
                                        <p:cTn id="7" dur="500"/>
                                        <p:tgtEl>
                                          <p:spTgt spid="149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9509"/>
                                        </p:tgtEl>
                                        <p:attrNameLst>
                                          <p:attrName>style.visibility</p:attrName>
                                        </p:attrNameLst>
                                      </p:cBhvr>
                                      <p:to>
                                        <p:strVal val="visible"/>
                                      </p:to>
                                    </p:set>
                                    <p:animEffect transition="in" filter="wipe(right)">
                                      <p:cBhvr>
                                        <p:cTn id="12"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哇，你这么知道我喜欢福建炒面</a:t>
            </a:r>
            <a:r>
              <a:rPr lang="en-US" sz="4000" dirty="0" smtClean="0"/>
              <a:t>?</a:t>
            </a:r>
            <a:endParaRPr lang="en-US" sz="4000" dirty="0"/>
          </a:p>
        </p:txBody>
      </p:sp>
      <p:sp>
        <p:nvSpPr>
          <p:cNvPr id="151557"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先生，你上个星期从国家图书馆借了一本书，名为“有名的福建佳肴”。</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wipe(left)">
                                      <p:cBhvr>
                                        <p:cTn id="7" dur="500"/>
                                        <p:tgtEl>
                                          <p:spTgt spid="151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wipe(right)">
                                      <p:cBhvr>
                                        <p:cTn id="1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animBg="1"/>
      <p:bldP spid="1515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AutoShape 4"/>
          <p:cNvSpPr>
            <a:spLocks noChangeArrowheads="1"/>
          </p:cNvSpPr>
          <p:nvPr/>
        </p:nvSpPr>
        <p:spPr bwMode="auto">
          <a:xfrm>
            <a:off x="3094278" y="762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好的好的，真受不了。可以给我三个大的披萨。</a:t>
            </a:r>
            <a:endParaRPr lang="en-US" altLang="zh-CN" sz="4000" dirty="0" smtClean="0"/>
          </a:p>
          <a:p>
            <a:pPr algn="ctr" eaLnBrk="1" hangingPunct="1"/>
            <a:r>
              <a:rPr lang="zh-CN" altLang="en-US" sz="4000" dirty="0" smtClean="0"/>
              <a:t>多少钱？</a:t>
            </a:r>
            <a:endParaRPr lang="en-US" sz="4000" dirty="0"/>
          </a:p>
        </p:txBody>
      </p:sp>
      <p:sp>
        <p:nvSpPr>
          <p:cNvPr id="15360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那应该够你一家十口。总数是</a:t>
            </a:r>
            <a:r>
              <a:rPr lang="zh-CN" altLang="en-US" sz="4000" dirty="0"/>
              <a:t> </a:t>
            </a:r>
            <a:r>
              <a:rPr lang="en-US" sz="4000" dirty="0" smtClean="0"/>
              <a:t>$</a:t>
            </a:r>
            <a:r>
              <a:rPr lang="en-US" sz="4000" dirty="0"/>
              <a:t>45. </a:t>
            </a:r>
            <a:r>
              <a:rPr lang="zh-CN" altLang="en-US" sz="4000" dirty="0" smtClean="0"/>
              <a:t>你想以什么方式付款</a:t>
            </a:r>
            <a:r>
              <a:rPr 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wipe(left)">
                                      <p:cBhvr>
                                        <p:cTn id="7" dur="500"/>
                                        <p:tgtEl>
                                          <p:spTgt spid="153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3605"/>
                                        </p:tgtEl>
                                        <p:attrNameLst>
                                          <p:attrName>style.visibility</p:attrName>
                                        </p:attrNameLst>
                                      </p:cBhvr>
                                      <p:to>
                                        <p:strVal val="visible"/>
                                      </p:to>
                                    </p:set>
                                    <p:animEffect transition="in" filter="wipe(right)">
                                      <p:cBhvr>
                                        <p:cTn id="12" dur="500"/>
                                        <p:tgtEl>
                                          <p:spTgt spid="153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P spid="1536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400" dirty="0" smtClean="0"/>
              <a:t>我用未来卡付款</a:t>
            </a:r>
            <a:r>
              <a:rPr lang="en-US" sz="4400" dirty="0" smtClean="0"/>
              <a:t>, </a:t>
            </a:r>
          </a:p>
          <a:p>
            <a:pPr algn="ctr" eaLnBrk="1" hangingPunct="1"/>
            <a:r>
              <a:rPr lang="zh-CN" altLang="en-US" sz="4400" dirty="0" smtClean="0"/>
              <a:t>可以不可以？</a:t>
            </a:r>
            <a:endParaRPr lang="en-US" sz="4400" dirty="0"/>
          </a:p>
        </p:txBody>
      </p:sp>
      <p:sp>
        <p:nvSpPr>
          <p:cNvPr id="155653" name="AutoShape 5"/>
          <p:cNvSpPr>
            <a:spLocks noChangeArrowheads="1"/>
          </p:cNvSpPr>
          <p:nvPr/>
        </p:nvSpPr>
        <p:spPr bwMode="auto">
          <a:xfrm>
            <a:off x="76200" y="3489434"/>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400" dirty="0" smtClean="0"/>
              <a:t>先生，我恐怕你必须用现金来付款。</a:t>
            </a:r>
            <a:endParaRPr lang="en-US" sz="4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wipe(left)">
                                      <p:cBhvr>
                                        <p:cTn id="7" dur="500"/>
                                        <p:tgtEl>
                                          <p:spTgt spid="155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5653"/>
                                        </p:tgtEl>
                                        <p:attrNameLst>
                                          <p:attrName>style.visibility</p:attrName>
                                        </p:attrNameLst>
                                      </p:cBhvr>
                                      <p:to>
                                        <p:strVal val="visible"/>
                                      </p:to>
                                    </p:set>
                                    <p:animEffect transition="in" filter="wipe(right)">
                                      <p:cBhvr>
                                        <p:cTn id="12" dur="500"/>
                                        <p:tgtEl>
                                          <p:spTgt spid="155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nimBg="1"/>
      <p:bldP spid="1556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为什么？！</a:t>
            </a:r>
            <a:endParaRPr lang="en-US" sz="4000" dirty="0"/>
          </a:p>
        </p:txBody>
      </p:sp>
      <p:sp>
        <p:nvSpPr>
          <p:cNvPr id="157701" name="AutoShape 5"/>
          <p:cNvSpPr>
            <a:spLocks noChangeArrowheads="1"/>
          </p:cNvSpPr>
          <p:nvPr/>
        </p:nvSpPr>
        <p:spPr bwMode="auto">
          <a:xfrm>
            <a:off x="152400" y="3581400"/>
            <a:ext cx="61722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先生，你的信用卡已经过了极限，而自从去年</a:t>
            </a:r>
            <a:r>
              <a:rPr lang="zh-CN" altLang="en-US" sz="4000" smtClean="0"/>
              <a:t>十月起，你</a:t>
            </a:r>
            <a:r>
              <a:rPr lang="zh-CN" altLang="en-US" sz="4000" dirty="0" smtClean="0"/>
              <a:t>就欠银行</a:t>
            </a:r>
            <a:r>
              <a:rPr lang="en-US" sz="4000" dirty="0" smtClean="0"/>
              <a:t>$6,720.55</a:t>
            </a:r>
            <a:r>
              <a:rPr lang="zh-CN" alt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wipe(left)">
                                      <p:cBhvr>
                                        <p:cTn id="7" dur="500"/>
                                        <p:tgtEl>
                                          <p:spTgt spid="157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7701"/>
                                        </p:tgtEl>
                                        <p:attrNameLst>
                                          <p:attrName>style.visibility</p:attrName>
                                        </p:attrNameLst>
                                      </p:cBhvr>
                                      <p:to>
                                        <p:strVal val="visible"/>
                                      </p:to>
                                    </p:set>
                                    <p:animEffect transition="in" filter="wipe(right)">
                                      <p:cBhvr>
                                        <p:cTn id="12"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animBg="1"/>
      <p:bldP spid="1577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真是的，什么事你都知道！？</a:t>
            </a:r>
            <a:endParaRPr lang="en-US" sz="4000" dirty="0"/>
          </a:p>
        </p:txBody>
      </p:sp>
      <p:sp>
        <p:nvSpPr>
          <p:cNvPr id="159749"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先生，这还不包括你房子贷款的迟交费用。</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9748"/>
                                        </p:tgtEl>
                                        <p:attrNameLst>
                                          <p:attrName>style.visibility</p:attrName>
                                        </p:attrNameLst>
                                      </p:cBhvr>
                                      <p:to>
                                        <p:strVal val="visible"/>
                                      </p:to>
                                    </p:set>
                                    <p:animEffect transition="in" filter="wipe(left)">
                                      <p:cBhvr>
                                        <p:cTn id="7" dur="500"/>
                                        <p:tgtEl>
                                          <p:spTgt spid="159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9749"/>
                                        </p:tgtEl>
                                        <p:attrNameLst>
                                          <p:attrName>style.visibility</p:attrName>
                                        </p:attrNameLst>
                                      </p:cBhvr>
                                      <p:to>
                                        <p:strVal val="visible"/>
                                      </p:to>
                                    </p:set>
                                    <p:animEffect transition="in" filter="wipe(right)">
                                      <p:cBhvr>
                                        <p:cTn id="12" dur="5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animBg="1"/>
      <p:bldP spid="1597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好了</a:t>
            </a:r>
            <a:r>
              <a:rPr lang="en-US" sz="4000" dirty="0" smtClean="0"/>
              <a:t>, </a:t>
            </a:r>
            <a:r>
              <a:rPr lang="zh-CN" altLang="en-US" sz="4000" dirty="0" smtClean="0"/>
              <a:t>在你来我家之前，我现在就跑去提款机取钱。</a:t>
            </a:r>
            <a:endParaRPr lang="en-US" sz="4000" dirty="0"/>
          </a:p>
        </p:txBody>
      </p:sp>
      <p:sp>
        <p:nvSpPr>
          <p:cNvPr id="161797"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先生，你不行。 因为根据记录，你已经超出今天提款的限额。</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wipe(left)">
                                      <p:cBhvr>
                                        <p:cTn id="7" dur="500"/>
                                        <p:tgtEl>
                                          <p:spTgt spid="161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1797"/>
                                        </p:tgtEl>
                                        <p:attrNameLst>
                                          <p:attrName>style.visibility</p:attrName>
                                        </p:attrNameLst>
                                      </p:cBhvr>
                                      <p:to>
                                        <p:strVal val="visible"/>
                                      </p:to>
                                    </p:set>
                                    <p:animEffect transition="in" filter="wipe(right)">
                                      <p:cBhvr>
                                        <p:cTn id="12" dur="500"/>
                                        <p:tgtEl>
                                          <p:spTgt spid="161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p:bldP spid="1617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什么</a:t>
            </a:r>
            <a:r>
              <a:rPr lang="en-US" sz="4000" dirty="0" smtClean="0"/>
              <a:t>?!</a:t>
            </a:r>
            <a:endParaRPr lang="en-US" sz="4000" dirty="0"/>
          </a:p>
        </p:txBody>
      </p:sp>
      <p:sp>
        <p:nvSpPr>
          <p:cNvPr id="16384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先生，最后一次提款数额是</a:t>
            </a:r>
            <a:r>
              <a:rPr lang="en-US" sz="4000" dirty="0" smtClean="0"/>
              <a:t>$150</a:t>
            </a:r>
            <a:r>
              <a:rPr lang="zh-CN" altLang="en-US" sz="4000" dirty="0" smtClean="0"/>
              <a:t>，在</a:t>
            </a:r>
            <a:r>
              <a:rPr lang="en-US" sz="4000" dirty="0" smtClean="0"/>
              <a:t>4:56pm</a:t>
            </a:r>
            <a:r>
              <a:rPr lang="zh-CN" altLang="en-US" sz="4000" dirty="0" smtClean="0"/>
              <a:t>购买</a:t>
            </a:r>
            <a:r>
              <a:rPr lang="en-US" altLang="zh-CN" sz="4000" dirty="0" smtClean="0"/>
              <a:t>4D</a:t>
            </a:r>
            <a:r>
              <a:rPr lang="zh-CN" altLang="en-US" sz="4000" dirty="0" smtClean="0"/>
              <a:t>和乐透透</a:t>
            </a:r>
            <a:r>
              <a:rPr lang="zh-CN" altLang="en-US" sz="4000" dirty="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3844"/>
                                        </p:tgtEl>
                                        <p:attrNameLst>
                                          <p:attrName>style.visibility</p:attrName>
                                        </p:attrNameLst>
                                      </p:cBhvr>
                                      <p:to>
                                        <p:strVal val="visible"/>
                                      </p:to>
                                    </p:set>
                                    <p:animEffect transition="in" filter="wipe(left)">
                                      <p:cBhvr>
                                        <p:cTn id="7" dur="500"/>
                                        <p:tgtEl>
                                          <p:spTgt spid="163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3845"/>
                                        </p:tgtEl>
                                        <p:attrNameLst>
                                          <p:attrName>style.visibility</p:attrName>
                                        </p:attrNameLst>
                                      </p:cBhvr>
                                      <p:to>
                                        <p:strVal val="visible"/>
                                      </p:to>
                                    </p:set>
                                    <p:animEffect transition="in" filter="wipe(right)">
                                      <p:cBhvr>
                                        <p:cTn id="12" dur="5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P spid="1638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62000" y="3048000"/>
            <a:ext cx="7772400" cy="990600"/>
          </a:xfrm>
        </p:spPr>
        <p:txBody>
          <a:bodyPr/>
          <a:lstStyle/>
          <a:p>
            <a:pPr eaLnBrk="1" hangingPunct="1"/>
            <a:r>
              <a:rPr lang="zh-CN" altLang="en-US" b="1" dirty="0" smtClean="0">
                <a:solidFill>
                  <a:schemeClr val="bg1"/>
                </a:solidFill>
                <a:latin typeface="Microsoft JhengHei" charset="-120"/>
                <a:ea typeface="Microsoft JhengHei" charset="-120"/>
                <a:cs typeface="Microsoft JhengHei" charset="-120"/>
              </a:rPr>
              <a:t>这么多词句啊</a:t>
            </a:r>
            <a:r>
              <a:rPr lang="en-US" altLang="zh-CN" b="1" dirty="0" smtClean="0">
                <a:solidFill>
                  <a:schemeClr val="bg1"/>
                </a:solidFill>
                <a:latin typeface="Microsoft JhengHei" charset="-120"/>
                <a:ea typeface="Microsoft JhengHei" charset="-120"/>
                <a:cs typeface="Microsoft JhengHei" charset="-120"/>
              </a:rPr>
              <a:t>!</a:t>
            </a:r>
            <a:endParaRPr lang="en-US" b="1" dirty="0">
              <a:solidFill>
                <a:schemeClr val="bg1"/>
              </a:solidFill>
              <a:latin typeface="Microsoft JhengHei" charset="-120"/>
              <a:ea typeface="Microsoft JhengHei" charset="-120"/>
              <a:cs typeface="Microsoft JhengHei" charset="-120"/>
            </a:endParaRPr>
          </a:p>
        </p:txBody>
      </p:sp>
      <p:sp>
        <p:nvSpPr>
          <p:cNvPr id="7171" name="WordArt 3"/>
          <p:cNvSpPr>
            <a:spLocks noChangeArrowheads="1" noChangeShapeType="1" noTextEdit="1"/>
          </p:cNvSpPr>
          <p:nvPr/>
        </p:nvSpPr>
        <p:spPr bwMode="auto">
          <a:xfrm>
            <a:off x="14656" y="1461442"/>
            <a:ext cx="2898037" cy="14081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zh-CN" alt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灾难</a:t>
            </a:r>
            <a:r>
              <a:rPr lang="en-US" altLang="zh-CN" sz="3600" kern="10" dirty="0" smtClean="0">
                <a:ln w="9525">
                  <a:round/>
                  <a:headEnd/>
                  <a:tailEnd/>
                </a:ln>
                <a:gradFill rotWithShape="1">
                  <a:gsLst>
                    <a:gs pos="0">
                      <a:srgbClr val="FFE701"/>
                    </a:gs>
                    <a:gs pos="100000">
                      <a:srgbClr val="FE3E02"/>
                    </a:gs>
                  </a:gsLst>
                  <a:lin ang="5400000" scaled="1"/>
                </a:gradFill>
                <a:latin typeface="Impact"/>
                <a:ea typeface="Impact"/>
                <a:cs typeface="Impact"/>
              </a:rPr>
              <a:t>·</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172" name="WordArt 4"/>
          <p:cNvSpPr>
            <a:spLocks noChangeArrowheads="1" noChangeShapeType="1" noTextEdit="1"/>
          </p:cNvSpPr>
          <p:nvPr/>
        </p:nvSpPr>
        <p:spPr bwMode="auto">
          <a:xfrm>
            <a:off x="5317387" y="271703"/>
            <a:ext cx="3352800" cy="14081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zh-CN" altLang="en-US" sz="3600" kern="10" dirty="0" smtClean="0">
                <a:ln w="9525">
                  <a:round/>
                  <a:headEnd/>
                  <a:tailEnd/>
                </a:ln>
                <a:gradFill rotWithShape="1">
                  <a:gsLst>
                    <a:gs pos="0">
                      <a:srgbClr val="FFE701"/>
                    </a:gs>
                    <a:gs pos="100000">
                      <a:srgbClr val="FE3E02"/>
                    </a:gs>
                  </a:gsLst>
                  <a:lin ang="5400000" scaled="1"/>
                </a:gradFill>
                <a:latin typeface="Harrington"/>
                <a:ea typeface="Harrington"/>
                <a:cs typeface="Harrington"/>
              </a:rPr>
              <a:t>千禧年论</a:t>
            </a:r>
            <a:endParaRPr lang="en-US" sz="3600" kern="10" dirty="0">
              <a:ln w="9525">
                <a:round/>
                <a:headEnd/>
                <a:tailEnd/>
              </a:ln>
              <a:gradFill rotWithShape="1">
                <a:gsLst>
                  <a:gs pos="0">
                    <a:srgbClr val="FFE701"/>
                  </a:gs>
                  <a:gs pos="100000">
                    <a:srgbClr val="FE3E02"/>
                  </a:gs>
                </a:gsLst>
                <a:lin ang="5400000" scaled="1"/>
              </a:gradFill>
              <a:latin typeface="Harrington"/>
              <a:ea typeface="Harrington"/>
              <a:cs typeface="Harrington"/>
            </a:endParaRPr>
          </a:p>
        </p:txBody>
      </p:sp>
      <p:sp>
        <p:nvSpPr>
          <p:cNvPr id="7173" name="WordArt 5"/>
          <p:cNvSpPr>
            <a:spLocks noChangeArrowheads="1" noChangeShapeType="1" noTextEdit="1"/>
          </p:cNvSpPr>
          <p:nvPr/>
        </p:nvSpPr>
        <p:spPr bwMode="auto">
          <a:xfrm>
            <a:off x="179512" y="5445224"/>
            <a:ext cx="2600325" cy="1038225"/>
          </a:xfrm>
          <a:prstGeom prst="rect">
            <a:avLst/>
          </a:prstGeom>
        </p:spPr>
        <p:txBody>
          <a:bodyPr wrap="none" fromWordArt="1">
            <a:prstTxWarp prst="textDoubleWave1">
              <a:avLst>
                <a:gd name="adj1" fmla="val 6500"/>
                <a:gd name="adj2" fmla="val 0"/>
              </a:avLst>
            </a:prstTxWarp>
          </a:bodyPr>
          <a:lstStyle/>
          <a:p>
            <a:pPr algn="ctr"/>
            <a:r>
              <a:rPr lang="zh-CN" altLang="en-US" sz="3600" b="1" kern="10" spc="10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icrosoft JhengHei" charset="-120"/>
                <a:ea typeface="Microsoft JhengHei" charset="-120"/>
                <a:cs typeface="Microsoft JhengHei" charset="-120"/>
              </a:rPr>
              <a:t>无千禧年论</a:t>
            </a:r>
            <a:endParaRPr lang="en-US" sz="3600" b="1" kern="10" spc="10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icrosoft JhengHei" charset="-120"/>
              <a:ea typeface="Microsoft JhengHei" charset="-120"/>
              <a:cs typeface="Microsoft JhengHei" charset="-120"/>
            </a:endParaRPr>
          </a:p>
        </p:txBody>
      </p:sp>
      <p:sp>
        <p:nvSpPr>
          <p:cNvPr id="7174" name="WordArt 6"/>
          <p:cNvSpPr>
            <a:spLocks noChangeArrowheads="1" noChangeShapeType="1" noTextEdit="1"/>
          </p:cNvSpPr>
          <p:nvPr/>
        </p:nvSpPr>
        <p:spPr bwMode="auto">
          <a:xfrm>
            <a:off x="2987824" y="5733256"/>
            <a:ext cx="2600325" cy="1038225"/>
          </a:xfrm>
          <a:prstGeom prst="rect">
            <a:avLst/>
          </a:prstGeom>
        </p:spPr>
        <p:txBody>
          <a:bodyPr wrap="none" fromWordArt="1">
            <a:prstTxWarp prst="textDoubleWave1">
              <a:avLst>
                <a:gd name="adj1" fmla="val 6500"/>
                <a:gd name="adj2" fmla="val 0"/>
              </a:avLst>
            </a:prstTxWarp>
          </a:bodyPr>
          <a:lstStyle/>
          <a:p>
            <a:pPr algn="ctr"/>
            <a:r>
              <a:rPr lang="zh-CN" altLang="en-US" sz="3600" b="1" kern="10" spc="100" dirty="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icrosoft JhengHei" charset="-120"/>
                <a:ea typeface="Microsoft JhengHei" charset="-120"/>
                <a:cs typeface="Microsoft JhengHei" charset="-120"/>
              </a:rPr>
              <a:t>后千禧年观</a:t>
            </a:r>
            <a:endParaRPr lang="en-US" sz="3600" b="1" kern="10" spc="10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icrosoft JhengHei" charset="-120"/>
              <a:ea typeface="Microsoft JhengHei" charset="-120"/>
              <a:cs typeface="Microsoft JhengHei" charset="-120"/>
            </a:endParaRPr>
          </a:p>
        </p:txBody>
      </p:sp>
      <p:sp>
        <p:nvSpPr>
          <p:cNvPr id="7175" name="WordArt 7"/>
          <p:cNvSpPr>
            <a:spLocks noChangeArrowheads="1" noChangeShapeType="1" noTextEdit="1"/>
          </p:cNvSpPr>
          <p:nvPr/>
        </p:nvSpPr>
        <p:spPr bwMode="auto">
          <a:xfrm>
            <a:off x="5905500" y="5562600"/>
            <a:ext cx="2562225" cy="1038225"/>
          </a:xfrm>
          <a:prstGeom prst="rect">
            <a:avLst/>
          </a:prstGeom>
        </p:spPr>
        <p:txBody>
          <a:bodyPr wrap="none" fromWordArt="1">
            <a:prstTxWarp prst="textDoubleWave1">
              <a:avLst>
                <a:gd name="adj1" fmla="val 6500"/>
                <a:gd name="adj2" fmla="val 0"/>
              </a:avLst>
            </a:prstTxWarp>
          </a:bodyPr>
          <a:lstStyle/>
          <a:p>
            <a:pPr algn="ctr"/>
            <a:r>
              <a:rPr lang="zh-CN" altLang="en-US" sz="3600" b="1" kern="10" spc="100" dirty="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icrosoft JhengHei" charset="-120"/>
                <a:ea typeface="Microsoft JhengHei" charset="-120"/>
                <a:cs typeface="Microsoft JhengHei" charset="-120"/>
              </a:rPr>
              <a:t>前千禧年主义</a:t>
            </a:r>
            <a:endParaRPr lang="en-US" sz="3600" b="1" kern="10" spc="10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icrosoft JhengHei" charset="-120"/>
              <a:ea typeface="Microsoft JhengHei" charset="-120"/>
              <a:cs typeface="Microsoft JhengHei" charset="-120"/>
            </a:endParaRPr>
          </a:p>
        </p:txBody>
      </p:sp>
      <p:sp>
        <p:nvSpPr>
          <p:cNvPr id="7176" name="WordArt 8" descr="Narrow vertical"/>
          <p:cNvSpPr>
            <a:spLocks noChangeArrowheads="1" noChangeShapeType="1" noTextEdit="1"/>
          </p:cNvSpPr>
          <p:nvPr/>
        </p:nvSpPr>
        <p:spPr bwMode="auto">
          <a:xfrm>
            <a:off x="3048000" y="1447800"/>
            <a:ext cx="5715000" cy="1709738"/>
          </a:xfrm>
          <a:prstGeom prst="rect">
            <a:avLst/>
          </a:prstGeom>
        </p:spPr>
        <p:txBody>
          <a:bodyPr wrap="none" fromWordArt="1">
            <a:prstTxWarp prst="textCurveUp">
              <a:avLst>
                <a:gd name="adj" fmla="val 40356"/>
              </a:avLst>
            </a:prstTxWarp>
          </a:bodyPr>
          <a:lstStyle/>
          <a:p>
            <a:pPr algn="ctr"/>
            <a:r>
              <a:rPr lang="zh-CN" altLang="en-US" sz="3600" b="1" kern="10" dirty="0" smtClean="0">
                <a:ln w="12700">
                  <a:solidFill>
                    <a:srgbClr val="000000"/>
                  </a:solidFill>
                  <a:round/>
                  <a:headEnd/>
                  <a:tailEnd/>
                </a:ln>
                <a:blipFill dpi="0" rotWithShape="0">
                  <a:blip r:embed="rId4"/>
                  <a:srcRect/>
                  <a:tile tx="0" ty="0" sx="100000" sy="100000" flip="none" algn="tl"/>
                </a:blipFill>
                <a:effectLst>
                  <a:outerShdw blurRad="63500" dist="46662" dir="2115817" algn="ctr" rotWithShape="0">
                    <a:srgbClr val="000000">
                      <a:alpha val="79999"/>
                    </a:srgbClr>
                  </a:outerShdw>
                </a:effectLst>
                <a:latin typeface="Microsoft JhengHei" charset="-120"/>
                <a:ea typeface="Microsoft JhengHei" charset="-120"/>
                <a:cs typeface="Microsoft JhengHei" charset="-120"/>
              </a:rPr>
              <a:t>达尼尔的第七十年</a:t>
            </a:r>
            <a:endParaRPr lang="en-US" sz="3600" b="1" kern="10" dirty="0">
              <a:ln w="12700">
                <a:solidFill>
                  <a:srgbClr val="000000"/>
                </a:solidFill>
                <a:round/>
                <a:headEnd/>
                <a:tailEnd/>
              </a:ln>
              <a:blipFill dpi="0" rotWithShape="0">
                <a:blip r:embed="rId4"/>
                <a:srcRect/>
                <a:tile tx="0" ty="0" sx="100000" sy="100000" flip="none" algn="tl"/>
              </a:blipFill>
              <a:effectLst>
                <a:outerShdw blurRad="63500" dist="46662" dir="2115817" algn="ctr" rotWithShape="0">
                  <a:srgbClr val="000000">
                    <a:alpha val="79999"/>
                  </a:srgbClr>
                </a:outerShdw>
              </a:effectLst>
              <a:latin typeface="Microsoft JhengHei" charset="-120"/>
              <a:ea typeface="Microsoft JhengHei" charset="-120"/>
              <a:cs typeface="Microsoft JhengHei" charset="-120"/>
            </a:endParaRPr>
          </a:p>
        </p:txBody>
      </p:sp>
      <p:sp>
        <p:nvSpPr>
          <p:cNvPr id="7177" name="WordArt 9"/>
          <p:cNvSpPr>
            <a:spLocks noChangeArrowheads="1" noChangeShapeType="1" noTextEdit="1"/>
          </p:cNvSpPr>
          <p:nvPr/>
        </p:nvSpPr>
        <p:spPr bwMode="auto">
          <a:xfrm>
            <a:off x="334261" y="150713"/>
            <a:ext cx="3248025" cy="676275"/>
          </a:xfrm>
          <a:prstGeom prst="rect">
            <a:avLst/>
          </a:prstGeom>
        </p:spPr>
        <p:txBody>
          <a:bodyPr wrap="none" fromWordArt="1">
            <a:prstTxWarp prst="textPlain">
              <a:avLst>
                <a:gd name="adj" fmla="val 50000"/>
              </a:avLst>
            </a:prstTxWarp>
          </a:bodyPr>
          <a:lstStyle/>
          <a:p>
            <a:pPr algn="ctr"/>
            <a:r>
              <a:rPr lang="zh-CN" alt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大灾难</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endParaRPr>
          </a:p>
        </p:txBody>
      </p:sp>
      <p:sp>
        <p:nvSpPr>
          <p:cNvPr id="7178" name="WordArt 10"/>
          <p:cNvSpPr>
            <a:spLocks noChangeArrowheads="1" noChangeShapeType="1" noTextEdit="1"/>
          </p:cNvSpPr>
          <p:nvPr/>
        </p:nvSpPr>
        <p:spPr bwMode="auto">
          <a:xfrm>
            <a:off x="533400" y="3962400"/>
            <a:ext cx="1860550" cy="1104900"/>
          </a:xfrm>
          <a:prstGeom prst="rect">
            <a:avLst/>
          </a:prstGeom>
        </p:spPr>
        <p:txBody>
          <a:bodyPr wrap="none" fromWordArt="1">
            <a:prstTxWarp prst="textFadeUp">
              <a:avLst>
                <a:gd name="adj" fmla="val 9991"/>
              </a:avLst>
            </a:prstTxWarp>
          </a:bodyPr>
          <a:lstStyle/>
          <a:p>
            <a:pPr algn="ctr"/>
            <a:r>
              <a:rPr lang="zh-CN" altLang="en-US" sz="3600" kern="10" dirty="0" smtClean="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被提</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endParaRPr>
          </a:p>
        </p:txBody>
      </p:sp>
      <p:sp>
        <p:nvSpPr>
          <p:cNvPr id="7179" name="WordArt 11"/>
          <p:cNvSpPr>
            <a:spLocks noChangeArrowheads="1" noChangeShapeType="1" noTextEdit="1"/>
          </p:cNvSpPr>
          <p:nvPr/>
        </p:nvSpPr>
        <p:spPr bwMode="auto">
          <a:xfrm>
            <a:off x="4343400" y="3886200"/>
            <a:ext cx="3886200" cy="1295400"/>
          </a:xfrm>
          <a:prstGeom prst="rect">
            <a:avLst/>
          </a:prstGeom>
        </p:spPr>
        <p:txBody>
          <a:bodyPr wrap="none" fromWordArt="1">
            <a:prstTxWarp prst="textPlain">
              <a:avLst>
                <a:gd name="adj" fmla="val 50000"/>
              </a:avLst>
            </a:prstTxWarp>
          </a:bodyPr>
          <a:lstStyle/>
          <a:p>
            <a:pPr algn="ctr"/>
            <a:r>
              <a:rPr lang="zh-CN" altLang="en-US" sz="2800" b="1" kern="10" dirty="0" smtClean="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icrosoft JhengHei" charset="-120"/>
                <a:ea typeface="Microsoft JhengHei" charset="-120"/>
                <a:cs typeface="Microsoft JhengHei" charset="-120"/>
              </a:rPr>
              <a:t>主再来</a:t>
            </a:r>
            <a:endParaRPr lang="en-US" sz="2800" b="1" kern="10" dirty="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icrosoft JhengHei" charset="-120"/>
              <a:ea typeface="Microsoft JhengHei" charset="-120"/>
              <a:cs typeface="Microsoft JhengHei" charset="-120"/>
            </a:endParaRPr>
          </a:p>
        </p:txBody>
      </p:sp>
      <p:sp>
        <p:nvSpPr>
          <p:cNvPr id="7180" name="WordArt 12"/>
          <p:cNvSpPr>
            <a:spLocks noChangeArrowheads="1" noChangeShapeType="1" noTextEdit="1"/>
          </p:cNvSpPr>
          <p:nvPr/>
        </p:nvSpPr>
        <p:spPr bwMode="auto">
          <a:xfrm>
            <a:off x="3581400" y="1333500"/>
            <a:ext cx="3038475" cy="647700"/>
          </a:xfrm>
          <a:prstGeom prst="rect">
            <a:avLst/>
          </a:prstGeom>
        </p:spPr>
        <p:txBody>
          <a:bodyPr spcFirstLastPara="1" wrap="none" fromWordArt="1">
            <a:prstTxWarp prst="textArchDown">
              <a:avLst>
                <a:gd name="adj" fmla="val 0"/>
              </a:avLst>
            </a:prstTxWarp>
          </a:bodyPr>
          <a:lstStyle/>
          <a:p>
            <a:pPr algn="ctr"/>
            <a:r>
              <a:rPr lang="zh-CN" altLang="en-US" sz="3600" b="1" kern="10" dirty="0" smtClean="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icrosoft JhengHei" charset="-120"/>
                <a:ea typeface="Microsoft JhengHei" charset="-120"/>
                <a:cs typeface="Microsoft JhengHei" charset="-120"/>
              </a:rPr>
              <a:t>启示录</a:t>
            </a:r>
            <a:endParaRPr lang="en-US" sz="3600" b="1" kern="10" dirty="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icrosoft JhengHei" charset="-120"/>
              <a:ea typeface="Microsoft JhengHei" charset="-120"/>
              <a:cs typeface="Microsoft JhengHei" charset="-120"/>
            </a:endParaRPr>
          </a:p>
        </p:txBody>
      </p:sp>
      <p:sp>
        <p:nvSpPr>
          <p:cNvPr id="7181" name="WordArt 13"/>
          <p:cNvSpPr>
            <a:spLocks noChangeArrowheads="1" noChangeShapeType="1" noTextEdit="1"/>
          </p:cNvSpPr>
          <p:nvPr/>
        </p:nvSpPr>
        <p:spPr bwMode="auto">
          <a:xfrm>
            <a:off x="2276230" y="4980462"/>
            <a:ext cx="333521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spc="720" dirty="0" smtClean="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灾难被提观</a:t>
            </a:r>
            <a:endParaRPr lang="en-US"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endParaRPr>
          </a:p>
        </p:txBody>
      </p:sp>
      <p:sp>
        <p:nvSpPr>
          <p:cNvPr id="7182" name="WordArt 14"/>
          <p:cNvSpPr>
            <a:spLocks noChangeArrowheads="1" noChangeShapeType="1" noTextEdit="1"/>
          </p:cNvSpPr>
          <p:nvPr/>
        </p:nvSpPr>
        <p:spPr bwMode="auto">
          <a:xfrm>
            <a:off x="304800" y="2667000"/>
            <a:ext cx="1295400" cy="1285875"/>
          </a:xfrm>
          <a:prstGeom prst="rect">
            <a:avLst/>
          </a:prstGeom>
        </p:spPr>
        <p:txBody>
          <a:bodyPr wrap="none" fromWordArt="1">
            <a:prstTxWarp prst="textSlantUp">
              <a:avLst>
                <a:gd name="adj" fmla="val 32056"/>
              </a:avLst>
            </a:prstTxWarp>
          </a:bodyPr>
          <a:lstStyle/>
          <a:p>
            <a:pPr algn="ctr"/>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灾前</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7183" name="WordArt 15"/>
          <p:cNvSpPr>
            <a:spLocks noChangeArrowheads="1" noChangeShapeType="1" noTextEdit="1"/>
          </p:cNvSpPr>
          <p:nvPr/>
        </p:nvSpPr>
        <p:spPr bwMode="auto">
          <a:xfrm>
            <a:off x="7772400" y="2743200"/>
            <a:ext cx="1295400" cy="1285875"/>
          </a:xfrm>
          <a:prstGeom prst="rect">
            <a:avLst/>
          </a:prstGeom>
        </p:spPr>
        <p:txBody>
          <a:bodyPr wrap="none" fromWordArt="1">
            <a:prstTxWarp prst="textSlantUp">
              <a:avLst>
                <a:gd name="adj" fmla="val 32056"/>
              </a:avLst>
            </a:prstTxWarp>
          </a:bodyPr>
          <a:lstStyle/>
          <a:p>
            <a:pPr algn="ctr"/>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灾后</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7184" name="WordArt 16"/>
          <p:cNvSpPr>
            <a:spLocks noChangeArrowheads="1" noChangeShapeType="1" noTextEdit="1"/>
          </p:cNvSpPr>
          <p:nvPr/>
        </p:nvSpPr>
        <p:spPr bwMode="auto">
          <a:xfrm>
            <a:off x="2762250" y="3593141"/>
            <a:ext cx="1352550" cy="1409700"/>
          </a:xfrm>
          <a:prstGeom prst="rect">
            <a:avLst/>
          </a:prstGeom>
        </p:spPr>
        <p:txBody>
          <a:bodyPr wrap="none" fromWordArt="1">
            <a:prstTxWarp prst="textSlantUp">
              <a:avLst>
                <a:gd name="adj" fmla="val 32056"/>
              </a:avLst>
            </a:prstTxWarp>
          </a:bodyPr>
          <a:lstStyle/>
          <a:p>
            <a:pPr algn="ctr"/>
            <a:r>
              <a:rPr lang="zh-CN" altLang="en-US" sz="3600" kern="1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灾中</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7185" name="WordArt 17"/>
          <p:cNvSpPr>
            <a:spLocks noChangeArrowheads="1" noChangeShapeType="1" noTextEdit="1"/>
          </p:cNvSpPr>
          <p:nvPr/>
        </p:nvSpPr>
        <p:spPr bwMode="auto">
          <a:xfrm>
            <a:off x="838200" y="990600"/>
            <a:ext cx="3695700" cy="647700"/>
          </a:xfrm>
          <a:prstGeom prst="rect">
            <a:avLst/>
          </a:prstGeom>
        </p:spPr>
        <p:txBody>
          <a:bodyPr wrap="none" fromWordArt="1">
            <a:prstTxWarp prst="textPlain">
              <a:avLst>
                <a:gd name="adj" fmla="val 50000"/>
              </a:avLst>
            </a:prstTxWarp>
          </a:bodyPr>
          <a:lstStyle/>
          <a:p>
            <a:pPr algn="ctr"/>
            <a:r>
              <a:rPr lang="zh-CN" altLang="en-US" sz="3600" b="1" i="1" kern="10" dirty="0" smtClean="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Microsoft JhengHei" charset="-120"/>
                <a:ea typeface="Microsoft JhengHei" charset="-120"/>
                <a:cs typeface="Microsoft JhengHei" charset="-120"/>
              </a:rPr>
              <a:t>时代派</a:t>
            </a:r>
            <a:endParaRPr lang="en-US" sz="3600" b="1"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Microsoft JhengHei" charset="-120"/>
              <a:ea typeface="Microsoft JhengHei" charset="-120"/>
              <a:cs typeface="Microsoft JhengHei" charset="-120"/>
            </a:endParaRPr>
          </a:p>
        </p:txBody>
      </p:sp>
      <p:sp>
        <p:nvSpPr>
          <p:cNvPr id="7186" name="WordArt 18"/>
          <p:cNvSpPr>
            <a:spLocks noChangeArrowheads="1" noChangeShapeType="1" noTextEdit="1"/>
          </p:cNvSpPr>
          <p:nvPr/>
        </p:nvSpPr>
        <p:spPr bwMode="auto">
          <a:xfrm>
            <a:off x="6210300" y="5105400"/>
            <a:ext cx="3086100" cy="83185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zh-CN" altLang="en-US" sz="3600" kern="10" dirty="0" smtClean="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圣约</a:t>
            </a:r>
            <a:r>
              <a:rPr lang="en-US" sz="3600" kern="10" dirty="0" smtClean="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 </a:t>
            </a:r>
            <a:r>
              <a:rPr lang="zh-CN" altLang="en-US" sz="3600" kern="10" dirty="0" smtClean="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前千禧</a:t>
            </a:r>
            <a:endPar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endParaRPr>
          </a:p>
        </p:txBody>
      </p:sp>
      <p:sp>
        <p:nvSpPr>
          <p:cNvPr id="7187" name="WordArt 19" descr="Paper bag"/>
          <p:cNvSpPr>
            <a:spLocks noChangeArrowheads="1" noChangeShapeType="1" noTextEdit="1"/>
          </p:cNvSpPr>
          <p:nvPr/>
        </p:nvSpPr>
        <p:spPr bwMode="auto">
          <a:xfrm>
            <a:off x="6707039" y="1152525"/>
            <a:ext cx="2114550" cy="523875"/>
          </a:xfrm>
          <a:prstGeom prst="rect">
            <a:avLst/>
          </a:prstGeom>
        </p:spPr>
        <p:txBody>
          <a:bodyPr wrap="none" fromWordArt="1">
            <a:prstTxWarp prst="textPlain">
              <a:avLst>
                <a:gd name="adj" fmla="val 50000"/>
              </a:avLst>
            </a:prstTxWarp>
          </a:bodyPr>
          <a:lstStyle/>
          <a:p>
            <a:pPr algn="ctr"/>
            <a:r>
              <a:rPr lang="zh-CN" altLang="en-US" sz="3600" kern="10" dirty="0" smtClean="0">
                <a:ln w="9525">
                  <a:solidFill>
                    <a:srgbClr val="008000"/>
                  </a:solidFill>
                  <a:round/>
                  <a:headEnd/>
                  <a:tailEnd/>
                </a:ln>
                <a:blipFill dpi="0" rotWithShape="0">
                  <a:blip r:embed="rId5"/>
                  <a:srcRect/>
                  <a:tile tx="0" ty="0" sx="100000" sy="100000" flip="none" algn="tl"/>
                </a:blipFill>
                <a:effectLst>
                  <a:outerShdw blurRad="63500" dist="563972" dir="14049741" sx="125000" sy="125000" algn="tl" rotWithShape="0">
                    <a:srgbClr val="C7DFD3">
                      <a:alpha val="79999"/>
                    </a:srgbClr>
                  </a:outerShdw>
                </a:effectLst>
                <a:latin typeface="Times New Roman"/>
                <a:ea typeface="Times New Roman"/>
                <a:cs typeface="Times New Roman"/>
              </a:rPr>
              <a:t>神的愤怒中</a:t>
            </a:r>
            <a:endParaRPr lang="en-US" sz="3600" kern="10" dirty="0">
              <a:ln w="9525">
                <a:solidFill>
                  <a:srgbClr val="008000"/>
                </a:solidFill>
                <a:round/>
                <a:headEnd/>
                <a:tailEnd/>
              </a:ln>
              <a:blipFill dpi="0" rotWithShape="0">
                <a:blip r:embed="rId5"/>
                <a:srcRect/>
                <a:tile tx="0" ty="0" sx="100000" sy="100000" flip="none" algn="tl"/>
              </a:blipFill>
              <a:effectLst>
                <a:outerShdw blurRad="63500" dist="563972" dir="14049741" sx="125000" sy="125000" algn="tl" rotWithShape="0">
                  <a:srgbClr val="C7DFD3">
                    <a:alpha val="79999"/>
                  </a:srgbClr>
                </a:outerShdw>
              </a:effectLst>
              <a:latin typeface="Times New Roman"/>
              <a:ea typeface="Times New Roman"/>
              <a:cs typeface="Times New Roman"/>
            </a:endParaRPr>
          </a:p>
        </p:txBody>
      </p:sp>
      <p:sp>
        <p:nvSpPr>
          <p:cNvPr id="7188" name="WordArt 20"/>
          <p:cNvSpPr>
            <a:spLocks noChangeArrowheads="1" noChangeShapeType="1" noTextEdit="1"/>
          </p:cNvSpPr>
          <p:nvPr/>
        </p:nvSpPr>
        <p:spPr bwMode="auto">
          <a:xfrm>
            <a:off x="4254131" y="0"/>
            <a:ext cx="2714625"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zh-CN" alt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分批</a:t>
            </a:r>
            <a:r>
              <a:rPr lang="zh-CN" altLang="en-US" sz="3600" kern="1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被提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185365" name="Text Box 21"/>
          <p:cNvSpPr txBox="1">
            <a:spLocks noChangeArrowheads="1"/>
          </p:cNvSpPr>
          <p:nvPr/>
        </p:nvSpPr>
        <p:spPr bwMode="auto">
          <a:xfrm>
            <a:off x="8534400" y="152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5"/>
                                        </p:tgtEl>
                                        <p:attrNameLst>
                                          <p:attrName>style.visibility</p:attrName>
                                        </p:attrNameLst>
                                      </p:cBhvr>
                                      <p:to>
                                        <p:strVal val="visible"/>
                                      </p:to>
                                    </p:set>
                                    <p:anim calcmode="lin" valueType="num">
                                      <p:cBhvr additive="base">
                                        <p:cTn id="7" dur="500" fill="hold"/>
                                        <p:tgtEl>
                                          <p:spTgt spid="7185"/>
                                        </p:tgtEl>
                                        <p:attrNameLst>
                                          <p:attrName>ppt_x</p:attrName>
                                        </p:attrNameLst>
                                      </p:cBhvr>
                                      <p:tavLst>
                                        <p:tav tm="0">
                                          <p:val>
                                            <p:strVal val="#ppt_x"/>
                                          </p:val>
                                        </p:tav>
                                        <p:tav tm="100000">
                                          <p:val>
                                            <p:strVal val="#ppt_x"/>
                                          </p:val>
                                        </p:tav>
                                      </p:tavLst>
                                    </p:anim>
                                    <p:anim calcmode="lin" valueType="num">
                                      <p:cBhvr additive="base">
                                        <p:cTn id="8" dur="500" fill="hold"/>
                                        <p:tgtEl>
                                          <p:spTgt spid="718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86"/>
                                        </p:tgtEl>
                                        <p:attrNameLst>
                                          <p:attrName>style.visibility</p:attrName>
                                        </p:attrNameLst>
                                      </p:cBhvr>
                                      <p:to>
                                        <p:strVal val="visible"/>
                                      </p:to>
                                    </p:set>
                                    <p:anim calcmode="lin" valueType="num">
                                      <p:cBhvr additive="base">
                                        <p:cTn id="13" dur="500" fill="hold"/>
                                        <p:tgtEl>
                                          <p:spTgt spid="7186"/>
                                        </p:tgtEl>
                                        <p:attrNameLst>
                                          <p:attrName>ppt_x</p:attrName>
                                        </p:attrNameLst>
                                      </p:cBhvr>
                                      <p:tavLst>
                                        <p:tav tm="0">
                                          <p:val>
                                            <p:strVal val="#ppt_x"/>
                                          </p:val>
                                        </p:tav>
                                        <p:tav tm="100000">
                                          <p:val>
                                            <p:strVal val="#ppt_x"/>
                                          </p:val>
                                        </p:tav>
                                      </p:tavLst>
                                    </p:anim>
                                    <p:anim calcmode="lin" valueType="num">
                                      <p:cBhvr additive="base">
                                        <p:cTn id="14" dur="500" fill="hold"/>
                                        <p:tgtEl>
                                          <p:spTgt spid="718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6"/>
                                        </p:tgtEl>
                                        <p:attrNameLst>
                                          <p:attrName>style.visibility</p:attrName>
                                        </p:attrNameLst>
                                      </p:cBhvr>
                                      <p:to>
                                        <p:strVal val="visible"/>
                                      </p:to>
                                    </p:set>
                                    <p:anim calcmode="lin" valueType="num">
                                      <p:cBhvr additive="base">
                                        <p:cTn id="25" dur="500" fill="hold"/>
                                        <p:tgtEl>
                                          <p:spTgt spid="7176"/>
                                        </p:tgtEl>
                                        <p:attrNameLst>
                                          <p:attrName>ppt_x</p:attrName>
                                        </p:attrNameLst>
                                      </p:cBhvr>
                                      <p:tavLst>
                                        <p:tav tm="0">
                                          <p:val>
                                            <p:strVal val="#ppt_x"/>
                                          </p:val>
                                        </p:tav>
                                        <p:tav tm="100000">
                                          <p:val>
                                            <p:strVal val="#ppt_x"/>
                                          </p:val>
                                        </p:tav>
                                      </p:tavLst>
                                    </p:anim>
                                    <p:anim calcmode="lin" valueType="num">
                                      <p:cBhvr additive="base">
                                        <p:cTn id="26"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7"/>
                                        </p:tgtEl>
                                        <p:attrNameLst>
                                          <p:attrName>style.visibility</p:attrName>
                                        </p:attrNameLst>
                                      </p:cBhvr>
                                      <p:to>
                                        <p:strVal val="visible"/>
                                      </p:to>
                                    </p:set>
                                    <p:anim calcmode="lin" valueType="num">
                                      <p:cBhvr additive="base">
                                        <p:cTn id="31" dur="500" fill="hold"/>
                                        <p:tgtEl>
                                          <p:spTgt spid="7177"/>
                                        </p:tgtEl>
                                        <p:attrNameLst>
                                          <p:attrName>ppt_x</p:attrName>
                                        </p:attrNameLst>
                                      </p:cBhvr>
                                      <p:tavLst>
                                        <p:tav tm="0">
                                          <p:val>
                                            <p:strVal val="#ppt_x"/>
                                          </p:val>
                                        </p:tav>
                                        <p:tav tm="100000">
                                          <p:val>
                                            <p:strVal val="#ppt_x"/>
                                          </p:val>
                                        </p:tav>
                                      </p:tavLst>
                                    </p:anim>
                                    <p:anim calcmode="lin" valueType="num">
                                      <p:cBhvr additive="base">
                                        <p:cTn id="32"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2"/>
                                        </p:tgtEl>
                                        <p:attrNameLst>
                                          <p:attrName>style.visibility</p:attrName>
                                        </p:attrNameLst>
                                      </p:cBhvr>
                                      <p:to>
                                        <p:strVal val="visible"/>
                                      </p:to>
                                    </p:set>
                                    <p:anim calcmode="lin" valueType="num">
                                      <p:cBhvr additive="base">
                                        <p:cTn id="37" dur="500" fill="hold"/>
                                        <p:tgtEl>
                                          <p:spTgt spid="7172"/>
                                        </p:tgtEl>
                                        <p:attrNameLst>
                                          <p:attrName>ppt_x</p:attrName>
                                        </p:attrNameLst>
                                      </p:cBhvr>
                                      <p:tavLst>
                                        <p:tav tm="0">
                                          <p:val>
                                            <p:strVal val="#ppt_x"/>
                                          </p:val>
                                        </p:tav>
                                        <p:tav tm="100000">
                                          <p:val>
                                            <p:strVal val="#ppt_x"/>
                                          </p:val>
                                        </p:tav>
                                      </p:tavLst>
                                    </p:anim>
                                    <p:anim calcmode="lin" valueType="num">
                                      <p:cBhvr additive="base">
                                        <p:cTn id="3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9"/>
                                        </p:tgtEl>
                                        <p:attrNameLst>
                                          <p:attrName>style.visibility</p:attrName>
                                        </p:attrNameLst>
                                      </p:cBhvr>
                                      <p:to>
                                        <p:strVal val="visible"/>
                                      </p:to>
                                    </p:set>
                                    <p:anim calcmode="lin" valueType="num">
                                      <p:cBhvr additive="base">
                                        <p:cTn id="43" dur="500" fill="hold"/>
                                        <p:tgtEl>
                                          <p:spTgt spid="7179"/>
                                        </p:tgtEl>
                                        <p:attrNameLst>
                                          <p:attrName>ppt_x</p:attrName>
                                        </p:attrNameLst>
                                      </p:cBhvr>
                                      <p:tavLst>
                                        <p:tav tm="0">
                                          <p:val>
                                            <p:strVal val="#ppt_x"/>
                                          </p:val>
                                        </p:tav>
                                        <p:tav tm="100000">
                                          <p:val>
                                            <p:strVal val="#ppt_x"/>
                                          </p:val>
                                        </p:tav>
                                      </p:tavLst>
                                    </p:anim>
                                    <p:anim calcmode="lin" valueType="num">
                                      <p:cBhvr additive="base">
                                        <p:cTn id="44"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81"/>
                                        </p:tgtEl>
                                        <p:attrNameLst>
                                          <p:attrName>style.visibility</p:attrName>
                                        </p:attrNameLst>
                                      </p:cBhvr>
                                      <p:to>
                                        <p:strVal val="visible"/>
                                      </p:to>
                                    </p:set>
                                    <p:anim calcmode="lin" valueType="num">
                                      <p:cBhvr additive="base">
                                        <p:cTn id="49" dur="500" fill="hold"/>
                                        <p:tgtEl>
                                          <p:spTgt spid="7181"/>
                                        </p:tgtEl>
                                        <p:attrNameLst>
                                          <p:attrName>ppt_x</p:attrName>
                                        </p:attrNameLst>
                                      </p:cBhvr>
                                      <p:tavLst>
                                        <p:tav tm="0">
                                          <p:val>
                                            <p:strVal val="#ppt_x"/>
                                          </p:val>
                                        </p:tav>
                                        <p:tav tm="100000">
                                          <p:val>
                                            <p:strVal val="#ppt_x"/>
                                          </p:val>
                                        </p:tav>
                                      </p:tavLst>
                                    </p:anim>
                                    <p:anim calcmode="lin" valueType="num">
                                      <p:cBhvr additive="base">
                                        <p:cTn id="50"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8"/>
                                        </p:tgtEl>
                                        <p:attrNameLst>
                                          <p:attrName>style.visibility</p:attrName>
                                        </p:attrNameLst>
                                      </p:cBhvr>
                                      <p:to>
                                        <p:strVal val="visible"/>
                                      </p:to>
                                    </p:set>
                                    <p:anim calcmode="lin" valueType="num">
                                      <p:cBhvr additive="base">
                                        <p:cTn id="55" dur="500" fill="hold"/>
                                        <p:tgtEl>
                                          <p:spTgt spid="7178"/>
                                        </p:tgtEl>
                                        <p:attrNameLst>
                                          <p:attrName>ppt_x</p:attrName>
                                        </p:attrNameLst>
                                      </p:cBhvr>
                                      <p:tavLst>
                                        <p:tav tm="0">
                                          <p:val>
                                            <p:strVal val="#ppt_x"/>
                                          </p:val>
                                        </p:tav>
                                        <p:tav tm="100000">
                                          <p:val>
                                            <p:strVal val="#ppt_x"/>
                                          </p:val>
                                        </p:tav>
                                      </p:tavLst>
                                    </p:anim>
                                    <p:anim calcmode="lin" valueType="num">
                                      <p:cBhvr additive="base">
                                        <p:cTn id="56"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173"/>
                                        </p:tgtEl>
                                        <p:attrNameLst>
                                          <p:attrName>style.visibility</p:attrName>
                                        </p:attrNameLst>
                                      </p:cBhvr>
                                      <p:to>
                                        <p:strVal val="visible"/>
                                      </p:to>
                                    </p:set>
                                    <p:anim calcmode="lin" valueType="num">
                                      <p:cBhvr additive="base">
                                        <p:cTn id="61" dur="500" fill="hold"/>
                                        <p:tgtEl>
                                          <p:spTgt spid="7173"/>
                                        </p:tgtEl>
                                        <p:attrNameLst>
                                          <p:attrName>ppt_x</p:attrName>
                                        </p:attrNameLst>
                                      </p:cBhvr>
                                      <p:tavLst>
                                        <p:tav tm="0">
                                          <p:val>
                                            <p:strVal val="#ppt_x"/>
                                          </p:val>
                                        </p:tav>
                                        <p:tav tm="100000">
                                          <p:val>
                                            <p:strVal val="#ppt_x"/>
                                          </p:val>
                                        </p:tav>
                                      </p:tavLst>
                                    </p:anim>
                                    <p:anim calcmode="lin" valueType="num">
                                      <p:cBhvr additive="base">
                                        <p:cTn id="62"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174"/>
                                        </p:tgtEl>
                                        <p:attrNameLst>
                                          <p:attrName>style.visibility</p:attrName>
                                        </p:attrNameLst>
                                      </p:cBhvr>
                                      <p:to>
                                        <p:strVal val="visible"/>
                                      </p:to>
                                    </p:set>
                                    <p:anim calcmode="lin" valueType="num">
                                      <p:cBhvr additive="base">
                                        <p:cTn id="67" dur="500" fill="hold"/>
                                        <p:tgtEl>
                                          <p:spTgt spid="7174"/>
                                        </p:tgtEl>
                                        <p:attrNameLst>
                                          <p:attrName>ppt_x</p:attrName>
                                        </p:attrNameLst>
                                      </p:cBhvr>
                                      <p:tavLst>
                                        <p:tav tm="0">
                                          <p:val>
                                            <p:strVal val="#ppt_x"/>
                                          </p:val>
                                        </p:tav>
                                        <p:tav tm="100000">
                                          <p:val>
                                            <p:strVal val="#ppt_x"/>
                                          </p:val>
                                        </p:tav>
                                      </p:tavLst>
                                    </p:anim>
                                    <p:anim calcmode="lin" valueType="num">
                                      <p:cBhvr additive="base">
                                        <p:cTn id="6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175"/>
                                        </p:tgtEl>
                                        <p:attrNameLst>
                                          <p:attrName>style.visibility</p:attrName>
                                        </p:attrNameLst>
                                      </p:cBhvr>
                                      <p:to>
                                        <p:strVal val="visible"/>
                                      </p:to>
                                    </p:set>
                                    <p:anim calcmode="lin" valueType="num">
                                      <p:cBhvr additive="base">
                                        <p:cTn id="73" dur="500" fill="hold"/>
                                        <p:tgtEl>
                                          <p:spTgt spid="7175"/>
                                        </p:tgtEl>
                                        <p:attrNameLst>
                                          <p:attrName>ppt_x</p:attrName>
                                        </p:attrNameLst>
                                      </p:cBhvr>
                                      <p:tavLst>
                                        <p:tav tm="0">
                                          <p:val>
                                            <p:strVal val="#ppt_x"/>
                                          </p:val>
                                        </p:tav>
                                        <p:tav tm="100000">
                                          <p:val>
                                            <p:strVal val="#ppt_x"/>
                                          </p:val>
                                        </p:tav>
                                      </p:tavLst>
                                    </p:anim>
                                    <p:anim calcmode="lin" valueType="num">
                                      <p:cBhvr additive="base">
                                        <p:cTn id="74"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180"/>
                                        </p:tgtEl>
                                        <p:attrNameLst>
                                          <p:attrName>style.visibility</p:attrName>
                                        </p:attrNameLst>
                                      </p:cBhvr>
                                      <p:to>
                                        <p:strVal val="visible"/>
                                      </p:to>
                                    </p:set>
                                    <p:anim calcmode="lin" valueType="num">
                                      <p:cBhvr additive="base">
                                        <p:cTn id="79" dur="500" fill="hold"/>
                                        <p:tgtEl>
                                          <p:spTgt spid="7180"/>
                                        </p:tgtEl>
                                        <p:attrNameLst>
                                          <p:attrName>ppt_x</p:attrName>
                                        </p:attrNameLst>
                                      </p:cBhvr>
                                      <p:tavLst>
                                        <p:tav tm="0">
                                          <p:val>
                                            <p:strVal val="#ppt_x"/>
                                          </p:val>
                                        </p:tav>
                                        <p:tav tm="100000">
                                          <p:val>
                                            <p:strVal val="#ppt_x"/>
                                          </p:val>
                                        </p:tav>
                                      </p:tavLst>
                                    </p:anim>
                                    <p:anim calcmode="lin" valueType="num">
                                      <p:cBhvr additive="base">
                                        <p:cTn id="80"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182"/>
                                        </p:tgtEl>
                                        <p:attrNameLst>
                                          <p:attrName>style.visibility</p:attrName>
                                        </p:attrNameLst>
                                      </p:cBhvr>
                                      <p:to>
                                        <p:strVal val="visible"/>
                                      </p:to>
                                    </p:set>
                                    <p:anim calcmode="lin" valueType="num">
                                      <p:cBhvr additive="base">
                                        <p:cTn id="85" dur="500" fill="hold"/>
                                        <p:tgtEl>
                                          <p:spTgt spid="7182"/>
                                        </p:tgtEl>
                                        <p:attrNameLst>
                                          <p:attrName>ppt_x</p:attrName>
                                        </p:attrNameLst>
                                      </p:cBhvr>
                                      <p:tavLst>
                                        <p:tav tm="0">
                                          <p:val>
                                            <p:strVal val="#ppt_x"/>
                                          </p:val>
                                        </p:tav>
                                        <p:tav tm="100000">
                                          <p:val>
                                            <p:strVal val="#ppt_x"/>
                                          </p:val>
                                        </p:tav>
                                      </p:tavLst>
                                    </p:anim>
                                    <p:anim calcmode="lin" valueType="num">
                                      <p:cBhvr additive="base">
                                        <p:cTn id="86"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183"/>
                                        </p:tgtEl>
                                        <p:attrNameLst>
                                          <p:attrName>style.visibility</p:attrName>
                                        </p:attrNameLst>
                                      </p:cBhvr>
                                      <p:to>
                                        <p:strVal val="visible"/>
                                      </p:to>
                                    </p:set>
                                    <p:anim calcmode="lin" valueType="num">
                                      <p:cBhvr additive="base">
                                        <p:cTn id="91" dur="500" fill="hold"/>
                                        <p:tgtEl>
                                          <p:spTgt spid="7183"/>
                                        </p:tgtEl>
                                        <p:attrNameLst>
                                          <p:attrName>ppt_x</p:attrName>
                                        </p:attrNameLst>
                                      </p:cBhvr>
                                      <p:tavLst>
                                        <p:tav tm="0">
                                          <p:val>
                                            <p:strVal val="#ppt_x"/>
                                          </p:val>
                                        </p:tav>
                                        <p:tav tm="100000">
                                          <p:val>
                                            <p:strVal val="#ppt_x"/>
                                          </p:val>
                                        </p:tav>
                                      </p:tavLst>
                                    </p:anim>
                                    <p:anim calcmode="lin" valueType="num">
                                      <p:cBhvr additive="base">
                                        <p:cTn id="92" dur="500" fill="hold"/>
                                        <p:tgtEl>
                                          <p:spTgt spid="7183"/>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184"/>
                                        </p:tgtEl>
                                        <p:attrNameLst>
                                          <p:attrName>style.visibility</p:attrName>
                                        </p:attrNameLst>
                                      </p:cBhvr>
                                      <p:to>
                                        <p:strVal val="visible"/>
                                      </p:to>
                                    </p:set>
                                    <p:anim calcmode="lin" valueType="num">
                                      <p:cBhvr additive="base">
                                        <p:cTn id="97" dur="500" fill="hold"/>
                                        <p:tgtEl>
                                          <p:spTgt spid="7184"/>
                                        </p:tgtEl>
                                        <p:attrNameLst>
                                          <p:attrName>ppt_x</p:attrName>
                                        </p:attrNameLst>
                                      </p:cBhvr>
                                      <p:tavLst>
                                        <p:tav tm="0">
                                          <p:val>
                                            <p:strVal val="#ppt_x"/>
                                          </p:val>
                                        </p:tav>
                                        <p:tav tm="100000">
                                          <p:val>
                                            <p:strVal val="#ppt_x"/>
                                          </p:val>
                                        </p:tav>
                                      </p:tavLst>
                                    </p:anim>
                                    <p:anim calcmode="lin" valueType="num">
                                      <p:cBhvr additive="base">
                                        <p:cTn id="98"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188"/>
                                        </p:tgtEl>
                                        <p:attrNameLst>
                                          <p:attrName>style.visibility</p:attrName>
                                        </p:attrNameLst>
                                      </p:cBhvr>
                                      <p:to>
                                        <p:strVal val="visible"/>
                                      </p:to>
                                    </p:set>
                                    <p:anim calcmode="lin" valueType="num">
                                      <p:cBhvr additive="base">
                                        <p:cTn id="103" dur="500" fill="hold"/>
                                        <p:tgtEl>
                                          <p:spTgt spid="7188"/>
                                        </p:tgtEl>
                                        <p:attrNameLst>
                                          <p:attrName>ppt_x</p:attrName>
                                        </p:attrNameLst>
                                      </p:cBhvr>
                                      <p:tavLst>
                                        <p:tav tm="0">
                                          <p:val>
                                            <p:strVal val="#ppt_x"/>
                                          </p:val>
                                        </p:tav>
                                        <p:tav tm="100000">
                                          <p:val>
                                            <p:strVal val="#ppt_x"/>
                                          </p:val>
                                        </p:tav>
                                      </p:tavLst>
                                    </p:anim>
                                    <p:anim calcmode="lin" valueType="num">
                                      <p:cBhvr additive="base">
                                        <p:cTn id="104" dur="500" fill="hold"/>
                                        <p:tgtEl>
                                          <p:spTgt spid="7188"/>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187"/>
                                        </p:tgtEl>
                                        <p:attrNameLst>
                                          <p:attrName>style.visibility</p:attrName>
                                        </p:attrNameLst>
                                      </p:cBhvr>
                                      <p:to>
                                        <p:strVal val="visible"/>
                                      </p:to>
                                    </p:set>
                                    <p:anim calcmode="lin" valueType="num">
                                      <p:cBhvr additive="base">
                                        <p:cTn id="109" dur="500" fill="hold"/>
                                        <p:tgtEl>
                                          <p:spTgt spid="7187"/>
                                        </p:tgtEl>
                                        <p:attrNameLst>
                                          <p:attrName>ppt_x</p:attrName>
                                        </p:attrNameLst>
                                      </p:cBhvr>
                                      <p:tavLst>
                                        <p:tav tm="0">
                                          <p:val>
                                            <p:strVal val="#ppt_x"/>
                                          </p:val>
                                        </p:tav>
                                        <p:tav tm="100000">
                                          <p:val>
                                            <p:strVal val="#ppt_x"/>
                                          </p:val>
                                        </p:tav>
                                      </p:tavLst>
                                    </p:anim>
                                    <p:anim calcmode="lin" valueType="num">
                                      <p:cBhvr additive="base">
                                        <p:cTn id="110" dur="500" fill="hold"/>
                                        <p:tgtEl>
                                          <p:spTgt spid="7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P spid="7173" grpId="0" animBg="1"/>
      <p:bldP spid="7174" grpId="0" animBg="1"/>
      <p:bldP spid="7175" grpId="0" animBg="1"/>
      <p:bldP spid="7176" grpId="0" animBg="1"/>
      <p:bldP spid="7177" grpId="0" animBg="1"/>
      <p:bldP spid="7178"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没关系</a:t>
            </a:r>
            <a:r>
              <a:rPr lang="en-US" sz="4000" dirty="0" smtClean="0"/>
              <a:t>, </a:t>
            </a:r>
            <a:r>
              <a:rPr lang="zh-CN" altLang="en-US" sz="4000" dirty="0" smtClean="0"/>
              <a:t>把披萨送来就好。我和我的妈妈借钱</a:t>
            </a:r>
            <a:r>
              <a:rPr lang="en-US" sz="4000" dirty="0" smtClean="0"/>
              <a:t>. </a:t>
            </a:r>
            <a:r>
              <a:rPr lang="zh-CN" altLang="en-US" sz="4000" dirty="0" smtClean="0"/>
              <a:t>需要多久</a:t>
            </a:r>
            <a:r>
              <a:rPr lang="en-US" sz="4000" dirty="0" smtClean="0"/>
              <a:t>?</a:t>
            </a:r>
            <a:endParaRPr lang="en-US" sz="4000" dirty="0"/>
          </a:p>
        </p:txBody>
      </p:sp>
      <p:sp>
        <p:nvSpPr>
          <p:cNvPr id="165893"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先生，四十五分钟。不过如果你不能等，你可以用你的摩托车来拿取</a:t>
            </a:r>
            <a:r>
              <a:rPr lang="en-US" sz="4000" dirty="0" smtClean="0"/>
              <a:t>. </a:t>
            </a:r>
            <a:r>
              <a:rPr lang="zh-CN" altLang="en-US" sz="4000" dirty="0" smtClean="0"/>
              <a:t>你只需五分钟的时间。</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wipe(left)">
                                      <p:cBhvr>
                                        <p:cTn id="7" dur="500"/>
                                        <p:tgtEl>
                                          <p:spTgt spid="165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wipe(right)">
                                      <p:cBhvr>
                                        <p:cTn id="12"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nimBg="1"/>
      <p:bldP spid="1658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那来的交通工具？</a:t>
            </a:r>
            <a:endParaRPr lang="en-US" sz="4000" dirty="0"/>
          </a:p>
        </p:txBody>
      </p:sp>
      <p:sp>
        <p:nvSpPr>
          <p:cNvPr id="167941"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根据未来卡的记录</a:t>
            </a:r>
            <a:r>
              <a:rPr lang="en-US" sz="4000" dirty="0" smtClean="0"/>
              <a:t>, </a:t>
            </a:r>
            <a:r>
              <a:rPr lang="zh-CN" altLang="en-US" sz="4000" dirty="0" smtClean="0"/>
              <a:t>你拥有一台</a:t>
            </a:r>
            <a:r>
              <a:rPr lang="en-US" altLang="zh-CN" sz="4000" dirty="0" smtClean="0"/>
              <a:t>Honda</a:t>
            </a:r>
            <a:r>
              <a:rPr lang="zh-CN" altLang="en-US" sz="4000" dirty="0" smtClean="0"/>
              <a:t>小绵羊，登记车牌号码是</a:t>
            </a:r>
            <a:r>
              <a:rPr lang="en-US" sz="4000" dirty="0" smtClean="0"/>
              <a:t>FE </a:t>
            </a:r>
            <a:r>
              <a:rPr lang="en-US" sz="4000" dirty="0"/>
              <a:t>3288…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ipe(left)">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right)">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p:bldP spid="1679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altLang="zh-CN" sz="3600" dirty="0" smtClean="0"/>
              <a:t>#@</a:t>
            </a:r>
            <a:r>
              <a:rPr lang="zh-CN" altLang="en-US" sz="3600" dirty="0" smtClean="0"/>
              <a:t>*</a:t>
            </a:r>
            <a:r>
              <a:rPr lang="en-US" altLang="zh-CN" sz="3600" dirty="0" smtClean="0"/>
              <a:t>%#</a:t>
            </a:r>
            <a:r>
              <a:rPr lang="zh-CN" altLang="en-US" sz="3600" dirty="0" smtClean="0"/>
              <a:t>*</a:t>
            </a:r>
            <a:r>
              <a:rPr lang="en-US" sz="3600" dirty="0" smtClean="0"/>
              <a:t>!</a:t>
            </a:r>
            <a:endParaRPr lang="en-US" sz="3600" dirty="0"/>
          </a:p>
        </p:txBody>
      </p:sp>
      <p:sp>
        <p:nvSpPr>
          <p:cNvPr id="169989"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请注重你的言行， 先生。</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wipe(left)">
                                      <p:cBhvr>
                                        <p:cTn id="7" dur="500"/>
                                        <p:tgtEl>
                                          <p:spTgt spid="169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9989"/>
                                        </p:tgtEl>
                                        <p:attrNameLst>
                                          <p:attrName>style.visibility</p:attrName>
                                        </p:attrNameLst>
                                      </p:cBhvr>
                                      <p:to>
                                        <p:strVal val="visible"/>
                                      </p:to>
                                    </p:set>
                                    <p:animEffect transition="in" filter="wipe(right)">
                                      <p:cBhvr>
                                        <p:cTn id="12" dur="500"/>
                                        <p:tgtEl>
                                          <p:spTgt spid="169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p:bldP spid="16998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38"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为什么</a:t>
            </a:r>
            <a:r>
              <a:rPr lang="en-US" sz="4000" dirty="0" smtClean="0"/>
              <a:t>?</a:t>
            </a:r>
            <a:endParaRPr lang="en-US" sz="4000" dirty="0"/>
          </a:p>
        </p:txBody>
      </p:sp>
      <p:sp>
        <p:nvSpPr>
          <p:cNvPr id="172037" name="AutoShape 5"/>
          <p:cNvSpPr>
            <a:spLocks noChangeArrowheads="1"/>
          </p:cNvSpPr>
          <p:nvPr/>
        </p:nvSpPr>
        <p:spPr bwMode="auto">
          <a:xfrm>
            <a:off x="226132" y="3501008"/>
            <a:ext cx="5643736"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记得在</a:t>
            </a:r>
            <a:r>
              <a:rPr lang="en-US" altLang="zh-CN" sz="4000" dirty="0"/>
              <a:t>1987</a:t>
            </a:r>
            <a:r>
              <a:rPr lang="zh-CN" altLang="en-US" sz="4000" dirty="0"/>
              <a:t>年七月十五号</a:t>
            </a:r>
            <a:r>
              <a:rPr lang="zh-CN" altLang="en-US" sz="4000" dirty="0" smtClean="0"/>
              <a:t>你被控告对警察使用粗言秽语。</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left)">
                                      <p:cBhvr>
                                        <p:cTn id="7" dur="500"/>
                                        <p:tgtEl>
                                          <p:spTgt spid="172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2037"/>
                                        </p:tgtEl>
                                        <p:attrNameLst>
                                          <p:attrName>style.visibility</p:attrName>
                                        </p:attrNameLst>
                                      </p:cBhvr>
                                      <p:to>
                                        <p:strVal val="visible"/>
                                      </p:to>
                                    </p:set>
                                    <p:animEffect transition="in" filter="wipe(right)">
                                      <p:cBhvr>
                                        <p:cTn id="12" dur="5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P spid="1720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dirty="0" smtClean="0"/>
              <a:t>*ugh*</a:t>
            </a:r>
            <a:endParaRPr lang="en-US" sz="3600" dirty="0"/>
          </a:p>
        </p:txBody>
      </p:sp>
      <p:sp>
        <p:nvSpPr>
          <p:cNvPr id="17408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先生，还有什么事吗</a:t>
            </a:r>
            <a:r>
              <a:rPr 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wipe(left)">
                                      <p:cBhvr>
                                        <p:cTn id="7" dur="500"/>
                                        <p:tgtEl>
                                          <p:spTgt spid="1740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4085"/>
                                        </p:tgtEl>
                                        <p:attrNameLst>
                                          <p:attrName>style.visibility</p:attrName>
                                        </p:attrNameLst>
                                      </p:cBhvr>
                                      <p:to>
                                        <p:strVal val="visible"/>
                                      </p:to>
                                    </p:set>
                                    <p:animEffect transition="in" filter="wipe(right)">
                                      <p:cBhvr>
                                        <p:cTn id="12" dur="500"/>
                                        <p:tgtEl>
                                          <p:spTgt spid="174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nimBg="1"/>
      <p:bldP spid="17408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AutoShape 4"/>
          <p:cNvSpPr>
            <a:spLocks noChangeArrowheads="1"/>
          </p:cNvSpPr>
          <p:nvPr/>
        </p:nvSpPr>
        <p:spPr bwMode="auto">
          <a:xfrm>
            <a:off x="3048000" y="18864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zh-CN" altLang="en-US" sz="4000" dirty="0" smtClean="0"/>
              <a:t>没有。只是记得给我那</a:t>
            </a:r>
            <a:r>
              <a:rPr lang="zh-CN" altLang="en-US" sz="4000" dirty="0"/>
              <a:t>三瓶广告宣传免费</a:t>
            </a:r>
            <a:r>
              <a:rPr lang="zh-CN" altLang="en-US" sz="4000" dirty="0" smtClean="0"/>
              <a:t>的可乐。</a:t>
            </a:r>
            <a:endParaRPr lang="en-US" sz="4000" dirty="0"/>
          </a:p>
        </p:txBody>
      </p:sp>
      <p:sp>
        <p:nvSpPr>
          <p:cNvPr id="176133" name="AutoShape 5"/>
          <p:cNvSpPr>
            <a:spLocks noChangeArrowheads="1"/>
          </p:cNvSpPr>
          <p:nvPr/>
        </p:nvSpPr>
        <p:spPr bwMode="auto">
          <a:xfrm>
            <a:off x="95250" y="3690938"/>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zh-CN" altLang="en-US" sz="4000" dirty="0" smtClean="0"/>
              <a:t>先生，我们会的</a:t>
            </a:r>
            <a:r>
              <a:rPr lang="zh-CN" altLang="en-US" sz="4000" dirty="0"/>
              <a:t>。</a:t>
            </a:r>
            <a:r>
              <a:rPr lang="en-US" sz="4000" dirty="0" smtClean="0"/>
              <a:t> </a:t>
            </a:r>
            <a:r>
              <a:rPr lang="zh-CN" altLang="en-US" sz="4000" dirty="0" smtClean="0"/>
              <a:t>但根据记录，你有糖尿病</a:t>
            </a:r>
            <a:r>
              <a:rPr lang="en-US" sz="4000" dirty="0" smtClean="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wipe(left)">
                                      <p:cBhvr>
                                        <p:cTn id="7" dur="500"/>
                                        <p:tgtEl>
                                          <p:spTgt spid="176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6133"/>
                                        </p:tgtEl>
                                        <p:attrNameLst>
                                          <p:attrName>style.visibility</p:attrName>
                                        </p:attrNameLst>
                                      </p:cBhvr>
                                      <p:to>
                                        <p:strVal val="visible"/>
                                      </p:to>
                                    </p:set>
                                    <p:animEffect transition="in" filter="wipe(right)">
                                      <p:cBhvr>
                                        <p:cTn id="12"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animBg="1"/>
      <p:bldP spid="1761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3028950" y="152400"/>
            <a:ext cx="5943600" cy="2362200"/>
          </a:xfrm>
          <a:prstGeom prst="wedgeRectCallout">
            <a:avLst>
              <a:gd name="adj1" fmla="val -63597"/>
              <a:gd name="adj2" fmla="val 68079"/>
            </a:avLst>
          </a:prstGeom>
          <a:solidFill>
            <a:schemeClr val="bg1"/>
          </a:solidFill>
          <a:ln w="9525">
            <a:solidFill>
              <a:schemeClr val="tx1"/>
            </a:solidFill>
            <a:miter lim="800000"/>
            <a:headEnd/>
            <a:tailEnd/>
          </a:ln>
        </p:spPr>
        <p:txBody>
          <a:bodyPr/>
          <a:lstStyle/>
          <a:p>
            <a:pPr algn="ctr" eaLnBrk="1" hangingPunct="1"/>
            <a:r>
              <a:rPr lang="zh-CN" altLang="en-US" sz="4400" dirty="0" smtClean="0"/>
              <a:t>我现在去小贩中心打包食物</a:t>
            </a:r>
            <a:r>
              <a:rPr lang="en-US" sz="4400" dirty="0" smtClean="0"/>
              <a:t>. </a:t>
            </a:r>
            <a:r>
              <a:rPr lang="zh-CN" altLang="en-US" sz="4400" dirty="0" smtClean="0"/>
              <a:t>披萨没货了</a:t>
            </a:r>
            <a:r>
              <a:rPr lang="zh-CN" altLang="en-US" sz="4400" dirty="0"/>
              <a:t>。</a:t>
            </a:r>
            <a:endParaRPr lang="en-US" sz="4400" dirty="0"/>
          </a:p>
        </p:txBody>
      </p:sp>
      <p:sp>
        <p:nvSpPr>
          <p:cNvPr id="250882" name="Freeform 3"/>
          <p:cNvSpPr>
            <a:spLocks/>
          </p:cNvSpPr>
          <p:nvPr/>
        </p:nvSpPr>
        <p:spPr bwMode="auto">
          <a:xfrm flipH="1">
            <a:off x="604838" y="2992438"/>
            <a:ext cx="885825" cy="3995737"/>
          </a:xfrm>
          <a:custGeom>
            <a:avLst/>
            <a:gdLst>
              <a:gd name="T0" fmla="*/ 2147483647 w 623"/>
              <a:gd name="T1" fmla="*/ 2147483647 h 2490"/>
              <a:gd name="T2" fmla="*/ 2147483647 w 623"/>
              <a:gd name="T3" fmla="*/ 2147483647 h 2490"/>
              <a:gd name="T4" fmla="*/ 2147483647 w 623"/>
              <a:gd name="T5" fmla="*/ 2147483647 h 2490"/>
              <a:gd name="T6" fmla="*/ 2147483647 w 623"/>
              <a:gd name="T7" fmla="*/ 2147483647 h 2490"/>
              <a:gd name="T8" fmla="*/ 2147483647 w 623"/>
              <a:gd name="T9" fmla="*/ 2147483647 h 2490"/>
              <a:gd name="T10" fmla="*/ 2147483647 w 623"/>
              <a:gd name="T11" fmla="*/ 2147483647 h 2490"/>
              <a:gd name="T12" fmla="*/ 2147483647 w 623"/>
              <a:gd name="T13" fmla="*/ 2147483647 h 2490"/>
              <a:gd name="T14" fmla="*/ 2147483647 w 623"/>
              <a:gd name="T15" fmla="*/ 2147483647 h 2490"/>
              <a:gd name="T16" fmla="*/ 2147483647 w 623"/>
              <a:gd name="T17" fmla="*/ 2147483647 h 2490"/>
              <a:gd name="T18" fmla="*/ 2147483647 w 623"/>
              <a:gd name="T19" fmla="*/ 2147483647 h 2490"/>
              <a:gd name="T20" fmla="*/ 2147483647 w 623"/>
              <a:gd name="T21" fmla="*/ 2147483647 h 2490"/>
              <a:gd name="T22" fmla="*/ 2147483647 w 623"/>
              <a:gd name="T23" fmla="*/ 2147483647 h 2490"/>
              <a:gd name="T24" fmla="*/ 2147483647 w 623"/>
              <a:gd name="T25" fmla="*/ 2147483647 h 2490"/>
              <a:gd name="T26" fmla="*/ 2147483647 w 623"/>
              <a:gd name="T27" fmla="*/ 2147483647 h 2490"/>
              <a:gd name="T28" fmla="*/ 2147483647 w 623"/>
              <a:gd name="T29" fmla="*/ 2147483647 h 2490"/>
              <a:gd name="T30" fmla="*/ 2147483647 w 623"/>
              <a:gd name="T31" fmla="*/ 2147483647 h 2490"/>
              <a:gd name="T32" fmla="*/ 2147483647 w 623"/>
              <a:gd name="T33" fmla="*/ 0 h 2490"/>
              <a:gd name="T34" fmla="*/ 2147483647 w 623"/>
              <a:gd name="T35" fmla="*/ 0 h 2490"/>
              <a:gd name="T36" fmla="*/ 2147483647 w 623"/>
              <a:gd name="T37" fmla="*/ 2147483647 h 2490"/>
              <a:gd name="T38" fmla="*/ 2147483647 w 623"/>
              <a:gd name="T39" fmla="*/ 2147483647 h 2490"/>
              <a:gd name="T40" fmla="*/ 2147483647 w 623"/>
              <a:gd name="T41" fmla="*/ 2147483647 h 2490"/>
              <a:gd name="T42" fmla="*/ 2147483647 w 623"/>
              <a:gd name="T43" fmla="*/ 2147483647 h 2490"/>
              <a:gd name="T44" fmla="*/ 2147483647 w 623"/>
              <a:gd name="T45" fmla="*/ 2147483647 h 2490"/>
              <a:gd name="T46" fmla="*/ 2147483647 w 623"/>
              <a:gd name="T47" fmla="*/ 2147483647 h 2490"/>
              <a:gd name="T48" fmla="*/ 2147483647 w 623"/>
              <a:gd name="T49" fmla="*/ 2147483647 h 2490"/>
              <a:gd name="T50" fmla="*/ 2147483647 w 623"/>
              <a:gd name="T51" fmla="*/ 2147483647 h 2490"/>
              <a:gd name="T52" fmla="*/ 2147483647 w 623"/>
              <a:gd name="T53" fmla="*/ 2147483647 h 2490"/>
              <a:gd name="T54" fmla="*/ 2147483647 w 623"/>
              <a:gd name="T55" fmla="*/ 2147483647 h 2490"/>
              <a:gd name="T56" fmla="*/ 2147483647 w 623"/>
              <a:gd name="T57" fmla="*/ 2147483647 h 2490"/>
              <a:gd name="T58" fmla="*/ 2147483647 w 623"/>
              <a:gd name="T59" fmla="*/ 2147483647 h 2490"/>
              <a:gd name="T60" fmla="*/ 0 w 623"/>
              <a:gd name="T61" fmla="*/ 2147483647 h 2490"/>
              <a:gd name="T62" fmla="*/ 0 w 623"/>
              <a:gd name="T63" fmla="*/ 2147483647 h 2490"/>
              <a:gd name="T64" fmla="*/ 0 w 623"/>
              <a:gd name="T65" fmla="*/ 2147483647 h 2490"/>
              <a:gd name="T66" fmla="*/ 2147483647 w 623"/>
              <a:gd name="T67" fmla="*/ 2147483647 h 2490"/>
              <a:gd name="T68" fmla="*/ 2147483647 w 623"/>
              <a:gd name="T69" fmla="*/ 2147483647 h 2490"/>
              <a:gd name="T70" fmla="*/ 2147483647 w 623"/>
              <a:gd name="T71" fmla="*/ 2147483647 h 2490"/>
              <a:gd name="T72" fmla="*/ 2147483647 w 623"/>
              <a:gd name="T73" fmla="*/ 2147483647 h 2490"/>
              <a:gd name="T74" fmla="*/ 2147483647 w 623"/>
              <a:gd name="T75" fmla="*/ 2147483647 h 2490"/>
              <a:gd name="T76" fmla="*/ 2147483647 w 623"/>
              <a:gd name="T77" fmla="*/ 2147483647 h 2490"/>
              <a:gd name="T78" fmla="*/ 2147483647 w 623"/>
              <a:gd name="T79" fmla="*/ 2147483647 h 2490"/>
              <a:gd name="T80" fmla="*/ 2147483647 w 623"/>
              <a:gd name="T81" fmla="*/ 2147483647 h 2490"/>
              <a:gd name="T82" fmla="*/ 2147483647 w 623"/>
              <a:gd name="T83" fmla="*/ 2147483647 h 2490"/>
              <a:gd name="T84" fmla="*/ 2147483647 w 623"/>
              <a:gd name="T85" fmla="*/ 2147483647 h 2490"/>
              <a:gd name="T86" fmla="*/ 2147483647 w 623"/>
              <a:gd name="T87" fmla="*/ 2147483647 h 2490"/>
              <a:gd name="T88" fmla="*/ 2147483647 w 623"/>
              <a:gd name="T89" fmla="*/ 2147483647 h 2490"/>
              <a:gd name="T90" fmla="*/ 2147483647 w 623"/>
              <a:gd name="T91" fmla="*/ 2147483647 h 2490"/>
              <a:gd name="T92" fmla="*/ 2147483647 w 623"/>
              <a:gd name="T93" fmla="*/ 2147483647 h 2490"/>
              <a:gd name="T94" fmla="*/ 2147483647 w 623"/>
              <a:gd name="T95" fmla="*/ 2147483647 h 2490"/>
              <a:gd name="T96" fmla="*/ 2147483647 w 623"/>
              <a:gd name="T97" fmla="*/ 2147483647 h 2490"/>
              <a:gd name="T98" fmla="*/ 2147483647 w 623"/>
              <a:gd name="T99" fmla="*/ 2147483647 h 24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23"/>
              <a:gd name="T151" fmla="*/ 0 h 2490"/>
              <a:gd name="T152" fmla="*/ 623 w 623"/>
              <a:gd name="T153" fmla="*/ 2490 h 24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23" h="2490">
                <a:moveTo>
                  <a:pt x="581" y="2441"/>
                </a:moveTo>
                <a:lnTo>
                  <a:pt x="573" y="2419"/>
                </a:lnTo>
                <a:lnTo>
                  <a:pt x="548" y="2355"/>
                </a:lnTo>
                <a:lnTo>
                  <a:pt x="519" y="2253"/>
                </a:lnTo>
                <a:lnTo>
                  <a:pt x="488" y="2118"/>
                </a:lnTo>
                <a:lnTo>
                  <a:pt x="465" y="1950"/>
                </a:lnTo>
                <a:lnTo>
                  <a:pt x="457" y="1758"/>
                </a:lnTo>
                <a:lnTo>
                  <a:pt x="469" y="1542"/>
                </a:lnTo>
                <a:lnTo>
                  <a:pt x="510" y="1307"/>
                </a:lnTo>
                <a:lnTo>
                  <a:pt x="566" y="1037"/>
                </a:lnTo>
                <a:lnTo>
                  <a:pt x="600" y="789"/>
                </a:lnTo>
                <a:lnTo>
                  <a:pt x="617" y="567"/>
                </a:lnTo>
                <a:lnTo>
                  <a:pt x="623" y="375"/>
                </a:lnTo>
                <a:lnTo>
                  <a:pt x="619" y="218"/>
                </a:lnTo>
                <a:lnTo>
                  <a:pt x="612" y="100"/>
                </a:lnTo>
                <a:lnTo>
                  <a:pt x="605" y="26"/>
                </a:lnTo>
                <a:lnTo>
                  <a:pt x="602" y="0"/>
                </a:lnTo>
                <a:lnTo>
                  <a:pt x="194" y="0"/>
                </a:lnTo>
                <a:lnTo>
                  <a:pt x="223" y="232"/>
                </a:lnTo>
                <a:lnTo>
                  <a:pt x="234" y="451"/>
                </a:lnTo>
                <a:lnTo>
                  <a:pt x="225" y="654"/>
                </a:lnTo>
                <a:lnTo>
                  <a:pt x="208" y="830"/>
                </a:lnTo>
                <a:lnTo>
                  <a:pt x="184" y="979"/>
                </a:lnTo>
                <a:lnTo>
                  <a:pt x="161" y="1093"/>
                </a:lnTo>
                <a:lnTo>
                  <a:pt x="142" y="1164"/>
                </a:lnTo>
                <a:lnTo>
                  <a:pt x="135" y="1190"/>
                </a:lnTo>
                <a:lnTo>
                  <a:pt x="82" y="1420"/>
                </a:lnTo>
                <a:lnTo>
                  <a:pt x="45" y="1648"/>
                </a:lnTo>
                <a:lnTo>
                  <a:pt x="21" y="1866"/>
                </a:lnTo>
                <a:lnTo>
                  <a:pt x="7" y="2066"/>
                </a:lnTo>
                <a:lnTo>
                  <a:pt x="0" y="2237"/>
                </a:lnTo>
                <a:lnTo>
                  <a:pt x="0" y="2372"/>
                </a:lnTo>
                <a:lnTo>
                  <a:pt x="0" y="2459"/>
                </a:lnTo>
                <a:lnTo>
                  <a:pt x="2" y="2490"/>
                </a:lnTo>
                <a:lnTo>
                  <a:pt x="7" y="2490"/>
                </a:lnTo>
                <a:lnTo>
                  <a:pt x="21" y="2490"/>
                </a:lnTo>
                <a:lnTo>
                  <a:pt x="43" y="2488"/>
                </a:lnTo>
                <a:lnTo>
                  <a:pt x="73" y="2488"/>
                </a:lnTo>
                <a:lnTo>
                  <a:pt x="109" y="2486"/>
                </a:lnTo>
                <a:lnTo>
                  <a:pt x="149" y="2485"/>
                </a:lnTo>
                <a:lnTo>
                  <a:pt x="194" y="2483"/>
                </a:lnTo>
                <a:lnTo>
                  <a:pt x="241" y="2481"/>
                </a:lnTo>
                <a:lnTo>
                  <a:pt x="289" y="2478"/>
                </a:lnTo>
                <a:lnTo>
                  <a:pt x="339" y="2474"/>
                </a:lnTo>
                <a:lnTo>
                  <a:pt x="388" y="2471"/>
                </a:lnTo>
                <a:lnTo>
                  <a:pt x="434" y="2466"/>
                </a:lnTo>
                <a:lnTo>
                  <a:pt x="477" y="2460"/>
                </a:lnTo>
                <a:lnTo>
                  <a:pt x="517" y="2455"/>
                </a:lnTo>
                <a:lnTo>
                  <a:pt x="552" y="2448"/>
                </a:lnTo>
                <a:lnTo>
                  <a:pt x="581" y="2441"/>
                </a:lnTo>
                <a:close/>
              </a:path>
            </a:pathLst>
          </a:custGeom>
          <a:solidFill>
            <a:srgbClr val="C1A5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3" name="Freeform 4"/>
          <p:cNvSpPr>
            <a:spLocks/>
          </p:cNvSpPr>
          <p:nvPr/>
        </p:nvSpPr>
        <p:spPr bwMode="auto">
          <a:xfrm flipH="1">
            <a:off x="568325" y="2949575"/>
            <a:ext cx="958850" cy="4041775"/>
          </a:xfrm>
          <a:custGeom>
            <a:avLst/>
            <a:gdLst>
              <a:gd name="T0" fmla="*/ 2147483647 w 675"/>
              <a:gd name="T1" fmla="*/ 0 h 2517"/>
              <a:gd name="T2" fmla="*/ 2147483647 w 675"/>
              <a:gd name="T3" fmla="*/ 2147483647 h 2517"/>
              <a:gd name="T4" fmla="*/ 2147483647 w 675"/>
              <a:gd name="T5" fmla="*/ 2147483647 h 2517"/>
              <a:gd name="T6" fmla="*/ 2147483647 w 675"/>
              <a:gd name="T7" fmla="*/ 2147483647 h 2517"/>
              <a:gd name="T8" fmla="*/ 2147483647 w 675"/>
              <a:gd name="T9" fmla="*/ 2147483647 h 2517"/>
              <a:gd name="T10" fmla="*/ 2147483647 w 675"/>
              <a:gd name="T11" fmla="*/ 2147483647 h 2517"/>
              <a:gd name="T12" fmla="*/ 2147483647 w 675"/>
              <a:gd name="T13" fmla="*/ 2147483647 h 2517"/>
              <a:gd name="T14" fmla="*/ 2147483647 w 675"/>
              <a:gd name="T15" fmla="*/ 2147483647 h 2517"/>
              <a:gd name="T16" fmla="*/ 2147483647 w 675"/>
              <a:gd name="T17" fmla="*/ 2147483647 h 2517"/>
              <a:gd name="T18" fmla="*/ 2147483647 w 675"/>
              <a:gd name="T19" fmla="*/ 2147483647 h 2517"/>
              <a:gd name="T20" fmla="*/ 2147483647 w 675"/>
              <a:gd name="T21" fmla="*/ 2147483647 h 2517"/>
              <a:gd name="T22" fmla="*/ 2147483647 w 675"/>
              <a:gd name="T23" fmla="*/ 2147483647 h 2517"/>
              <a:gd name="T24" fmla="*/ 2147483647 w 675"/>
              <a:gd name="T25" fmla="*/ 2147483647 h 2517"/>
              <a:gd name="T26" fmla="*/ 2147483647 w 675"/>
              <a:gd name="T27" fmla="*/ 2147483647 h 2517"/>
              <a:gd name="T28" fmla="*/ 2147483647 w 675"/>
              <a:gd name="T29" fmla="*/ 2147483647 h 2517"/>
              <a:gd name="T30" fmla="*/ 2147483647 w 675"/>
              <a:gd name="T31" fmla="*/ 2147483647 h 2517"/>
              <a:gd name="T32" fmla="*/ 2147483647 w 675"/>
              <a:gd name="T33" fmla="*/ 2147483647 h 2517"/>
              <a:gd name="T34" fmla="*/ 2147483647 w 675"/>
              <a:gd name="T35" fmla="*/ 2147483647 h 2517"/>
              <a:gd name="T36" fmla="*/ 2147483647 w 675"/>
              <a:gd name="T37" fmla="*/ 2147483647 h 2517"/>
              <a:gd name="T38" fmla="*/ 2147483647 w 675"/>
              <a:gd name="T39" fmla="*/ 2147483647 h 2517"/>
              <a:gd name="T40" fmla="*/ 2147483647 w 675"/>
              <a:gd name="T41" fmla="*/ 2147483647 h 2517"/>
              <a:gd name="T42" fmla="*/ 2147483647 w 675"/>
              <a:gd name="T43" fmla="*/ 2147483647 h 2517"/>
              <a:gd name="T44" fmla="*/ 2147483647 w 675"/>
              <a:gd name="T45" fmla="*/ 2147483647 h 2517"/>
              <a:gd name="T46" fmla="*/ 2147483647 w 675"/>
              <a:gd name="T47" fmla="*/ 2147483647 h 2517"/>
              <a:gd name="T48" fmla="*/ 2147483647 w 675"/>
              <a:gd name="T49" fmla="*/ 2147483647 h 2517"/>
              <a:gd name="T50" fmla="*/ 2147483647 w 675"/>
              <a:gd name="T51" fmla="*/ 2147483647 h 2517"/>
              <a:gd name="T52" fmla="*/ 2147483647 w 675"/>
              <a:gd name="T53" fmla="*/ 2147483647 h 2517"/>
              <a:gd name="T54" fmla="*/ 2147483647 w 675"/>
              <a:gd name="T55" fmla="*/ 2147483647 h 2517"/>
              <a:gd name="T56" fmla="*/ 2147483647 w 675"/>
              <a:gd name="T57" fmla="*/ 2147483647 h 2517"/>
              <a:gd name="T58" fmla="*/ 2147483647 w 675"/>
              <a:gd name="T59" fmla="*/ 2147483647 h 2517"/>
              <a:gd name="T60" fmla="*/ 2147483647 w 675"/>
              <a:gd name="T61" fmla="*/ 2147483647 h 2517"/>
              <a:gd name="T62" fmla="*/ 2147483647 w 675"/>
              <a:gd name="T63" fmla="*/ 2147483647 h 2517"/>
              <a:gd name="T64" fmla="*/ 2147483647 w 675"/>
              <a:gd name="T65" fmla="*/ 2147483647 h 2517"/>
              <a:gd name="T66" fmla="*/ 2147483647 w 675"/>
              <a:gd name="T67" fmla="*/ 2147483647 h 2517"/>
              <a:gd name="T68" fmla="*/ 2147483647 w 675"/>
              <a:gd name="T69" fmla="*/ 2147483647 h 2517"/>
              <a:gd name="T70" fmla="*/ 2147483647 w 675"/>
              <a:gd name="T71" fmla="*/ 2147483647 h 2517"/>
              <a:gd name="T72" fmla="*/ 2147483647 w 675"/>
              <a:gd name="T73" fmla="*/ 2147483647 h 2517"/>
              <a:gd name="T74" fmla="*/ 2147483647 w 675"/>
              <a:gd name="T75" fmla="*/ 2147483647 h 2517"/>
              <a:gd name="T76" fmla="*/ 2147483647 w 675"/>
              <a:gd name="T77" fmla="*/ 2147483647 h 2517"/>
              <a:gd name="T78" fmla="*/ 2147483647 w 675"/>
              <a:gd name="T79" fmla="*/ 2147483647 h 2517"/>
              <a:gd name="T80" fmla="*/ 2147483647 w 675"/>
              <a:gd name="T81" fmla="*/ 2147483647 h 2517"/>
              <a:gd name="T82" fmla="*/ 2147483647 w 675"/>
              <a:gd name="T83" fmla="*/ 2147483647 h 2517"/>
              <a:gd name="T84" fmla="*/ 2147483647 w 675"/>
              <a:gd name="T85" fmla="*/ 2147483647 h 2517"/>
              <a:gd name="T86" fmla="*/ 2147483647 w 675"/>
              <a:gd name="T87" fmla="*/ 2147483647 h 2517"/>
              <a:gd name="T88" fmla="*/ 2147483647 w 675"/>
              <a:gd name="T89" fmla="*/ 2147483647 h 2517"/>
              <a:gd name="T90" fmla="*/ 2147483647 w 675"/>
              <a:gd name="T91" fmla="*/ 2147483647 h 2517"/>
              <a:gd name="T92" fmla="*/ 2147483647 w 675"/>
              <a:gd name="T93" fmla="*/ 2147483647 h 2517"/>
              <a:gd name="T94" fmla="*/ 2147483647 w 675"/>
              <a:gd name="T95" fmla="*/ 2147483647 h 2517"/>
              <a:gd name="T96" fmla="*/ 2147483647 w 675"/>
              <a:gd name="T97" fmla="*/ 2147483647 h 2517"/>
              <a:gd name="T98" fmla="*/ 2147483647 w 675"/>
              <a:gd name="T99" fmla="*/ 2147483647 h 2517"/>
              <a:gd name="T100" fmla="*/ 2147483647 w 675"/>
              <a:gd name="T101" fmla="*/ 2147483647 h 2517"/>
              <a:gd name="T102" fmla="*/ 2147483647 w 675"/>
              <a:gd name="T103" fmla="*/ 2147483647 h 2517"/>
              <a:gd name="T104" fmla="*/ 2147483647 w 675"/>
              <a:gd name="T105" fmla="*/ 0 h 25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5"/>
              <a:gd name="T160" fmla="*/ 0 h 2517"/>
              <a:gd name="T161" fmla="*/ 675 w 675"/>
              <a:gd name="T162" fmla="*/ 2517 h 25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5" h="2517">
                <a:moveTo>
                  <a:pt x="628" y="0"/>
                </a:moveTo>
                <a:lnTo>
                  <a:pt x="191" y="0"/>
                </a:lnTo>
                <a:lnTo>
                  <a:pt x="196" y="31"/>
                </a:lnTo>
                <a:lnTo>
                  <a:pt x="225" y="258"/>
                </a:lnTo>
                <a:lnTo>
                  <a:pt x="234" y="474"/>
                </a:lnTo>
                <a:lnTo>
                  <a:pt x="227" y="673"/>
                </a:lnTo>
                <a:lnTo>
                  <a:pt x="208" y="847"/>
                </a:lnTo>
                <a:lnTo>
                  <a:pt x="185" y="996"/>
                </a:lnTo>
                <a:lnTo>
                  <a:pt x="163" y="1108"/>
                </a:lnTo>
                <a:lnTo>
                  <a:pt x="144" y="1181"/>
                </a:lnTo>
                <a:lnTo>
                  <a:pt x="137" y="1209"/>
                </a:lnTo>
                <a:lnTo>
                  <a:pt x="83" y="1437"/>
                </a:lnTo>
                <a:lnTo>
                  <a:pt x="47" y="1665"/>
                </a:lnTo>
                <a:lnTo>
                  <a:pt x="23" y="1885"/>
                </a:lnTo>
                <a:lnTo>
                  <a:pt x="9" y="2085"/>
                </a:lnTo>
                <a:lnTo>
                  <a:pt x="2" y="2258"/>
                </a:lnTo>
                <a:lnTo>
                  <a:pt x="0" y="2395"/>
                </a:lnTo>
                <a:lnTo>
                  <a:pt x="2" y="2485"/>
                </a:lnTo>
                <a:lnTo>
                  <a:pt x="4" y="2517"/>
                </a:lnTo>
                <a:lnTo>
                  <a:pt x="52" y="2516"/>
                </a:lnTo>
                <a:lnTo>
                  <a:pt x="52" y="2504"/>
                </a:lnTo>
                <a:lnTo>
                  <a:pt x="52" y="2476"/>
                </a:lnTo>
                <a:lnTo>
                  <a:pt x="50" y="2433"/>
                </a:lnTo>
                <a:lnTo>
                  <a:pt x="50" y="2376"/>
                </a:lnTo>
                <a:lnTo>
                  <a:pt x="52" y="2277"/>
                </a:lnTo>
                <a:lnTo>
                  <a:pt x="56" y="2158"/>
                </a:lnTo>
                <a:lnTo>
                  <a:pt x="63" y="2021"/>
                </a:lnTo>
                <a:lnTo>
                  <a:pt x="75" y="1873"/>
                </a:lnTo>
                <a:lnTo>
                  <a:pt x="92" y="1715"/>
                </a:lnTo>
                <a:lnTo>
                  <a:pt x="116" y="1553"/>
                </a:lnTo>
                <a:lnTo>
                  <a:pt x="147" y="1387"/>
                </a:lnTo>
                <a:lnTo>
                  <a:pt x="187" y="1223"/>
                </a:lnTo>
                <a:lnTo>
                  <a:pt x="191" y="1207"/>
                </a:lnTo>
                <a:lnTo>
                  <a:pt x="203" y="1164"/>
                </a:lnTo>
                <a:lnTo>
                  <a:pt x="218" y="1095"/>
                </a:lnTo>
                <a:lnTo>
                  <a:pt x="235" y="1005"/>
                </a:lnTo>
                <a:lnTo>
                  <a:pt x="253" y="894"/>
                </a:lnTo>
                <a:lnTo>
                  <a:pt x="268" y="766"/>
                </a:lnTo>
                <a:lnTo>
                  <a:pt x="280" y="624"/>
                </a:lnTo>
                <a:lnTo>
                  <a:pt x="284" y="470"/>
                </a:lnTo>
                <a:lnTo>
                  <a:pt x="282" y="370"/>
                </a:lnTo>
                <a:lnTo>
                  <a:pt x="277" y="266"/>
                </a:lnTo>
                <a:lnTo>
                  <a:pt x="267" y="159"/>
                </a:lnTo>
                <a:lnTo>
                  <a:pt x="251" y="52"/>
                </a:lnTo>
                <a:lnTo>
                  <a:pt x="263" y="52"/>
                </a:lnTo>
                <a:lnTo>
                  <a:pt x="279" y="52"/>
                </a:lnTo>
                <a:lnTo>
                  <a:pt x="299" y="52"/>
                </a:lnTo>
                <a:lnTo>
                  <a:pt x="322" y="52"/>
                </a:lnTo>
                <a:lnTo>
                  <a:pt x="348" y="52"/>
                </a:lnTo>
                <a:lnTo>
                  <a:pt x="376" y="52"/>
                </a:lnTo>
                <a:lnTo>
                  <a:pt x="403" y="52"/>
                </a:lnTo>
                <a:lnTo>
                  <a:pt x="433" y="52"/>
                </a:lnTo>
                <a:lnTo>
                  <a:pt x="462" y="52"/>
                </a:lnTo>
                <a:lnTo>
                  <a:pt x="490" y="52"/>
                </a:lnTo>
                <a:lnTo>
                  <a:pt x="517" y="52"/>
                </a:lnTo>
                <a:lnTo>
                  <a:pt x="541" y="52"/>
                </a:lnTo>
                <a:lnTo>
                  <a:pt x="564" y="52"/>
                </a:lnTo>
                <a:lnTo>
                  <a:pt x="581" y="52"/>
                </a:lnTo>
                <a:lnTo>
                  <a:pt x="597" y="52"/>
                </a:lnTo>
                <a:lnTo>
                  <a:pt x="605" y="52"/>
                </a:lnTo>
                <a:lnTo>
                  <a:pt x="611" y="99"/>
                </a:lnTo>
                <a:lnTo>
                  <a:pt x="616" y="173"/>
                </a:lnTo>
                <a:lnTo>
                  <a:pt x="621" y="270"/>
                </a:lnTo>
                <a:lnTo>
                  <a:pt x="623" y="389"/>
                </a:lnTo>
                <a:lnTo>
                  <a:pt x="621" y="481"/>
                </a:lnTo>
                <a:lnTo>
                  <a:pt x="618" y="581"/>
                </a:lnTo>
                <a:lnTo>
                  <a:pt x="611" y="690"/>
                </a:lnTo>
                <a:lnTo>
                  <a:pt x="602" y="806"/>
                </a:lnTo>
                <a:lnTo>
                  <a:pt x="586" y="927"/>
                </a:lnTo>
                <a:lnTo>
                  <a:pt x="567" y="1057"/>
                </a:lnTo>
                <a:lnTo>
                  <a:pt x="543" y="1190"/>
                </a:lnTo>
                <a:lnTo>
                  <a:pt x="512" y="1328"/>
                </a:lnTo>
                <a:lnTo>
                  <a:pt x="498" y="1390"/>
                </a:lnTo>
                <a:lnTo>
                  <a:pt x="486" y="1451"/>
                </a:lnTo>
                <a:lnTo>
                  <a:pt x="478" y="1510"/>
                </a:lnTo>
                <a:lnTo>
                  <a:pt x="471" y="1568"/>
                </a:lnTo>
                <a:lnTo>
                  <a:pt x="465" y="1625"/>
                </a:lnTo>
                <a:lnTo>
                  <a:pt x="462" y="1682"/>
                </a:lnTo>
                <a:lnTo>
                  <a:pt x="458" y="1736"/>
                </a:lnTo>
                <a:lnTo>
                  <a:pt x="458" y="1790"/>
                </a:lnTo>
                <a:lnTo>
                  <a:pt x="464" y="1937"/>
                </a:lnTo>
                <a:lnTo>
                  <a:pt x="478" y="2070"/>
                </a:lnTo>
                <a:lnTo>
                  <a:pt x="498" y="2187"/>
                </a:lnTo>
                <a:lnTo>
                  <a:pt x="521" y="2286"/>
                </a:lnTo>
                <a:lnTo>
                  <a:pt x="543" y="2367"/>
                </a:lnTo>
                <a:lnTo>
                  <a:pt x="564" y="2426"/>
                </a:lnTo>
                <a:lnTo>
                  <a:pt x="580" y="2464"/>
                </a:lnTo>
                <a:lnTo>
                  <a:pt x="585" y="2478"/>
                </a:lnTo>
                <a:lnTo>
                  <a:pt x="631" y="2457"/>
                </a:lnTo>
                <a:lnTo>
                  <a:pt x="621" y="2433"/>
                </a:lnTo>
                <a:lnTo>
                  <a:pt x="599" y="2369"/>
                </a:lnTo>
                <a:lnTo>
                  <a:pt x="569" y="2268"/>
                </a:lnTo>
                <a:lnTo>
                  <a:pt x="540" y="2134"/>
                </a:lnTo>
                <a:lnTo>
                  <a:pt x="517" y="1969"/>
                </a:lnTo>
                <a:lnTo>
                  <a:pt x="509" y="1779"/>
                </a:lnTo>
                <a:lnTo>
                  <a:pt x="522" y="1568"/>
                </a:lnTo>
                <a:lnTo>
                  <a:pt x="562" y="1340"/>
                </a:lnTo>
                <a:lnTo>
                  <a:pt x="618" y="1070"/>
                </a:lnTo>
                <a:lnTo>
                  <a:pt x="650" y="821"/>
                </a:lnTo>
                <a:lnTo>
                  <a:pt x="669" y="598"/>
                </a:lnTo>
                <a:lnTo>
                  <a:pt x="675" y="405"/>
                </a:lnTo>
                <a:lnTo>
                  <a:pt x="671" y="246"/>
                </a:lnTo>
                <a:lnTo>
                  <a:pt x="664" y="126"/>
                </a:lnTo>
                <a:lnTo>
                  <a:pt x="657" y="50"/>
                </a:lnTo>
                <a:lnTo>
                  <a:pt x="654" y="23"/>
                </a:lnTo>
                <a:lnTo>
                  <a:pt x="650" y="0"/>
                </a:lnTo>
                <a:lnTo>
                  <a:pt x="6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4" name="Freeform 5"/>
          <p:cNvSpPr>
            <a:spLocks/>
          </p:cNvSpPr>
          <p:nvPr/>
        </p:nvSpPr>
        <p:spPr bwMode="auto">
          <a:xfrm flipH="1">
            <a:off x="588963" y="1524000"/>
            <a:ext cx="1697037" cy="1471613"/>
          </a:xfrm>
          <a:custGeom>
            <a:avLst/>
            <a:gdLst>
              <a:gd name="T0" fmla="*/ 2147483647 w 1193"/>
              <a:gd name="T1" fmla="*/ 2147483647 h 917"/>
              <a:gd name="T2" fmla="*/ 2147483647 w 1193"/>
              <a:gd name="T3" fmla="*/ 2147483647 h 917"/>
              <a:gd name="T4" fmla="*/ 2147483647 w 1193"/>
              <a:gd name="T5" fmla="*/ 2147483647 h 917"/>
              <a:gd name="T6" fmla="*/ 2147483647 w 1193"/>
              <a:gd name="T7" fmla="*/ 2147483647 h 917"/>
              <a:gd name="T8" fmla="*/ 2147483647 w 1193"/>
              <a:gd name="T9" fmla="*/ 2147483647 h 917"/>
              <a:gd name="T10" fmla="*/ 2147483647 w 1193"/>
              <a:gd name="T11" fmla="*/ 2147483647 h 917"/>
              <a:gd name="T12" fmla="*/ 2147483647 w 1193"/>
              <a:gd name="T13" fmla="*/ 2147483647 h 917"/>
              <a:gd name="T14" fmla="*/ 2147483647 w 1193"/>
              <a:gd name="T15" fmla="*/ 2147483647 h 917"/>
              <a:gd name="T16" fmla="*/ 2147483647 w 1193"/>
              <a:gd name="T17" fmla="*/ 2147483647 h 917"/>
              <a:gd name="T18" fmla="*/ 2147483647 w 1193"/>
              <a:gd name="T19" fmla="*/ 2147483647 h 917"/>
              <a:gd name="T20" fmla="*/ 2147483647 w 1193"/>
              <a:gd name="T21" fmla="*/ 2147483647 h 917"/>
              <a:gd name="T22" fmla="*/ 0 w 1193"/>
              <a:gd name="T23" fmla="*/ 2147483647 h 917"/>
              <a:gd name="T24" fmla="*/ 2147483647 w 1193"/>
              <a:gd name="T25" fmla="*/ 2147483647 h 917"/>
              <a:gd name="T26" fmla="*/ 2147483647 w 1193"/>
              <a:gd name="T27" fmla="*/ 2147483647 h 917"/>
              <a:gd name="T28" fmla="*/ 2147483647 w 1193"/>
              <a:gd name="T29" fmla="*/ 2147483647 h 917"/>
              <a:gd name="T30" fmla="*/ 2147483647 w 1193"/>
              <a:gd name="T31" fmla="*/ 2147483647 h 917"/>
              <a:gd name="T32" fmla="*/ 2147483647 w 1193"/>
              <a:gd name="T33" fmla="*/ 2147483647 h 917"/>
              <a:gd name="T34" fmla="*/ 2147483647 w 1193"/>
              <a:gd name="T35" fmla="*/ 2147483647 h 917"/>
              <a:gd name="T36" fmla="*/ 2147483647 w 1193"/>
              <a:gd name="T37" fmla="*/ 2147483647 h 917"/>
              <a:gd name="T38" fmla="*/ 2147483647 w 1193"/>
              <a:gd name="T39" fmla="*/ 2147483647 h 917"/>
              <a:gd name="T40" fmla="*/ 2147483647 w 1193"/>
              <a:gd name="T41" fmla="*/ 2147483647 h 917"/>
              <a:gd name="T42" fmla="*/ 2147483647 w 1193"/>
              <a:gd name="T43" fmla="*/ 2147483647 h 917"/>
              <a:gd name="T44" fmla="*/ 2147483647 w 1193"/>
              <a:gd name="T45" fmla="*/ 2147483647 h 917"/>
              <a:gd name="T46" fmla="*/ 2147483647 w 1193"/>
              <a:gd name="T47" fmla="*/ 2147483647 h 917"/>
              <a:gd name="T48" fmla="*/ 2147483647 w 1193"/>
              <a:gd name="T49" fmla="*/ 2147483647 h 917"/>
              <a:gd name="T50" fmla="*/ 2147483647 w 1193"/>
              <a:gd name="T51" fmla="*/ 2147483647 h 917"/>
              <a:gd name="T52" fmla="*/ 2147483647 w 1193"/>
              <a:gd name="T53" fmla="*/ 2147483647 h 917"/>
              <a:gd name="T54" fmla="*/ 2147483647 w 1193"/>
              <a:gd name="T55" fmla="*/ 2147483647 h 917"/>
              <a:gd name="T56" fmla="*/ 2147483647 w 1193"/>
              <a:gd name="T57" fmla="*/ 2147483647 h 917"/>
              <a:gd name="T58" fmla="*/ 2147483647 w 1193"/>
              <a:gd name="T59" fmla="*/ 2147483647 h 917"/>
              <a:gd name="T60" fmla="*/ 2147483647 w 1193"/>
              <a:gd name="T61" fmla="*/ 2147483647 h 917"/>
              <a:gd name="T62" fmla="*/ 2147483647 w 1193"/>
              <a:gd name="T63" fmla="*/ 2147483647 h 917"/>
              <a:gd name="T64" fmla="*/ 2147483647 w 1193"/>
              <a:gd name="T65" fmla="*/ 2147483647 h 917"/>
              <a:gd name="T66" fmla="*/ 2147483647 w 1193"/>
              <a:gd name="T67" fmla="*/ 2147483647 h 917"/>
              <a:gd name="T68" fmla="*/ 2147483647 w 1193"/>
              <a:gd name="T69" fmla="*/ 2147483647 h 917"/>
              <a:gd name="T70" fmla="*/ 2147483647 w 1193"/>
              <a:gd name="T71" fmla="*/ 2147483647 h 917"/>
              <a:gd name="T72" fmla="*/ 2147483647 w 1193"/>
              <a:gd name="T73" fmla="*/ 2147483647 h 917"/>
              <a:gd name="T74" fmla="*/ 2147483647 w 1193"/>
              <a:gd name="T75" fmla="*/ 2147483647 h 917"/>
              <a:gd name="T76" fmla="*/ 2147483647 w 1193"/>
              <a:gd name="T77" fmla="*/ 2147483647 h 917"/>
              <a:gd name="T78" fmla="*/ 2147483647 w 1193"/>
              <a:gd name="T79" fmla="*/ 2147483647 h 917"/>
              <a:gd name="T80" fmla="*/ 2147483647 w 1193"/>
              <a:gd name="T81" fmla="*/ 2147483647 h 917"/>
              <a:gd name="T82" fmla="*/ 2147483647 w 1193"/>
              <a:gd name="T83" fmla="*/ 2147483647 h 917"/>
              <a:gd name="T84" fmla="*/ 2147483647 w 1193"/>
              <a:gd name="T85" fmla="*/ 2147483647 h 917"/>
              <a:gd name="T86" fmla="*/ 2147483647 w 1193"/>
              <a:gd name="T87" fmla="*/ 2147483647 h 917"/>
              <a:gd name="T88" fmla="*/ 2147483647 w 1193"/>
              <a:gd name="T89" fmla="*/ 2147483647 h 917"/>
              <a:gd name="T90" fmla="*/ 2147483647 w 1193"/>
              <a:gd name="T91" fmla="*/ 2147483647 h 917"/>
              <a:gd name="T92" fmla="*/ 2147483647 w 1193"/>
              <a:gd name="T93" fmla="*/ 2147483647 h 917"/>
              <a:gd name="T94" fmla="*/ 2147483647 w 1193"/>
              <a:gd name="T95" fmla="*/ 2147483647 h 917"/>
              <a:gd name="T96" fmla="*/ 2147483647 w 1193"/>
              <a:gd name="T97" fmla="*/ 2147483647 h 917"/>
              <a:gd name="T98" fmla="*/ 2147483647 w 1193"/>
              <a:gd name="T99" fmla="*/ 2147483647 h 917"/>
              <a:gd name="T100" fmla="*/ 2147483647 w 1193"/>
              <a:gd name="T101" fmla="*/ 2147483647 h 917"/>
              <a:gd name="T102" fmla="*/ 2147483647 w 1193"/>
              <a:gd name="T103" fmla="*/ 2147483647 h 917"/>
              <a:gd name="T104" fmla="*/ 2147483647 w 1193"/>
              <a:gd name="T105" fmla="*/ 2147483647 h 917"/>
              <a:gd name="T106" fmla="*/ 2147483647 w 1193"/>
              <a:gd name="T107" fmla="*/ 2147483647 h 917"/>
              <a:gd name="T108" fmla="*/ 2147483647 w 1193"/>
              <a:gd name="T109" fmla="*/ 2147483647 h 917"/>
              <a:gd name="T110" fmla="*/ 2147483647 w 1193"/>
              <a:gd name="T111" fmla="*/ 2147483647 h 917"/>
              <a:gd name="T112" fmla="*/ 2147483647 w 1193"/>
              <a:gd name="T113" fmla="*/ 2147483647 h 917"/>
              <a:gd name="T114" fmla="*/ 2147483647 w 1193"/>
              <a:gd name="T115" fmla="*/ 2147483647 h 917"/>
              <a:gd name="T116" fmla="*/ 2147483647 w 1193"/>
              <a:gd name="T117" fmla="*/ 2147483647 h 917"/>
              <a:gd name="T118" fmla="*/ 2147483647 w 1193"/>
              <a:gd name="T119" fmla="*/ 2147483647 h 917"/>
              <a:gd name="T120" fmla="*/ 2147483647 w 1193"/>
              <a:gd name="T121" fmla="*/ 2147483647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93"/>
              <a:gd name="T184" fmla="*/ 0 h 917"/>
              <a:gd name="T185" fmla="*/ 1193 w 1193"/>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93" h="917">
                <a:moveTo>
                  <a:pt x="735" y="64"/>
                </a:moveTo>
                <a:lnTo>
                  <a:pt x="731" y="69"/>
                </a:lnTo>
                <a:lnTo>
                  <a:pt x="724" y="82"/>
                </a:lnTo>
                <a:lnTo>
                  <a:pt x="714" y="97"/>
                </a:lnTo>
                <a:lnTo>
                  <a:pt x="703" y="114"/>
                </a:lnTo>
                <a:lnTo>
                  <a:pt x="684" y="101"/>
                </a:lnTo>
                <a:lnTo>
                  <a:pt x="660" y="87"/>
                </a:lnTo>
                <a:lnTo>
                  <a:pt x="633" y="71"/>
                </a:lnTo>
                <a:lnTo>
                  <a:pt x="601" y="59"/>
                </a:lnTo>
                <a:lnTo>
                  <a:pt x="569" y="49"/>
                </a:lnTo>
                <a:lnTo>
                  <a:pt x="534" y="44"/>
                </a:lnTo>
                <a:lnTo>
                  <a:pt x="498" y="44"/>
                </a:lnTo>
                <a:lnTo>
                  <a:pt x="463" y="52"/>
                </a:lnTo>
                <a:lnTo>
                  <a:pt x="397" y="75"/>
                </a:lnTo>
                <a:lnTo>
                  <a:pt x="461" y="101"/>
                </a:lnTo>
                <a:lnTo>
                  <a:pt x="470" y="104"/>
                </a:lnTo>
                <a:lnTo>
                  <a:pt x="482" y="109"/>
                </a:lnTo>
                <a:lnTo>
                  <a:pt x="494" y="116"/>
                </a:lnTo>
                <a:lnTo>
                  <a:pt x="508" y="125"/>
                </a:lnTo>
                <a:lnTo>
                  <a:pt x="487" y="128"/>
                </a:lnTo>
                <a:lnTo>
                  <a:pt x="463" y="132"/>
                </a:lnTo>
                <a:lnTo>
                  <a:pt x="436" y="139"/>
                </a:lnTo>
                <a:lnTo>
                  <a:pt x="408" y="146"/>
                </a:lnTo>
                <a:lnTo>
                  <a:pt x="378" y="158"/>
                </a:lnTo>
                <a:lnTo>
                  <a:pt x="346" y="170"/>
                </a:lnTo>
                <a:lnTo>
                  <a:pt x="314" y="185"/>
                </a:lnTo>
                <a:lnTo>
                  <a:pt x="282" y="204"/>
                </a:lnTo>
                <a:lnTo>
                  <a:pt x="247" y="227"/>
                </a:lnTo>
                <a:lnTo>
                  <a:pt x="214" y="254"/>
                </a:lnTo>
                <a:lnTo>
                  <a:pt x="181" y="284"/>
                </a:lnTo>
                <a:lnTo>
                  <a:pt x="148" y="318"/>
                </a:lnTo>
                <a:lnTo>
                  <a:pt x="116" y="358"/>
                </a:lnTo>
                <a:lnTo>
                  <a:pt x="86" y="403"/>
                </a:lnTo>
                <a:lnTo>
                  <a:pt x="57" y="452"/>
                </a:lnTo>
                <a:lnTo>
                  <a:pt x="29" y="507"/>
                </a:lnTo>
                <a:lnTo>
                  <a:pt x="0" y="571"/>
                </a:lnTo>
                <a:lnTo>
                  <a:pt x="3" y="569"/>
                </a:lnTo>
                <a:lnTo>
                  <a:pt x="12" y="564"/>
                </a:lnTo>
                <a:lnTo>
                  <a:pt x="26" y="559"/>
                </a:lnTo>
                <a:lnTo>
                  <a:pt x="43" y="550"/>
                </a:lnTo>
                <a:lnTo>
                  <a:pt x="59" y="541"/>
                </a:lnTo>
                <a:lnTo>
                  <a:pt x="74" y="535"/>
                </a:lnTo>
                <a:lnTo>
                  <a:pt x="88" y="528"/>
                </a:lnTo>
                <a:lnTo>
                  <a:pt x="97" y="524"/>
                </a:lnTo>
                <a:lnTo>
                  <a:pt x="86" y="557"/>
                </a:lnTo>
                <a:lnTo>
                  <a:pt x="78" y="592"/>
                </a:lnTo>
                <a:lnTo>
                  <a:pt x="71" y="626"/>
                </a:lnTo>
                <a:lnTo>
                  <a:pt x="69" y="664"/>
                </a:lnTo>
                <a:lnTo>
                  <a:pt x="71" y="694"/>
                </a:lnTo>
                <a:lnTo>
                  <a:pt x="74" y="723"/>
                </a:lnTo>
                <a:lnTo>
                  <a:pt x="83" y="752"/>
                </a:lnTo>
                <a:lnTo>
                  <a:pt x="93" y="782"/>
                </a:lnTo>
                <a:lnTo>
                  <a:pt x="109" y="809"/>
                </a:lnTo>
                <a:lnTo>
                  <a:pt x="128" y="834"/>
                </a:lnTo>
                <a:lnTo>
                  <a:pt x="152" y="858"/>
                </a:lnTo>
                <a:lnTo>
                  <a:pt x="181" y="880"/>
                </a:lnTo>
                <a:lnTo>
                  <a:pt x="237" y="917"/>
                </a:lnTo>
                <a:lnTo>
                  <a:pt x="221" y="853"/>
                </a:lnTo>
                <a:lnTo>
                  <a:pt x="219" y="846"/>
                </a:lnTo>
                <a:lnTo>
                  <a:pt x="218" y="835"/>
                </a:lnTo>
                <a:lnTo>
                  <a:pt x="218" y="822"/>
                </a:lnTo>
                <a:lnTo>
                  <a:pt x="218" y="804"/>
                </a:lnTo>
                <a:lnTo>
                  <a:pt x="223" y="787"/>
                </a:lnTo>
                <a:lnTo>
                  <a:pt x="231" y="770"/>
                </a:lnTo>
                <a:lnTo>
                  <a:pt x="245" y="756"/>
                </a:lnTo>
                <a:lnTo>
                  <a:pt x="266" y="745"/>
                </a:lnTo>
                <a:lnTo>
                  <a:pt x="273" y="747"/>
                </a:lnTo>
                <a:lnTo>
                  <a:pt x="280" y="754"/>
                </a:lnTo>
                <a:lnTo>
                  <a:pt x="289" y="766"/>
                </a:lnTo>
                <a:lnTo>
                  <a:pt x="297" y="780"/>
                </a:lnTo>
                <a:lnTo>
                  <a:pt x="309" y="797"/>
                </a:lnTo>
                <a:lnTo>
                  <a:pt x="323" y="815"/>
                </a:lnTo>
                <a:lnTo>
                  <a:pt x="339" y="832"/>
                </a:lnTo>
                <a:lnTo>
                  <a:pt x="358" y="846"/>
                </a:lnTo>
                <a:lnTo>
                  <a:pt x="380" y="856"/>
                </a:lnTo>
                <a:lnTo>
                  <a:pt x="406" y="860"/>
                </a:lnTo>
                <a:lnTo>
                  <a:pt x="437" y="856"/>
                </a:lnTo>
                <a:lnTo>
                  <a:pt x="472" y="842"/>
                </a:lnTo>
                <a:lnTo>
                  <a:pt x="499" y="827"/>
                </a:lnTo>
                <a:lnTo>
                  <a:pt x="522" y="813"/>
                </a:lnTo>
                <a:lnTo>
                  <a:pt x="539" y="799"/>
                </a:lnTo>
                <a:lnTo>
                  <a:pt x="555" y="783"/>
                </a:lnTo>
                <a:lnTo>
                  <a:pt x="565" y="770"/>
                </a:lnTo>
                <a:lnTo>
                  <a:pt x="574" y="756"/>
                </a:lnTo>
                <a:lnTo>
                  <a:pt x="581" y="744"/>
                </a:lnTo>
                <a:lnTo>
                  <a:pt x="586" y="730"/>
                </a:lnTo>
                <a:lnTo>
                  <a:pt x="595" y="714"/>
                </a:lnTo>
                <a:lnTo>
                  <a:pt x="605" y="697"/>
                </a:lnTo>
                <a:lnTo>
                  <a:pt x="621" y="680"/>
                </a:lnTo>
                <a:lnTo>
                  <a:pt x="643" y="661"/>
                </a:lnTo>
                <a:lnTo>
                  <a:pt x="676" y="640"/>
                </a:lnTo>
                <a:lnTo>
                  <a:pt x="721" y="619"/>
                </a:lnTo>
                <a:lnTo>
                  <a:pt x="780" y="597"/>
                </a:lnTo>
                <a:lnTo>
                  <a:pt x="854" y="573"/>
                </a:lnTo>
                <a:lnTo>
                  <a:pt x="859" y="574"/>
                </a:lnTo>
                <a:lnTo>
                  <a:pt x="868" y="578"/>
                </a:lnTo>
                <a:lnTo>
                  <a:pt x="876" y="581"/>
                </a:lnTo>
                <a:lnTo>
                  <a:pt x="885" y="586"/>
                </a:lnTo>
                <a:lnTo>
                  <a:pt x="892" y="590"/>
                </a:lnTo>
                <a:lnTo>
                  <a:pt x="899" y="592"/>
                </a:lnTo>
                <a:lnTo>
                  <a:pt x="904" y="595"/>
                </a:lnTo>
                <a:lnTo>
                  <a:pt x="906" y="595"/>
                </a:lnTo>
                <a:lnTo>
                  <a:pt x="909" y="597"/>
                </a:lnTo>
                <a:lnTo>
                  <a:pt x="913" y="598"/>
                </a:lnTo>
                <a:lnTo>
                  <a:pt x="923" y="607"/>
                </a:lnTo>
                <a:lnTo>
                  <a:pt x="935" y="623"/>
                </a:lnTo>
                <a:lnTo>
                  <a:pt x="946" y="650"/>
                </a:lnTo>
                <a:lnTo>
                  <a:pt x="956" y="685"/>
                </a:lnTo>
                <a:lnTo>
                  <a:pt x="985" y="664"/>
                </a:lnTo>
                <a:lnTo>
                  <a:pt x="992" y="659"/>
                </a:lnTo>
                <a:lnTo>
                  <a:pt x="1004" y="643"/>
                </a:lnTo>
                <a:lnTo>
                  <a:pt x="1016" y="618"/>
                </a:lnTo>
                <a:lnTo>
                  <a:pt x="1022" y="578"/>
                </a:lnTo>
                <a:lnTo>
                  <a:pt x="1022" y="576"/>
                </a:lnTo>
                <a:lnTo>
                  <a:pt x="1020" y="576"/>
                </a:lnTo>
                <a:lnTo>
                  <a:pt x="1029" y="578"/>
                </a:lnTo>
                <a:lnTo>
                  <a:pt x="1037" y="579"/>
                </a:lnTo>
                <a:lnTo>
                  <a:pt x="1046" y="583"/>
                </a:lnTo>
                <a:lnTo>
                  <a:pt x="1056" y="588"/>
                </a:lnTo>
                <a:lnTo>
                  <a:pt x="1065" y="595"/>
                </a:lnTo>
                <a:lnTo>
                  <a:pt x="1073" y="604"/>
                </a:lnTo>
                <a:lnTo>
                  <a:pt x="1082" y="614"/>
                </a:lnTo>
                <a:lnTo>
                  <a:pt x="1091" y="628"/>
                </a:lnTo>
                <a:lnTo>
                  <a:pt x="1122" y="687"/>
                </a:lnTo>
                <a:lnTo>
                  <a:pt x="1139" y="623"/>
                </a:lnTo>
                <a:lnTo>
                  <a:pt x="1141" y="616"/>
                </a:lnTo>
                <a:lnTo>
                  <a:pt x="1143" y="600"/>
                </a:lnTo>
                <a:lnTo>
                  <a:pt x="1144" y="579"/>
                </a:lnTo>
                <a:lnTo>
                  <a:pt x="1146" y="552"/>
                </a:lnTo>
                <a:lnTo>
                  <a:pt x="1144" y="524"/>
                </a:lnTo>
                <a:lnTo>
                  <a:pt x="1141" y="493"/>
                </a:lnTo>
                <a:lnTo>
                  <a:pt x="1132" y="462"/>
                </a:lnTo>
                <a:lnTo>
                  <a:pt x="1120" y="429"/>
                </a:lnTo>
                <a:lnTo>
                  <a:pt x="1124" y="431"/>
                </a:lnTo>
                <a:lnTo>
                  <a:pt x="1127" y="431"/>
                </a:lnTo>
                <a:lnTo>
                  <a:pt x="1131" y="433"/>
                </a:lnTo>
                <a:lnTo>
                  <a:pt x="1132" y="434"/>
                </a:lnTo>
                <a:lnTo>
                  <a:pt x="1136" y="438"/>
                </a:lnTo>
                <a:lnTo>
                  <a:pt x="1143" y="445"/>
                </a:lnTo>
                <a:lnTo>
                  <a:pt x="1153" y="457"/>
                </a:lnTo>
                <a:lnTo>
                  <a:pt x="1163" y="469"/>
                </a:lnTo>
                <a:lnTo>
                  <a:pt x="1174" y="481"/>
                </a:lnTo>
                <a:lnTo>
                  <a:pt x="1184" y="493"/>
                </a:lnTo>
                <a:lnTo>
                  <a:pt x="1191" y="500"/>
                </a:lnTo>
                <a:lnTo>
                  <a:pt x="1193" y="503"/>
                </a:lnTo>
                <a:lnTo>
                  <a:pt x="1177" y="414"/>
                </a:lnTo>
                <a:lnTo>
                  <a:pt x="1175" y="403"/>
                </a:lnTo>
                <a:lnTo>
                  <a:pt x="1169" y="379"/>
                </a:lnTo>
                <a:lnTo>
                  <a:pt x="1160" y="344"/>
                </a:lnTo>
                <a:lnTo>
                  <a:pt x="1146" y="305"/>
                </a:lnTo>
                <a:lnTo>
                  <a:pt x="1125" y="261"/>
                </a:lnTo>
                <a:lnTo>
                  <a:pt x="1101" y="220"/>
                </a:lnTo>
                <a:lnTo>
                  <a:pt x="1070" y="184"/>
                </a:lnTo>
                <a:lnTo>
                  <a:pt x="1032" y="154"/>
                </a:lnTo>
                <a:lnTo>
                  <a:pt x="1042" y="152"/>
                </a:lnTo>
                <a:lnTo>
                  <a:pt x="1053" y="149"/>
                </a:lnTo>
                <a:lnTo>
                  <a:pt x="1065" y="147"/>
                </a:lnTo>
                <a:lnTo>
                  <a:pt x="1077" y="146"/>
                </a:lnTo>
                <a:lnTo>
                  <a:pt x="1165" y="139"/>
                </a:lnTo>
                <a:lnTo>
                  <a:pt x="1087" y="97"/>
                </a:lnTo>
                <a:lnTo>
                  <a:pt x="1086" y="97"/>
                </a:lnTo>
                <a:lnTo>
                  <a:pt x="1080" y="94"/>
                </a:lnTo>
                <a:lnTo>
                  <a:pt x="1072" y="90"/>
                </a:lnTo>
                <a:lnTo>
                  <a:pt x="1060" y="87"/>
                </a:lnTo>
                <a:lnTo>
                  <a:pt x="1046" y="82"/>
                </a:lnTo>
                <a:lnTo>
                  <a:pt x="1030" y="78"/>
                </a:lnTo>
                <a:lnTo>
                  <a:pt x="1011" y="75"/>
                </a:lnTo>
                <a:lnTo>
                  <a:pt x="990" y="71"/>
                </a:lnTo>
                <a:lnTo>
                  <a:pt x="970" y="69"/>
                </a:lnTo>
                <a:lnTo>
                  <a:pt x="946" y="69"/>
                </a:lnTo>
                <a:lnTo>
                  <a:pt x="921" y="73"/>
                </a:lnTo>
                <a:lnTo>
                  <a:pt x="895" y="76"/>
                </a:lnTo>
                <a:lnTo>
                  <a:pt x="869" y="83"/>
                </a:lnTo>
                <a:lnTo>
                  <a:pt x="844" y="94"/>
                </a:lnTo>
                <a:lnTo>
                  <a:pt x="816" y="109"/>
                </a:lnTo>
                <a:lnTo>
                  <a:pt x="790" y="127"/>
                </a:lnTo>
                <a:lnTo>
                  <a:pt x="785" y="95"/>
                </a:lnTo>
                <a:lnTo>
                  <a:pt x="778" y="54"/>
                </a:lnTo>
                <a:lnTo>
                  <a:pt x="773" y="16"/>
                </a:lnTo>
                <a:lnTo>
                  <a:pt x="769" y="0"/>
                </a:lnTo>
                <a:lnTo>
                  <a:pt x="735"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5" name="Freeform 6"/>
          <p:cNvSpPr>
            <a:spLocks/>
          </p:cNvSpPr>
          <p:nvPr/>
        </p:nvSpPr>
        <p:spPr bwMode="auto">
          <a:xfrm flipH="1">
            <a:off x="696913" y="1681163"/>
            <a:ext cx="1430337" cy="1139825"/>
          </a:xfrm>
          <a:custGeom>
            <a:avLst/>
            <a:gdLst>
              <a:gd name="T0" fmla="*/ 2147483647 w 1007"/>
              <a:gd name="T1" fmla="*/ 2147483647 h 709"/>
              <a:gd name="T2" fmla="*/ 2147483647 w 1007"/>
              <a:gd name="T3" fmla="*/ 2147483647 h 709"/>
              <a:gd name="T4" fmla="*/ 2147483647 w 1007"/>
              <a:gd name="T5" fmla="*/ 2147483647 h 709"/>
              <a:gd name="T6" fmla="*/ 2147483647 w 1007"/>
              <a:gd name="T7" fmla="*/ 2147483647 h 709"/>
              <a:gd name="T8" fmla="*/ 2147483647 w 1007"/>
              <a:gd name="T9" fmla="*/ 2147483647 h 709"/>
              <a:gd name="T10" fmla="*/ 2147483647 w 1007"/>
              <a:gd name="T11" fmla="*/ 2147483647 h 709"/>
              <a:gd name="T12" fmla="*/ 2147483647 w 1007"/>
              <a:gd name="T13" fmla="*/ 2147483647 h 709"/>
              <a:gd name="T14" fmla="*/ 2147483647 w 1007"/>
              <a:gd name="T15" fmla="*/ 2147483647 h 709"/>
              <a:gd name="T16" fmla="*/ 2147483647 w 1007"/>
              <a:gd name="T17" fmla="*/ 2147483647 h 709"/>
              <a:gd name="T18" fmla="*/ 2147483647 w 1007"/>
              <a:gd name="T19" fmla="*/ 2147483647 h 709"/>
              <a:gd name="T20" fmla="*/ 2147483647 w 1007"/>
              <a:gd name="T21" fmla="*/ 2147483647 h 709"/>
              <a:gd name="T22" fmla="*/ 2147483647 w 1007"/>
              <a:gd name="T23" fmla="*/ 2147483647 h 709"/>
              <a:gd name="T24" fmla="*/ 2147483647 w 1007"/>
              <a:gd name="T25" fmla="*/ 2147483647 h 709"/>
              <a:gd name="T26" fmla="*/ 2147483647 w 1007"/>
              <a:gd name="T27" fmla="*/ 2147483647 h 709"/>
              <a:gd name="T28" fmla="*/ 2147483647 w 1007"/>
              <a:gd name="T29" fmla="*/ 2147483647 h 709"/>
              <a:gd name="T30" fmla="*/ 2147483647 w 1007"/>
              <a:gd name="T31" fmla="*/ 2147483647 h 709"/>
              <a:gd name="T32" fmla="*/ 2147483647 w 1007"/>
              <a:gd name="T33" fmla="*/ 2147483647 h 709"/>
              <a:gd name="T34" fmla="*/ 2147483647 w 1007"/>
              <a:gd name="T35" fmla="*/ 2147483647 h 709"/>
              <a:gd name="T36" fmla="*/ 2147483647 w 1007"/>
              <a:gd name="T37" fmla="*/ 2147483647 h 709"/>
              <a:gd name="T38" fmla="*/ 2147483647 w 1007"/>
              <a:gd name="T39" fmla="*/ 2147483647 h 709"/>
              <a:gd name="T40" fmla="*/ 2147483647 w 1007"/>
              <a:gd name="T41" fmla="*/ 2147483647 h 709"/>
              <a:gd name="T42" fmla="*/ 2147483647 w 1007"/>
              <a:gd name="T43" fmla="*/ 2147483647 h 709"/>
              <a:gd name="T44" fmla="*/ 2147483647 w 1007"/>
              <a:gd name="T45" fmla="*/ 2147483647 h 709"/>
              <a:gd name="T46" fmla="*/ 2147483647 w 1007"/>
              <a:gd name="T47" fmla="*/ 2147483647 h 709"/>
              <a:gd name="T48" fmla="*/ 2147483647 w 1007"/>
              <a:gd name="T49" fmla="*/ 2147483647 h 709"/>
              <a:gd name="T50" fmla="*/ 2147483647 w 1007"/>
              <a:gd name="T51" fmla="*/ 2147483647 h 709"/>
              <a:gd name="T52" fmla="*/ 2147483647 w 1007"/>
              <a:gd name="T53" fmla="*/ 2147483647 h 709"/>
              <a:gd name="T54" fmla="*/ 2147483647 w 1007"/>
              <a:gd name="T55" fmla="*/ 2147483647 h 709"/>
              <a:gd name="T56" fmla="*/ 2147483647 w 1007"/>
              <a:gd name="T57" fmla="*/ 2147483647 h 709"/>
              <a:gd name="T58" fmla="*/ 2147483647 w 1007"/>
              <a:gd name="T59" fmla="*/ 2147483647 h 709"/>
              <a:gd name="T60" fmla="*/ 2147483647 w 1007"/>
              <a:gd name="T61" fmla="*/ 2147483647 h 709"/>
              <a:gd name="T62" fmla="*/ 2147483647 w 1007"/>
              <a:gd name="T63" fmla="*/ 2147483647 h 709"/>
              <a:gd name="T64" fmla="*/ 2147483647 w 1007"/>
              <a:gd name="T65" fmla="*/ 2147483647 h 709"/>
              <a:gd name="T66" fmla="*/ 2147483647 w 1007"/>
              <a:gd name="T67" fmla="*/ 2147483647 h 709"/>
              <a:gd name="T68" fmla="*/ 2147483647 w 1007"/>
              <a:gd name="T69" fmla="*/ 2147483647 h 709"/>
              <a:gd name="T70" fmla="*/ 2147483647 w 1007"/>
              <a:gd name="T71" fmla="*/ 2147483647 h 709"/>
              <a:gd name="T72" fmla="*/ 2147483647 w 1007"/>
              <a:gd name="T73" fmla="*/ 2147483647 h 709"/>
              <a:gd name="T74" fmla="*/ 2147483647 w 1007"/>
              <a:gd name="T75" fmla="*/ 2147483647 h 709"/>
              <a:gd name="T76" fmla="*/ 2147483647 w 1007"/>
              <a:gd name="T77" fmla="*/ 2147483647 h 709"/>
              <a:gd name="T78" fmla="*/ 2147483647 w 1007"/>
              <a:gd name="T79" fmla="*/ 2147483647 h 709"/>
              <a:gd name="T80" fmla="*/ 2147483647 w 1007"/>
              <a:gd name="T81" fmla="*/ 2147483647 h 709"/>
              <a:gd name="T82" fmla="*/ 2147483647 w 1007"/>
              <a:gd name="T83" fmla="*/ 2147483647 h 709"/>
              <a:gd name="T84" fmla="*/ 2147483647 w 1007"/>
              <a:gd name="T85" fmla="*/ 2147483647 h 709"/>
              <a:gd name="T86" fmla="*/ 2147483647 w 1007"/>
              <a:gd name="T87" fmla="*/ 2147483647 h 709"/>
              <a:gd name="T88" fmla="*/ 2147483647 w 1007"/>
              <a:gd name="T89" fmla="*/ 2147483647 h 709"/>
              <a:gd name="T90" fmla="*/ 2147483647 w 1007"/>
              <a:gd name="T91" fmla="*/ 2147483647 h 709"/>
              <a:gd name="T92" fmla="*/ 2147483647 w 1007"/>
              <a:gd name="T93" fmla="*/ 2147483647 h 709"/>
              <a:gd name="T94" fmla="*/ 2147483647 w 1007"/>
              <a:gd name="T95" fmla="*/ 2147483647 h 709"/>
              <a:gd name="T96" fmla="*/ 2147483647 w 1007"/>
              <a:gd name="T97" fmla="*/ 2147483647 h 709"/>
              <a:gd name="T98" fmla="*/ 2147483647 w 1007"/>
              <a:gd name="T99" fmla="*/ 2147483647 h 709"/>
              <a:gd name="T100" fmla="*/ 2147483647 w 1007"/>
              <a:gd name="T101" fmla="*/ 2147483647 h 709"/>
              <a:gd name="T102" fmla="*/ 2147483647 w 1007"/>
              <a:gd name="T103" fmla="*/ 2147483647 h 709"/>
              <a:gd name="T104" fmla="*/ 2147483647 w 1007"/>
              <a:gd name="T105" fmla="*/ 2147483647 h 709"/>
              <a:gd name="T106" fmla="*/ 2147483647 w 1007"/>
              <a:gd name="T107" fmla="*/ 2147483647 h 709"/>
              <a:gd name="T108" fmla="*/ 2147483647 w 1007"/>
              <a:gd name="T109" fmla="*/ 2147483647 h 7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7"/>
              <a:gd name="T166" fmla="*/ 0 h 709"/>
              <a:gd name="T167" fmla="*/ 1007 w 1007"/>
              <a:gd name="T168" fmla="*/ 709 h 7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7" h="709">
                <a:moveTo>
                  <a:pt x="476" y="38"/>
                </a:moveTo>
                <a:lnTo>
                  <a:pt x="471" y="28"/>
                </a:lnTo>
                <a:lnTo>
                  <a:pt x="466" y="17"/>
                </a:lnTo>
                <a:lnTo>
                  <a:pt x="457" y="8"/>
                </a:lnTo>
                <a:lnTo>
                  <a:pt x="448" y="0"/>
                </a:lnTo>
                <a:lnTo>
                  <a:pt x="474" y="8"/>
                </a:lnTo>
                <a:lnTo>
                  <a:pt x="498" y="19"/>
                </a:lnTo>
                <a:lnTo>
                  <a:pt x="523" y="31"/>
                </a:lnTo>
                <a:lnTo>
                  <a:pt x="543" y="43"/>
                </a:lnTo>
                <a:lnTo>
                  <a:pt x="561" y="55"/>
                </a:lnTo>
                <a:lnTo>
                  <a:pt x="573" y="64"/>
                </a:lnTo>
                <a:lnTo>
                  <a:pt x="581" y="71"/>
                </a:lnTo>
                <a:lnTo>
                  <a:pt x="585" y="74"/>
                </a:lnTo>
                <a:lnTo>
                  <a:pt x="609" y="95"/>
                </a:lnTo>
                <a:lnTo>
                  <a:pt x="613" y="90"/>
                </a:lnTo>
                <a:lnTo>
                  <a:pt x="619" y="76"/>
                </a:lnTo>
                <a:lnTo>
                  <a:pt x="628" y="60"/>
                </a:lnTo>
                <a:lnTo>
                  <a:pt x="633" y="52"/>
                </a:lnTo>
                <a:lnTo>
                  <a:pt x="637" y="69"/>
                </a:lnTo>
                <a:lnTo>
                  <a:pt x="640" y="97"/>
                </a:lnTo>
                <a:lnTo>
                  <a:pt x="644" y="121"/>
                </a:lnTo>
                <a:lnTo>
                  <a:pt x="645" y="131"/>
                </a:lnTo>
                <a:lnTo>
                  <a:pt x="682" y="95"/>
                </a:lnTo>
                <a:lnTo>
                  <a:pt x="706" y="72"/>
                </a:lnTo>
                <a:lnTo>
                  <a:pt x="730" y="55"/>
                </a:lnTo>
                <a:lnTo>
                  <a:pt x="754" y="41"/>
                </a:lnTo>
                <a:lnTo>
                  <a:pt x="777" y="31"/>
                </a:lnTo>
                <a:lnTo>
                  <a:pt x="801" y="26"/>
                </a:lnTo>
                <a:lnTo>
                  <a:pt x="823" y="22"/>
                </a:lnTo>
                <a:lnTo>
                  <a:pt x="846" y="21"/>
                </a:lnTo>
                <a:lnTo>
                  <a:pt x="867" y="22"/>
                </a:lnTo>
                <a:lnTo>
                  <a:pt x="855" y="29"/>
                </a:lnTo>
                <a:lnTo>
                  <a:pt x="844" y="33"/>
                </a:lnTo>
                <a:lnTo>
                  <a:pt x="837" y="38"/>
                </a:lnTo>
                <a:lnTo>
                  <a:pt x="834" y="40"/>
                </a:lnTo>
                <a:lnTo>
                  <a:pt x="777" y="83"/>
                </a:lnTo>
                <a:lnTo>
                  <a:pt x="849" y="86"/>
                </a:lnTo>
                <a:lnTo>
                  <a:pt x="882" y="91"/>
                </a:lnTo>
                <a:lnTo>
                  <a:pt x="910" y="107"/>
                </a:lnTo>
                <a:lnTo>
                  <a:pt x="934" y="130"/>
                </a:lnTo>
                <a:lnTo>
                  <a:pt x="955" y="157"/>
                </a:lnTo>
                <a:lnTo>
                  <a:pt x="972" y="188"/>
                </a:lnTo>
                <a:lnTo>
                  <a:pt x="988" y="219"/>
                </a:lnTo>
                <a:lnTo>
                  <a:pt x="998" y="251"/>
                </a:lnTo>
                <a:lnTo>
                  <a:pt x="1007" y="278"/>
                </a:lnTo>
                <a:lnTo>
                  <a:pt x="993" y="276"/>
                </a:lnTo>
                <a:lnTo>
                  <a:pt x="979" y="276"/>
                </a:lnTo>
                <a:lnTo>
                  <a:pt x="967" y="276"/>
                </a:lnTo>
                <a:lnTo>
                  <a:pt x="958" y="276"/>
                </a:lnTo>
                <a:lnTo>
                  <a:pt x="906" y="282"/>
                </a:lnTo>
                <a:lnTo>
                  <a:pt x="941" y="320"/>
                </a:lnTo>
                <a:lnTo>
                  <a:pt x="963" y="353"/>
                </a:lnTo>
                <a:lnTo>
                  <a:pt x="977" y="387"/>
                </a:lnTo>
                <a:lnTo>
                  <a:pt x="984" y="422"/>
                </a:lnTo>
                <a:lnTo>
                  <a:pt x="986" y="453"/>
                </a:lnTo>
                <a:lnTo>
                  <a:pt x="986" y="455"/>
                </a:lnTo>
                <a:lnTo>
                  <a:pt x="986" y="456"/>
                </a:lnTo>
                <a:lnTo>
                  <a:pt x="970" y="446"/>
                </a:lnTo>
                <a:lnTo>
                  <a:pt x="955" y="437"/>
                </a:lnTo>
                <a:lnTo>
                  <a:pt x="941" y="432"/>
                </a:lnTo>
                <a:lnTo>
                  <a:pt x="925" y="427"/>
                </a:lnTo>
                <a:lnTo>
                  <a:pt x="912" y="425"/>
                </a:lnTo>
                <a:lnTo>
                  <a:pt x="900" y="423"/>
                </a:lnTo>
                <a:lnTo>
                  <a:pt x="887" y="423"/>
                </a:lnTo>
                <a:lnTo>
                  <a:pt x="877" y="425"/>
                </a:lnTo>
                <a:lnTo>
                  <a:pt x="855" y="430"/>
                </a:lnTo>
                <a:lnTo>
                  <a:pt x="858" y="455"/>
                </a:lnTo>
                <a:lnTo>
                  <a:pt x="858" y="461"/>
                </a:lnTo>
                <a:lnTo>
                  <a:pt x="860" y="467"/>
                </a:lnTo>
                <a:lnTo>
                  <a:pt x="860" y="474"/>
                </a:lnTo>
                <a:lnTo>
                  <a:pt x="860" y="479"/>
                </a:lnTo>
                <a:lnTo>
                  <a:pt x="860" y="480"/>
                </a:lnTo>
                <a:lnTo>
                  <a:pt x="860" y="482"/>
                </a:lnTo>
                <a:lnTo>
                  <a:pt x="858" y="484"/>
                </a:lnTo>
                <a:lnTo>
                  <a:pt x="844" y="468"/>
                </a:lnTo>
                <a:lnTo>
                  <a:pt x="830" y="456"/>
                </a:lnTo>
                <a:lnTo>
                  <a:pt x="818" y="451"/>
                </a:lnTo>
                <a:lnTo>
                  <a:pt x="813" y="448"/>
                </a:lnTo>
                <a:lnTo>
                  <a:pt x="817" y="449"/>
                </a:lnTo>
                <a:lnTo>
                  <a:pt x="747" y="418"/>
                </a:lnTo>
                <a:lnTo>
                  <a:pt x="737" y="422"/>
                </a:lnTo>
                <a:lnTo>
                  <a:pt x="692" y="436"/>
                </a:lnTo>
                <a:lnTo>
                  <a:pt x="652" y="449"/>
                </a:lnTo>
                <a:lnTo>
                  <a:pt x="616" y="463"/>
                </a:lnTo>
                <a:lnTo>
                  <a:pt x="585" y="475"/>
                </a:lnTo>
                <a:lnTo>
                  <a:pt x="559" y="487"/>
                </a:lnTo>
                <a:lnTo>
                  <a:pt x="535" y="499"/>
                </a:lnTo>
                <a:lnTo>
                  <a:pt x="516" y="512"/>
                </a:lnTo>
                <a:lnTo>
                  <a:pt x="498" y="524"/>
                </a:lnTo>
                <a:lnTo>
                  <a:pt x="485" y="534"/>
                </a:lnTo>
                <a:lnTo>
                  <a:pt x="472" y="546"/>
                </a:lnTo>
                <a:lnTo>
                  <a:pt x="462" y="557"/>
                </a:lnTo>
                <a:lnTo>
                  <a:pt x="453" y="567"/>
                </a:lnTo>
                <a:lnTo>
                  <a:pt x="447" y="577"/>
                </a:lnTo>
                <a:lnTo>
                  <a:pt x="441" y="588"/>
                </a:lnTo>
                <a:lnTo>
                  <a:pt x="436" y="598"/>
                </a:lnTo>
                <a:lnTo>
                  <a:pt x="431" y="608"/>
                </a:lnTo>
                <a:lnTo>
                  <a:pt x="426" y="621"/>
                </a:lnTo>
                <a:lnTo>
                  <a:pt x="421" y="631"/>
                </a:lnTo>
                <a:lnTo>
                  <a:pt x="414" y="641"/>
                </a:lnTo>
                <a:lnTo>
                  <a:pt x="405" y="653"/>
                </a:lnTo>
                <a:lnTo>
                  <a:pt x="393" y="664"/>
                </a:lnTo>
                <a:lnTo>
                  <a:pt x="379" y="674"/>
                </a:lnTo>
                <a:lnTo>
                  <a:pt x="362" y="686"/>
                </a:lnTo>
                <a:lnTo>
                  <a:pt x="339" y="698"/>
                </a:lnTo>
                <a:lnTo>
                  <a:pt x="320" y="707"/>
                </a:lnTo>
                <a:lnTo>
                  <a:pt x="303" y="709"/>
                </a:lnTo>
                <a:lnTo>
                  <a:pt x="287" y="709"/>
                </a:lnTo>
                <a:lnTo>
                  <a:pt x="275" y="703"/>
                </a:lnTo>
                <a:lnTo>
                  <a:pt x="263" y="695"/>
                </a:lnTo>
                <a:lnTo>
                  <a:pt x="251" y="683"/>
                </a:lnTo>
                <a:lnTo>
                  <a:pt x="241" y="669"/>
                </a:lnTo>
                <a:lnTo>
                  <a:pt x="229" y="652"/>
                </a:lnTo>
                <a:lnTo>
                  <a:pt x="222" y="640"/>
                </a:lnTo>
                <a:lnTo>
                  <a:pt x="213" y="629"/>
                </a:lnTo>
                <a:lnTo>
                  <a:pt x="203" y="617"/>
                </a:lnTo>
                <a:lnTo>
                  <a:pt x="192" y="607"/>
                </a:lnTo>
                <a:lnTo>
                  <a:pt x="180" y="600"/>
                </a:lnTo>
                <a:lnTo>
                  <a:pt x="168" y="595"/>
                </a:lnTo>
                <a:lnTo>
                  <a:pt x="153" y="595"/>
                </a:lnTo>
                <a:lnTo>
                  <a:pt x="137" y="598"/>
                </a:lnTo>
                <a:lnTo>
                  <a:pt x="118" y="607"/>
                </a:lnTo>
                <a:lnTo>
                  <a:pt x="102" y="617"/>
                </a:lnTo>
                <a:lnTo>
                  <a:pt x="90" y="629"/>
                </a:lnTo>
                <a:lnTo>
                  <a:pt x="80" y="643"/>
                </a:lnTo>
                <a:lnTo>
                  <a:pt x="71" y="657"/>
                </a:lnTo>
                <a:lnTo>
                  <a:pt x="64" y="672"/>
                </a:lnTo>
                <a:lnTo>
                  <a:pt x="61" y="686"/>
                </a:lnTo>
                <a:lnTo>
                  <a:pt x="58" y="702"/>
                </a:lnTo>
                <a:lnTo>
                  <a:pt x="35" y="671"/>
                </a:lnTo>
                <a:lnTo>
                  <a:pt x="21" y="636"/>
                </a:lnTo>
                <a:lnTo>
                  <a:pt x="13" y="601"/>
                </a:lnTo>
                <a:lnTo>
                  <a:pt x="11" y="567"/>
                </a:lnTo>
                <a:lnTo>
                  <a:pt x="18" y="501"/>
                </a:lnTo>
                <a:lnTo>
                  <a:pt x="33" y="444"/>
                </a:lnTo>
                <a:lnTo>
                  <a:pt x="51" y="404"/>
                </a:lnTo>
                <a:lnTo>
                  <a:pt x="59" y="387"/>
                </a:lnTo>
                <a:lnTo>
                  <a:pt x="97" y="318"/>
                </a:lnTo>
                <a:lnTo>
                  <a:pt x="94" y="320"/>
                </a:lnTo>
                <a:lnTo>
                  <a:pt x="83" y="325"/>
                </a:lnTo>
                <a:lnTo>
                  <a:pt x="70" y="330"/>
                </a:lnTo>
                <a:lnTo>
                  <a:pt x="52" y="339"/>
                </a:lnTo>
                <a:lnTo>
                  <a:pt x="35" y="346"/>
                </a:lnTo>
                <a:lnTo>
                  <a:pt x="19" y="354"/>
                </a:lnTo>
                <a:lnTo>
                  <a:pt x="7" y="359"/>
                </a:lnTo>
                <a:lnTo>
                  <a:pt x="0" y="363"/>
                </a:lnTo>
                <a:lnTo>
                  <a:pt x="35" y="309"/>
                </a:lnTo>
                <a:lnTo>
                  <a:pt x="70" y="263"/>
                </a:lnTo>
                <a:lnTo>
                  <a:pt x="106" y="223"/>
                </a:lnTo>
                <a:lnTo>
                  <a:pt x="144" y="188"/>
                </a:lnTo>
                <a:lnTo>
                  <a:pt x="180" y="161"/>
                </a:lnTo>
                <a:lnTo>
                  <a:pt x="217" y="136"/>
                </a:lnTo>
                <a:lnTo>
                  <a:pt x="253" y="119"/>
                </a:lnTo>
                <a:lnTo>
                  <a:pt x="287" y="104"/>
                </a:lnTo>
                <a:lnTo>
                  <a:pt x="320" y="93"/>
                </a:lnTo>
                <a:lnTo>
                  <a:pt x="351" y="85"/>
                </a:lnTo>
                <a:lnTo>
                  <a:pt x="377" y="79"/>
                </a:lnTo>
                <a:lnTo>
                  <a:pt x="402" y="76"/>
                </a:lnTo>
                <a:lnTo>
                  <a:pt x="422" y="74"/>
                </a:lnTo>
                <a:lnTo>
                  <a:pt x="438" y="74"/>
                </a:lnTo>
                <a:lnTo>
                  <a:pt x="448" y="74"/>
                </a:lnTo>
                <a:lnTo>
                  <a:pt x="453" y="74"/>
                </a:lnTo>
                <a:lnTo>
                  <a:pt x="497" y="78"/>
                </a:lnTo>
                <a:lnTo>
                  <a:pt x="476" y="38"/>
                </a:lnTo>
                <a:close/>
              </a:path>
            </a:pathLst>
          </a:custGeom>
          <a:solidFill>
            <a:srgbClr val="F2BF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6" name="Freeform 7"/>
          <p:cNvSpPr>
            <a:spLocks/>
          </p:cNvSpPr>
          <p:nvPr/>
        </p:nvSpPr>
        <p:spPr bwMode="auto">
          <a:xfrm flipH="1">
            <a:off x="730250" y="2051050"/>
            <a:ext cx="1257300" cy="1111250"/>
          </a:xfrm>
          <a:custGeom>
            <a:avLst/>
            <a:gdLst>
              <a:gd name="T0" fmla="*/ 2147483647 w 884"/>
              <a:gd name="T1" fmla="*/ 2147483647 h 691"/>
              <a:gd name="T2" fmla="*/ 2147483647 w 884"/>
              <a:gd name="T3" fmla="*/ 2147483647 h 691"/>
              <a:gd name="T4" fmla="*/ 2147483647 w 884"/>
              <a:gd name="T5" fmla="*/ 2147483647 h 691"/>
              <a:gd name="T6" fmla="*/ 2147483647 w 884"/>
              <a:gd name="T7" fmla="*/ 2147483647 h 691"/>
              <a:gd name="T8" fmla="*/ 2147483647 w 884"/>
              <a:gd name="T9" fmla="*/ 2147483647 h 691"/>
              <a:gd name="T10" fmla="*/ 2147483647 w 884"/>
              <a:gd name="T11" fmla="*/ 2147483647 h 691"/>
              <a:gd name="T12" fmla="*/ 2147483647 w 884"/>
              <a:gd name="T13" fmla="*/ 2147483647 h 691"/>
              <a:gd name="T14" fmla="*/ 2147483647 w 884"/>
              <a:gd name="T15" fmla="*/ 2147483647 h 691"/>
              <a:gd name="T16" fmla="*/ 2147483647 w 884"/>
              <a:gd name="T17" fmla="*/ 2147483647 h 691"/>
              <a:gd name="T18" fmla="*/ 2147483647 w 884"/>
              <a:gd name="T19" fmla="*/ 2147483647 h 691"/>
              <a:gd name="T20" fmla="*/ 2147483647 w 884"/>
              <a:gd name="T21" fmla="*/ 2147483647 h 691"/>
              <a:gd name="T22" fmla="*/ 2147483647 w 884"/>
              <a:gd name="T23" fmla="*/ 2147483647 h 691"/>
              <a:gd name="T24" fmla="*/ 2147483647 w 884"/>
              <a:gd name="T25" fmla="*/ 2147483647 h 691"/>
              <a:gd name="T26" fmla="*/ 2147483647 w 884"/>
              <a:gd name="T27" fmla="*/ 2147483647 h 691"/>
              <a:gd name="T28" fmla="*/ 2147483647 w 884"/>
              <a:gd name="T29" fmla="*/ 2147483647 h 691"/>
              <a:gd name="T30" fmla="*/ 2147483647 w 884"/>
              <a:gd name="T31" fmla="*/ 2147483647 h 691"/>
              <a:gd name="T32" fmla="*/ 2147483647 w 884"/>
              <a:gd name="T33" fmla="*/ 2147483647 h 691"/>
              <a:gd name="T34" fmla="*/ 2147483647 w 884"/>
              <a:gd name="T35" fmla="*/ 2147483647 h 691"/>
              <a:gd name="T36" fmla="*/ 2147483647 w 884"/>
              <a:gd name="T37" fmla="*/ 2147483647 h 691"/>
              <a:gd name="T38" fmla="*/ 2147483647 w 884"/>
              <a:gd name="T39" fmla="*/ 2147483647 h 691"/>
              <a:gd name="T40" fmla="*/ 2147483647 w 884"/>
              <a:gd name="T41" fmla="*/ 2147483647 h 691"/>
              <a:gd name="T42" fmla="*/ 2147483647 w 884"/>
              <a:gd name="T43" fmla="*/ 2147483647 h 691"/>
              <a:gd name="T44" fmla="*/ 2147483647 w 884"/>
              <a:gd name="T45" fmla="*/ 2147483647 h 691"/>
              <a:gd name="T46" fmla="*/ 2147483647 w 884"/>
              <a:gd name="T47" fmla="*/ 2147483647 h 691"/>
              <a:gd name="T48" fmla="*/ 2147483647 w 884"/>
              <a:gd name="T49" fmla="*/ 2147483647 h 691"/>
              <a:gd name="T50" fmla="*/ 2147483647 w 884"/>
              <a:gd name="T51" fmla="*/ 2147483647 h 691"/>
              <a:gd name="T52" fmla="*/ 2147483647 w 884"/>
              <a:gd name="T53" fmla="*/ 2147483647 h 691"/>
              <a:gd name="T54" fmla="*/ 0 w 884"/>
              <a:gd name="T55" fmla="*/ 2147483647 h 691"/>
              <a:gd name="T56" fmla="*/ 2147483647 w 884"/>
              <a:gd name="T57" fmla="*/ 2147483647 h 691"/>
              <a:gd name="T58" fmla="*/ 2147483647 w 884"/>
              <a:gd name="T59" fmla="*/ 2147483647 h 691"/>
              <a:gd name="T60" fmla="*/ 2147483647 w 884"/>
              <a:gd name="T61" fmla="*/ 2147483647 h 691"/>
              <a:gd name="T62" fmla="*/ 2147483647 w 884"/>
              <a:gd name="T63" fmla="*/ 2147483647 h 691"/>
              <a:gd name="T64" fmla="*/ 2147483647 w 884"/>
              <a:gd name="T65" fmla="*/ 2147483647 h 691"/>
              <a:gd name="T66" fmla="*/ 2147483647 w 884"/>
              <a:gd name="T67" fmla="*/ 2147483647 h 691"/>
              <a:gd name="T68" fmla="*/ 2147483647 w 884"/>
              <a:gd name="T69" fmla="*/ 2147483647 h 691"/>
              <a:gd name="T70" fmla="*/ 2147483647 w 884"/>
              <a:gd name="T71" fmla="*/ 2147483647 h 691"/>
              <a:gd name="T72" fmla="*/ 2147483647 w 884"/>
              <a:gd name="T73" fmla="*/ 2147483647 h 691"/>
              <a:gd name="T74" fmla="*/ 2147483647 w 884"/>
              <a:gd name="T75" fmla="*/ 2147483647 h 691"/>
              <a:gd name="T76" fmla="*/ 2147483647 w 884"/>
              <a:gd name="T77" fmla="*/ 2147483647 h 691"/>
              <a:gd name="T78" fmla="*/ 2147483647 w 884"/>
              <a:gd name="T79" fmla="*/ 2147483647 h 691"/>
              <a:gd name="T80" fmla="*/ 2147483647 w 884"/>
              <a:gd name="T81" fmla="*/ 2147483647 h 691"/>
              <a:gd name="T82" fmla="*/ 2147483647 w 884"/>
              <a:gd name="T83" fmla="*/ 2147483647 h 691"/>
              <a:gd name="T84" fmla="*/ 2147483647 w 884"/>
              <a:gd name="T85" fmla="*/ 2147483647 h 691"/>
              <a:gd name="T86" fmla="*/ 2147483647 w 884"/>
              <a:gd name="T87" fmla="*/ 2147483647 h 691"/>
              <a:gd name="T88" fmla="*/ 2147483647 w 884"/>
              <a:gd name="T89" fmla="*/ 2147483647 h 691"/>
              <a:gd name="T90" fmla="*/ 2147483647 w 884"/>
              <a:gd name="T91" fmla="*/ 2147483647 h 691"/>
              <a:gd name="T92" fmla="*/ 2147483647 w 884"/>
              <a:gd name="T93" fmla="*/ 2147483647 h 691"/>
              <a:gd name="T94" fmla="*/ 2147483647 w 884"/>
              <a:gd name="T95" fmla="*/ 0 h 691"/>
              <a:gd name="T96" fmla="*/ 2147483647 w 884"/>
              <a:gd name="T97" fmla="*/ 2147483647 h 6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4"/>
              <a:gd name="T148" fmla="*/ 0 h 691"/>
              <a:gd name="T149" fmla="*/ 884 w 884"/>
              <a:gd name="T150" fmla="*/ 691 h 6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4" h="691">
                <a:moveTo>
                  <a:pt x="754" y="12"/>
                </a:moveTo>
                <a:lnTo>
                  <a:pt x="749" y="15"/>
                </a:lnTo>
                <a:lnTo>
                  <a:pt x="735" y="24"/>
                </a:lnTo>
                <a:lnTo>
                  <a:pt x="716" y="38"/>
                </a:lnTo>
                <a:lnTo>
                  <a:pt x="693" y="52"/>
                </a:lnTo>
                <a:lnTo>
                  <a:pt x="673" y="65"/>
                </a:lnTo>
                <a:lnTo>
                  <a:pt x="654" y="78"/>
                </a:lnTo>
                <a:lnTo>
                  <a:pt x="640" y="86"/>
                </a:lnTo>
                <a:lnTo>
                  <a:pt x="635" y="90"/>
                </a:lnTo>
                <a:lnTo>
                  <a:pt x="621" y="98"/>
                </a:lnTo>
                <a:lnTo>
                  <a:pt x="622" y="109"/>
                </a:lnTo>
                <a:lnTo>
                  <a:pt x="626" y="135"/>
                </a:lnTo>
                <a:lnTo>
                  <a:pt x="629" y="164"/>
                </a:lnTo>
                <a:lnTo>
                  <a:pt x="631" y="185"/>
                </a:lnTo>
                <a:lnTo>
                  <a:pt x="626" y="188"/>
                </a:lnTo>
                <a:lnTo>
                  <a:pt x="621" y="193"/>
                </a:lnTo>
                <a:lnTo>
                  <a:pt x="616" y="199"/>
                </a:lnTo>
                <a:lnTo>
                  <a:pt x="609" y="207"/>
                </a:lnTo>
                <a:lnTo>
                  <a:pt x="600" y="193"/>
                </a:lnTo>
                <a:lnTo>
                  <a:pt x="591" y="178"/>
                </a:lnTo>
                <a:lnTo>
                  <a:pt x="583" y="162"/>
                </a:lnTo>
                <a:lnTo>
                  <a:pt x="572" y="145"/>
                </a:lnTo>
                <a:lnTo>
                  <a:pt x="565" y="131"/>
                </a:lnTo>
                <a:lnTo>
                  <a:pt x="558" y="119"/>
                </a:lnTo>
                <a:lnTo>
                  <a:pt x="553" y="112"/>
                </a:lnTo>
                <a:lnTo>
                  <a:pt x="552" y="109"/>
                </a:lnTo>
                <a:lnTo>
                  <a:pt x="348" y="90"/>
                </a:lnTo>
                <a:lnTo>
                  <a:pt x="353" y="95"/>
                </a:lnTo>
                <a:lnTo>
                  <a:pt x="363" y="105"/>
                </a:lnTo>
                <a:lnTo>
                  <a:pt x="377" y="119"/>
                </a:lnTo>
                <a:lnTo>
                  <a:pt x="389" y="131"/>
                </a:lnTo>
                <a:lnTo>
                  <a:pt x="384" y="138"/>
                </a:lnTo>
                <a:lnTo>
                  <a:pt x="373" y="147"/>
                </a:lnTo>
                <a:lnTo>
                  <a:pt x="363" y="157"/>
                </a:lnTo>
                <a:lnTo>
                  <a:pt x="349" y="167"/>
                </a:lnTo>
                <a:lnTo>
                  <a:pt x="334" y="180"/>
                </a:lnTo>
                <a:lnTo>
                  <a:pt x="316" y="193"/>
                </a:lnTo>
                <a:lnTo>
                  <a:pt x="297" y="206"/>
                </a:lnTo>
                <a:lnTo>
                  <a:pt x="277" y="219"/>
                </a:lnTo>
                <a:lnTo>
                  <a:pt x="254" y="235"/>
                </a:lnTo>
                <a:lnTo>
                  <a:pt x="230" y="249"/>
                </a:lnTo>
                <a:lnTo>
                  <a:pt x="206" y="264"/>
                </a:lnTo>
                <a:lnTo>
                  <a:pt x="182" y="278"/>
                </a:lnTo>
                <a:lnTo>
                  <a:pt x="156" y="294"/>
                </a:lnTo>
                <a:lnTo>
                  <a:pt x="131" y="308"/>
                </a:lnTo>
                <a:lnTo>
                  <a:pt x="105" y="323"/>
                </a:lnTo>
                <a:lnTo>
                  <a:pt x="80" y="337"/>
                </a:lnTo>
                <a:lnTo>
                  <a:pt x="61" y="347"/>
                </a:lnTo>
                <a:lnTo>
                  <a:pt x="47" y="358"/>
                </a:lnTo>
                <a:lnTo>
                  <a:pt x="35" y="368"/>
                </a:lnTo>
                <a:lnTo>
                  <a:pt x="24" y="377"/>
                </a:lnTo>
                <a:lnTo>
                  <a:pt x="17" y="384"/>
                </a:lnTo>
                <a:lnTo>
                  <a:pt x="12" y="391"/>
                </a:lnTo>
                <a:lnTo>
                  <a:pt x="10" y="394"/>
                </a:lnTo>
                <a:lnTo>
                  <a:pt x="9" y="397"/>
                </a:lnTo>
                <a:lnTo>
                  <a:pt x="0" y="411"/>
                </a:lnTo>
                <a:lnTo>
                  <a:pt x="214" y="691"/>
                </a:lnTo>
                <a:lnTo>
                  <a:pt x="232" y="686"/>
                </a:lnTo>
                <a:lnTo>
                  <a:pt x="239" y="683"/>
                </a:lnTo>
                <a:lnTo>
                  <a:pt x="254" y="678"/>
                </a:lnTo>
                <a:lnTo>
                  <a:pt x="277" y="667"/>
                </a:lnTo>
                <a:lnTo>
                  <a:pt x="304" y="655"/>
                </a:lnTo>
                <a:lnTo>
                  <a:pt x="337" y="639"/>
                </a:lnTo>
                <a:lnTo>
                  <a:pt x="375" y="619"/>
                </a:lnTo>
                <a:lnTo>
                  <a:pt x="415" y="596"/>
                </a:lnTo>
                <a:lnTo>
                  <a:pt x="456" y="570"/>
                </a:lnTo>
                <a:lnTo>
                  <a:pt x="498" y="539"/>
                </a:lnTo>
                <a:lnTo>
                  <a:pt x="541" y="506"/>
                </a:lnTo>
                <a:lnTo>
                  <a:pt x="583" y="468"/>
                </a:lnTo>
                <a:lnTo>
                  <a:pt x="622" y="427"/>
                </a:lnTo>
                <a:lnTo>
                  <a:pt x="659" y="382"/>
                </a:lnTo>
                <a:lnTo>
                  <a:pt x="692" y="333"/>
                </a:lnTo>
                <a:lnTo>
                  <a:pt x="719" y="280"/>
                </a:lnTo>
                <a:lnTo>
                  <a:pt x="740" y="223"/>
                </a:lnTo>
                <a:lnTo>
                  <a:pt x="747" y="218"/>
                </a:lnTo>
                <a:lnTo>
                  <a:pt x="761" y="209"/>
                </a:lnTo>
                <a:lnTo>
                  <a:pt x="776" y="197"/>
                </a:lnTo>
                <a:lnTo>
                  <a:pt x="794" y="185"/>
                </a:lnTo>
                <a:lnTo>
                  <a:pt x="809" y="173"/>
                </a:lnTo>
                <a:lnTo>
                  <a:pt x="823" y="162"/>
                </a:lnTo>
                <a:lnTo>
                  <a:pt x="833" y="155"/>
                </a:lnTo>
                <a:lnTo>
                  <a:pt x="837" y="152"/>
                </a:lnTo>
                <a:lnTo>
                  <a:pt x="852" y="138"/>
                </a:lnTo>
                <a:lnTo>
                  <a:pt x="868" y="119"/>
                </a:lnTo>
                <a:lnTo>
                  <a:pt x="878" y="97"/>
                </a:lnTo>
                <a:lnTo>
                  <a:pt x="884" y="72"/>
                </a:lnTo>
                <a:lnTo>
                  <a:pt x="884" y="62"/>
                </a:lnTo>
                <a:lnTo>
                  <a:pt x="880" y="52"/>
                </a:lnTo>
                <a:lnTo>
                  <a:pt x="877" y="43"/>
                </a:lnTo>
                <a:lnTo>
                  <a:pt x="871" y="33"/>
                </a:lnTo>
                <a:lnTo>
                  <a:pt x="864" y="24"/>
                </a:lnTo>
                <a:lnTo>
                  <a:pt x="856" y="17"/>
                </a:lnTo>
                <a:lnTo>
                  <a:pt x="844" y="8"/>
                </a:lnTo>
                <a:lnTo>
                  <a:pt x="830" y="3"/>
                </a:lnTo>
                <a:lnTo>
                  <a:pt x="814" y="0"/>
                </a:lnTo>
                <a:lnTo>
                  <a:pt x="795" y="0"/>
                </a:lnTo>
                <a:lnTo>
                  <a:pt x="776" y="3"/>
                </a:lnTo>
                <a:lnTo>
                  <a:pt x="75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7" name="Freeform 8"/>
          <p:cNvSpPr>
            <a:spLocks/>
          </p:cNvSpPr>
          <p:nvPr/>
        </p:nvSpPr>
        <p:spPr bwMode="auto">
          <a:xfrm flipH="1">
            <a:off x="808038" y="2130425"/>
            <a:ext cx="1089025" cy="935038"/>
          </a:xfrm>
          <a:custGeom>
            <a:avLst/>
            <a:gdLst>
              <a:gd name="T0" fmla="*/ 2147483647 w 766"/>
              <a:gd name="T1" fmla="*/ 0 h 581"/>
              <a:gd name="T2" fmla="*/ 2147483647 w 766"/>
              <a:gd name="T3" fmla="*/ 2147483647 h 581"/>
              <a:gd name="T4" fmla="*/ 2147483647 w 766"/>
              <a:gd name="T5" fmla="*/ 2147483647 h 581"/>
              <a:gd name="T6" fmla="*/ 2147483647 w 766"/>
              <a:gd name="T7" fmla="*/ 2147483647 h 581"/>
              <a:gd name="T8" fmla="*/ 2147483647 w 766"/>
              <a:gd name="T9" fmla="*/ 2147483647 h 581"/>
              <a:gd name="T10" fmla="*/ 2147483647 w 766"/>
              <a:gd name="T11" fmla="*/ 2147483647 h 581"/>
              <a:gd name="T12" fmla="*/ 2147483647 w 766"/>
              <a:gd name="T13" fmla="*/ 2147483647 h 581"/>
              <a:gd name="T14" fmla="*/ 2147483647 w 766"/>
              <a:gd name="T15" fmla="*/ 2147483647 h 581"/>
              <a:gd name="T16" fmla="*/ 2147483647 w 766"/>
              <a:gd name="T17" fmla="*/ 2147483647 h 581"/>
              <a:gd name="T18" fmla="*/ 2147483647 w 766"/>
              <a:gd name="T19" fmla="*/ 2147483647 h 581"/>
              <a:gd name="T20" fmla="*/ 2147483647 w 766"/>
              <a:gd name="T21" fmla="*/ 2147483647 h 581"/>
              <a:gd name="T22" fmla="*/ 2147483647 w 766"/>
              <a:gd name="T23" fmla="*/ 2147483647 h 581"/>
              <a:gd name="T24" fmla="*/ 2147483647 w 766"/>
              <a:gd name="T25" fmla="*/ 2147483647 h 581"/>
              <a:gd name="T26" fmla="*/ 2147483647 w 766"/>
              <a:gd name="T27" fmla="*/ 2147483647 h 581"/>
              <a:gd name="T28" fmla="*/ 2147483647 w 766"/>
              <a:gd name="T29" fmla="*/ 2147483647 h 581"/>
              <a:gd name="T30" fmla="*/ 2147483647 w 766"/>
              <a:gd name="T31" fmla="*/ 2147483647 h 581"/>
              <a:gd name="T32" fmla="*/ 2147483647 w 766"/>
              <a:gd name="T33" fmla="*/ 2147483647 h 581"/>
              <a:gd name="T34" fmla="*/ 2147483647 w 766"/>
              <a:gd name="T35" fmla="*/ 2147483647 h 581"/>
              <a:gd name="T36" fmla="*/ 2147483647 w 766"/>
              <a:gd name="T37" fmla="*/ 2147483647 h 581"/>
              <a:gd name="T38" fmla="*/ 2147483647 w 766"/>
              <a:gd name="T39" fmla="*/ 2147483647 h 581"/>
              <a:gd name="T40" fmla="*/ 2147483647 w 766"/>
              <a:gd name="T41" fmla="*/ 2147483647 h 581"/>
              <a:gd name="T42" fmla="*/ 2147483647 w 766"/>
              <a:gd name="T43" fmla="*/ 2147483647 h 581"/>
              <a:gd name="T44" fmla="*/ 2147483647 w 766"/>
              <a:gd name="T45" fmla="*/ 2147483647 h 581"/>
              <a:gd name="T46" fmla="*/ 2147483647 w 766"/>
              <a:gd name="T47" fmla="*/ 2147483647 h 581"/>
              <a:gd name="T48" fmla="*/ 2147483647 w 766"/>
              <a:gd name="T49" fmla="*/ 2147483647 h 581"/>
              <a:gd name="T50" fmla="*/ 2147483647 w 766"/>
              <a:gd name="T51" fmla="*/ 2147483647 h 581"/>
              <a:gd name="T52" fmla="*/ 2147483647 w 766"/>
              <a:gd name="T53" fmla="*/ 2147483647 h 581"/>
              <a:gd name="T54" fmla="*/ 2147483647 w 766"/>
              <a:gd name="T55" fmla="*/ 2147483647 h 581"/>
              <a:gd name="T56" fmla="*/ 2147483647 w 766"/>
              <a:gd name="T57" fmla="*/ 2147483647 h 581"/>
              <a:gd name="T58" fmla="*/ 2147483647 w 766"/>
              <a:gd name="T59" fmla="*/ 2147483647 h 581"/>
              <a:gd name="T60" fmla="*/ 2147483647 w 766"/>
              <a:gd name="T61" fmla="*/ 2147483647 h 581"/>
              <a:gd name="T62" fmla="*/ 2147483647 w 766"/>
              <a:gd name="T63" fmla="*/ 2147483647 h 581"/>
              <a:gd name="T64" fmla="*/ 2147483647 w 766"/>
              <a:gd name="T65" fmla="*/ 2147483647 h 581"/>
              <a:gd name="T66" fmla="*/ 2147483647 w 766"/>
              <a:gd name="T67" fmla="*/ 2147483647 h 581"/>
              <a:gd name="T68" fmla="*/ 2147483647 w 766"/>
              <a:gd name="T69" fmla="*/ 2147483647 h 581"/>
              <a:gd name="T70" fmla="*/ 2147483647 w 766"/>
              <a:gd name="T71" fmla="*/ 2147483647 h 581"/>
              <a:gd name="T72" fmla="*/ 2147483647 w 766"/>
              <a:gd name="T73" fmla="*/ 2147483647 h 581"/>
              <a:gd name="T74" fmla="*/ 2147483647 w 766"/>
              <a:gd name="T75" fmla="*/ 2147483647 h 581"/>
              <a:gd name="T76" fmla="*/ 2147483647 w 766"/>
              <a:gd name="T77" fmla="*/ 2147483647 h 581"/>
              <a:gd name="T78" fmla="*/ 2147483647 w 766"/>
              <a:gd name="T79" fmla="*/ 2147483647 h 581"/>
              <a:gd name="T80" fmla="*/ 2147483647 w 766"/>
              <a:gd name="T81" fmla="*/ 2147483647 h 581"/>
              <a:gd name="T82" fmla="*/ 2147483647 w 766"/>
              <a:gd name="T83" fmla="*/ 2147483647 h 581"/>
              <a:gd name="T84" fmla="*/ 2147483647 w 766"/>
              <a:gd name="T85" fmla="*/ 2147483647 h 581"/>
              <a:gd name="T86" fmla="*/ 2147483647 w 766"/>
              <a:gd name="T87" fmla="*/ 2147483647 h 581"/>
              <a:gd name="T88" fmla="*/ 2147483647 w 766"/>
              <a:gd name="T89" fmla="*/ 2147483647 h 581"/>
              <a:gd name="T90" fmla="*/ 2147483647 w 766"/>
              <a:gd name="T91" fmla="*/ 2147483647 h 5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6"/>
              <a:gd name="T139" fmla="*/ 0 h 581"/>
              <a:gd name="T140" fmla="*/ 766 w 766"/>
              <a:gd name="T141" fmla="*/ 581 h 5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6" h="581">
                <a:moveTo>
                  <a:pt x="716" y="7"/>
                </a:moveTo>
                <a:lnTo>
                  <a:pt x="735" y="0"/>
                </a:lnTo>
                <a:lnTo>
                  <a:pt x="750" y="2"/>
                </a:lnTo>
                <a:lnTo>
                  <a:pt x="759" y="7"/>
                </a:lnTo>
                <a:lnTo>
                  <a:pt x="764" y="12"/>
                </a:lnTo>
                <a:lnTo>
                  <a:pt x="766" y="28"/>
                </a:lnTo>
                <a:lnTo>
                  <a:pt x="759" y="43"/>
                </a:lnTo>
                <a:lnTo>
                  <a:pt x="749" y="55"/>
                </a:lnTo>
                <a:lnTo>
                  <a:pt x="742" y="60"/>
                </a:lnTo>
                <a:lnTo>
                  <a:pt x="738" y="64"/>
                </a:lnTo>
                <a:lnTo>
                  <a:pt x="726" y="73"/>
                </a:lnTo>
                <a:lnTo>
                  <a:pt x="711" y="85"/>
                </a:lnTo>
                <a:lnTo>
                  <a:pt x="692" y="98"/>
                </a:lnTo>
                <a:lnTo>
                  <a:pt x="673" y="112"/>
                </a:lnTo>
                <a:lnTo>
                  <a:pt x="655" y="124"/>
                </a:lnTo>
                <a:lnTo>
                  <a:pt x="645" y="133"/>
                </a:lnTo>
                <a:lnTo>
                  <a:pt x="640" y="137"/>
                </a:lnTo>
                <a:lnTo>
                  <a:pt x="633" y="142"/>
                </a:lnTo>
                <a:lnTo>
                  <a:pt x="629" y="150"/>
                </a:lnTo>
                <a:lnTo>
                  <a:pt x="612" y="197"/>
                </a:lnTo>
                <a:lnTo>
                  <a:pt x="591" y="242"/>
                </a:lnTo>
                <a:lnTo>
                  <a:pt x="565" y="283"/>
                </a:lnTo>
                <a:lnTo>
                  <a:pt x="536" y="323"/>
                </a:lnTo>
                <a:lnTo>
                  <a:pt x="505" y="360"/>
                </a:lnTo>
                <a:lnTo>
                  <a:pt x="470" y="392"/>
                </a:lnTo>
                <a:lnTo>
                  <a:pt x="436" y="423"/>
                </a:lnTo>
                <a:lnTo>
                  <a:pt x="399" y="451"/>
                </a:lnTo>
                <a:lnTo>
                  <a:pt x="363" y="477"/>
                </a:lnTo>
                <a:lnTo>
                  <a:pt x="328" y="500"/>
                </a:lnTo>
                <a:lnTo>
                  <a:pt x="294" y="519"/>
                </a:lnTo>
                <a:lnTo>
                  <a:pt x="263" y="538"/>
                </a:lnTo>
                <a:lnTo>
                  <a:pt x="233" y="551"/>
                </a:lnTo>
                <a:lnTo>
                  <a:pt x="207" y="564"/>
                </a:lnTo>
                <a:lnTo>
                  <a:pt x="185" y="574"/>
                </a:lnTo>
                <a:lnTo>
                  <a:pt x="168" y="581"/>
                </a:lnTo>
                <a:lnTo>
                  <a:pt x="156" y="565"/>
                </a:lnTo>
                <a:lnTo>
                  <a:pt x="137" y="539"/>
                </a:lnTo>
                <a:lnTo>
                  <a:pt x="112" y="506"/>
                </a:lnTo>
                <a:lnTo>
                  <a:pt x="85" y="470"/>
                </a:lnTo>
                <a:lnTo>
                  <a:pt x="57" y="434"/>
                </a:lnTo>
                <a:lnTo>
                  <a:pt x="33" y="401"/>
                </a:lnTo>
                <a:lnTo>
                  <a:pt x="12" y="375"/>
                </a:lnTo>
                <a:lnTo>
                  <a:pt x="0" y="360"/>
                </a:lnTo>
                <a:lnTo>
                  <a:pt x="7" y="354"/>
                </a:lnTo>
                <a:lnTo>
                  <a:pt x="16" y="347"/>
                </a:lnTo>
                <a:lnTo>
                  <a:pt x="26" y="339"/>
                </a:lnTo>
                <a:lnTo>
                  <a:pt x="40" y="332"/>
                </a:lnTo>
                <a:lnTo>
                  <a:pt x="66" y="318"/>
                </a:lnTo>
                <a:lnTo>
                  <a:pt x="92" y="302"/>
                </a:lnTo>
                <a:lnTo>
                  <a:pt x="119" y="287"/>
                </a:lnTo>
                <a:lnTo>
                  <a:pt x="145" y="271"/>
                </a:lnTo>
                <a:lnTo>
                  <a:pt x="171" y="256"/>
                </a:lnTo>
                <a:lnTo>
                  <a:pt x="197" y="240"/>
                </a:lnTo>
                <a:lnTo>
                  <a:pt x="223" y="225"/>
                </a:lnTo>
                <a:lnTo>
                  <a:pt x="245" y="209"/>
                </a:lnTo>
                <a:lnTo>
                  <a:pt x="268" y="194"/>
                </a:lnTo>
                <a:lnTo>
                  <a:pt x="289" y="178"/>
                </a:lnTo>
                <a:lnTo>
                  <a:pt x="309" y="164"/>
                </a:lnTo>
                <a:lnTo>
                  <a:pt x="327" y="150"/>
                </a:lnTo>
                <a:lnTo>
                  <a:pt x="341" y="137"/>
                </a:lnTo>
                <a:lnTo>
                  <a:pt x="354" y="123"/>
                </a:lnTo>
                <a:lnTo>
                  <a:pt x="365" y="111"/>
                </a:lnTo>
                <a:lnTo>
                  <a:pt x="372" y="100"/>
                </a:lnTo>
                <a:lnTo>
                  <a:pt x="382" y="100"/>
                </a:lnTo>
                <a:lnTo>
                  <a:pt x="394" y="102"/>
                </a:lnTo>
                <a:lnTo>
                  <a:pt x="406" y="102"/>
                </a:lnTo>
                <a:lnTo>
                  <a:pt x="418" y="104"/>
                </a:lnTo>
                <a:lnTo>
                  <a:pt x="429" y="105"/>
                </a:lnTo>
                <a:lnTo>
                  <a:pt x="441" y="105"/>
                </a:lnTo>
                <a:lnTo>
                  <a:pt x="450" y="107"/>
                </a:lnTo>
                <a:lnTo>
                  <a:pt x="456" y="107"/>
                </a:lnTo>
                <a:lnTo>
                  <a:pt x="463" y="117"/>
                </a:lnTo>
                <a:lnTo>
                  <a:pt x="472" y="137"/>
                </a:lnTo>
                <a:lnTo>
                  <a:pt x="486" y="157"/>
                </a:lnTo>
                <a:lnTo>
                  <a:pt x="498" y="181"/>
                </a:lnTo>
                <a:lnTo>
                  <a:pt x="512" y="204"/>
                </a:lnTo>
                <a:lnTo>
                  <a:pt x="522" y="223"/>
                </a:lnTo>
                <a:lnTo>
                  <a:pt x="529" y="235"/>
                </a:lnTo>
                <a:lnTo>
                  <a:pt x="532" y="240"/>
                </a:lnTo>
                <a:lnTo>
                  <a:pt x="621" y="154"/>
                </a:lnTo>
                <a:lnTo>
                  <a:pt x="619" y="143"/>
                </a:lnTo>
                <a:lnTo>
                  <a:pt x="617" y="121"/>
                </a:lnTo>
                <a:lnTo>
                  <a:pt x="614" y="95"/>
                </a:lnTo>
                <a:lnTo>
                  <a:pt x="612" y="74"/>
                </a:lnTo>
                <a:lnTo>
                  <a:pt x="622" y="67"/>
                </a:lnTo>
                <a:lnTo>
                  <a:pt x="636" y="59"/>
                </a:lnTo>
                <a:lnTo>
                  <a:pt x="654" y="47"/>
                </a:lnTo>
                <a:lnTo>
                  <a:pt x="673" y="35"/>
                </a:lnTo>
                <a:lnTo>
                  <a:pt x="688" y="24"/>
                </a:lnTo>
                <a:lnTo>
                  <a:pt x="702" y="15"/>
                </a:lnTo>
                <a:lnTo>
                  <a:pt x="712" y="9"/>
                </a:lnTo>
                <a:lnTo>
                  <a:pt x="716" y="7"/>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8" name="Freeform 9"/>
          <p:cNvSpPr>
            <a:spLocks/>
          </p:cNvSpPr>
          <p:nvPr/>
        </p:nvSpPr>
        <p:spPr bwMode="auto">
          <a:xfrm flipH="1">
            <a:off x="881063" y="2179638"/>
            <a:ext cx="117475" cy="112712"/>
          </a:xfrm>
          <a:custGeom>
            <a:avLst/>
            <a:gdLst>
              <a:gd name="T0" fmla="*/ 2147483647 w 81"/>
              <a:gd name="T1" fmla="*/ 2147483647 h 69"/>
              <a:gd name="T2" fmla="*/ 2147483647 w 81"/>
              <a:gd name="T3" fmla="*/ 2147483647 h 69"/>
              <a:gd name="T4" fmla="*/ 2147483647 w 81"/>
              <a:gd name="T5" fmla="*/ 2147483647 h 69"/>
              <a:gd name="T6" fmla="*/ 2147483647 w 81"/>
              <a:gd name="T7" fmla="*/ 2147483647 h 69"/>
              <a:gd name="T8" fmla="*/ 0 w 81"/>
              <a:gd name="T9" fmla="*/ 2147483647 h 69"/>
              <a:gd name="T10" fmla="*/ 0 w 81"/>
              <a:gd name="T11" fmla="*/ 2147483647 h 69"/>
              <a:gd name="T12" fmla="*/ 2147483647 w 81"/>
              <a:gd name="T13" fmla="*/ 2147483647 h 69"/>
              <a:gd name="T14" fmla="*/ 2147483647 w 81"/>
              <a:gd name="T15" fmla="*/ 2147483647 h 69"/>
              <a:gd name="T16" fmla="*/ 2147483647 w 81"/>
              <a:gd name="T17" fmla="*/ 2147483647 h 69"/>
              <a:gd name="T18" fmla="*/ 2147483647 w 81"/>
              <a:gd name="T19" fmla="*/ 2147483647 h 69"/>
              <a:gd name="T20" fmla="*/ 2147483647 w 81"/>
              <a:gd name="T21" fmla="*/ 2147483647 h 69"/>
              <a:gd name="T22" fmla="*/ 2147483647 w 81"/>
              <a:gd name="T23" fmla="*/ 2147483647 h 69"/>
              <a:gd name="T24" fmla="*/ 2147483647 w 81"/>
              <a:gd name="T25" fmla="*/ 2147483647 h 69"/>
              <a:gd name="T26" fmla="*/ 2147483647 w 81"/>
              <a:gd name="T27" fmla="*/ 2147483647 h 69"/>
              <a:gd name="T28" fmla="*/ 2147483647 w 81"/>
              <a:gd name="T29" fmla="*/ 2147483647 h 69"/>
              <a:gd name="T30" fmla="*/ 2147483647 w 81"/>
              <a:gd name="T31" fmla="*/ 2147483647 h 69"/>
              <a:gd name="T32" fmla="*/ 2147483647 w 81"/>
              <a:gd name="T33" fmla="*/ 2147483647 h 69"/>
              <a:gd name="T34" fmla="*/ 2147483647 w 81"/>
              <a:gd name="T35" fmla="*/ 2147483647 h 69"/>
              <a:gd name="T36" fmla="*/ 2147483647 w 81"/>
              <a:gd name="T37" fmla="*/ 2147483647 h 69"/>
              <a:gd name="T38" fmla="*/ 2147483647 w 81"/>
              <a:gd name="T39" fmla="*/ 2147483647 h 69"/>
              <a:gd name="T40" fmla="*/ 2147483647 w 81"/>
              <a:gd name="T41" fmla="*/ 2147483647 h 69"/>
              <a:gd name="T42" fmla="*/ 2147483647 w 81"/>
              <a:gd name="T43" fmla="*/ 2147483647 h 69"/>
              <a:gd name="T44" fmla="*/ 2147483647 w 81"/>
              <a:gd name="T45" fmla="*/ 2147483647 h 69"/>
              <a:gd name="T46" fmla="*/ 2147483647 w 81"/>
              <a:gd name="T47" fmla="*/ 2147483647 h 69"/>
              <a:gd name="T48" fmla="*/ 2147483647 w 81"/>
              <a:gd name="T49" fmla="*/ 2147483647 h 69"/>
              <a:gd name="T50" fmla="*/ 2147483647 w 81"/>
              <a:gd name="T51" fmla="*/ 2147483647 h 69"/>
              <a:gd name="T52" fmla="*/ 2147483647 w 81"/>
              <a:gd name="T53" fmla="*/ 2147483647 h 69"/>
              <a:gd name="T54" fmla="*/ 2147483647 w 81"/>
              <a:gd name="T55" fmla="*/ 2147483647 h 69"/>
              <a:gd name="T56" fmla="*/ 2147483647 w 81"/>
              <a:gd name="T57" fmla="*/ 2147483647 h 69"/>
              <a:gd name="T58" fmla="*/ 2147483647 w 81"/>
              <a:gd name="T59" fmla="*/ 2147483647 h 69"/>
              <a:gd name="T60" fmla="*/ 2147483647 w 81"/>
              <a:gd name="T61" fmla="*/ 2147483647 h 69"/>
              <a:gd name="T62" fmla="*/ 2147483647 w 81"/>
              <a:gd name="T63" fmla="*/ 2147483647 h 69"/>
              <a:gd name="T64" fmla="*/ 2147483647 w 81"/>
              <a:gd name="T65" fmla="*/ 2147483647 h 69"/>
              <a:gd name="T66" fmla="*/ 2147483647 w 81"/>
              <a:gd name="T67" fmla="*/ 2147483647 h 69"/>
              <a:gd name="T68" fmla="*/ 2147483647 w 81"/>
              <a:gd name="T69" fmla="*/ 2147483647 h 69"/>
              <a:gd name="T70" fmla="*/ 2147483647 w 81"/>
              <a:gd name="T71" fmla="*/ 2147483647 h 69"/>
              <a:gd name="T72" fmla="*/ 2147483647 w 81"/>
              <a:gd name="T73" fmla="*/ 2147483647 h 69"/>
              <a:gd name="T74" fmla="*/ 2147483647 w 81"/>
              <a:gd name="T75" fmla="*/ 2147483647 h 69"/>
              <a:gd name="T76" fmla="*/ 2147483647 w 81"/>
              <a:gd name="T77" fmla="*/ 2147483647 h 69"/>
              <a:gd name="T78" fmla="*/ 2147483647 w 81"/>
              <a:gd name="T79" fmla="*/ 2147483647 h 69"/>
              <a:gd name="T80" fmla="*/ 2147483647 w 81"/>
              <a:gd name="T81" fmla="*/ 0 h 69"/>
              <a:gd name="T82" fmla="*/ 2147483647 w 81"/>
              <a:gd name="T83" fmla="*/ 0 h 69"/>
              <a:gd name="T84" fmla="*/ 2147483647 w 81"/>
              <a:gd name="T85" fmla="*/ 2147483647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
              <a:gd name="T130" fmla="*/ 0 h 69"/>
              <a:gd name="T131" fmla="*/ 81 w 81"/>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 h="69">
                <a:moveTo>
                  <a:pt x="64" y="2"/>
                </a:moveTo>
                <a:lnTo>
                  <a:pt x="5" y="45"/>
                </a:lnTo>
                <a:lnTo>
                  <a:pt x="3" y="47"/>
                </a:lnTo>
                <a:lnTo>
                  <a:pt x="2" y="50"/>
                </a:lnTo>
                <a:lnTo>
                  <a:pt x="0" y="52"/>
                </a:lnTo>
                <a:lnTo>
                  <a:pt x="0" y="56"/>
                </a:lnTo>
                <a:lnTo>
                  <a:pt x="2" y="59"/>
                </a:lnTo>
                <a:lnTo>
                  <a:pt x="3" y="61"/>
                </a:lnTo>
                <a:lnTo>
                  <a:pt x="7" y="63"/>
                </a:lnTo>
                <a:lnTo>
                  <a:pt x="8" y="64"/>
                </a:lnTo>
                <a:lnTo>
                  <a:pt x="53" y="69"/>
                </a:lnTo>
                <a:lnTo>
                  <a:pt x="57" y="69"/>
                </a:lnTo>
                <a:lnTo>
                  <a:pt x="60" y="68"/>
                </a:lnTo>
                <a:lnTo>
                  <a:pt x="62" y="64"/>
                </a:lnTo>
                <a:lnTo>
                  <a:pt x="64" y="61"/>
                </a:lnTo>
                <a:lnTo>
                  <a:pt x="64" y="59"/>
                </a:lnTo>
                <a:lnTo>
                  <a:pt x="64" y="56"/>
                </a:lnTo>
                <a:lnTo>
                  <a:pt x="62" y="52"/>
                </a:lnTo>
                <a:lnTo>
                  <a:pt x="59" y="50"/>
                </a:lnTo>
                <a:lnTo>
                  <a:pt x="55" y="50"/>
                </a:lnTo>
                <a:lnTo>
                  <a:pt x="53" y="50"/>
                </a:lnTo>
                <a:lnTo>
                  <a:pt x="48" y="49"/>
                </a:lnTo>
                <a:lnTo>
                  <a:pt x="43" y="49"/>
                </a:lnTo>
                <a:lnTo>
                  <a:pt x="36" y="47"/>
                </a:lnTo>
                <a:lnTo>
                  <a:pt x="50" y="37"/>
                </a:lnTo>
                <a:lnTo>
                  <a:pt x="62" y="28"/>
                </a:lnTo>
                <a:lnTo>
                  <a:pt x="72" y="21"/>
                </a:lnTo>
                <a:lnTo>
                  <a:pt x="76" y="18"/>
                </a:lnTo>
                <a:lnTo>
                  <a:pt x="78" y="16"/>
                </a:lnTo>
                <a:lnTo>
                  <a:pt x="79" y="14"/>
                </a:lnTo>
                <a:lnTo>
                  <a:pt x="81" y="11"/>
                </a:lnTo>
                <a:lnTo>
                  <a:pt x="81" y="9"/>
                </a:lnTo>
                <a:lnTo>
                  <a:pt x="81" y="7"/>
                </a:lnTo>
                <a:lnTo>
                  <a:pt x="81" y="6"/>
                </a:lnTo>
                <a:lnTo>
                  <a:pt x="79" y="6"/>
                </a:lnTo>
                <a:lnTo>
                  <a:pt x="79" y="4"/>
                </a:lnTo>
                <a:lnTo>
                  <a:pt x="76" y="2"/>
                </a:lnTo>
                <a:lnTo>
                  <a:pt x="72" y="0"/>
                </a:lnTo>
                <a:lnTo>
                  <a:pt x="67" y="0"/>
                </a:lnTo>
                <a:lnTo>
                  <a:pt x="6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89" name="Freeform 10"/>
          <p:cNvSpPr>
            <a:spLocks/>
          </p:cNvSpPr>
          <p:nvPr/>
        </p:nvSpPr>
        <p:spPr bwMode="auto">
          <a:xfrm flipH="1">
            <a:off x="944563" y="2644775"/>
            <a:ext cx="147637" cy="322263"/>
          </a:xfrm>
          <a:custGeom>
            <a:avLst/>
            <a:gdLst>
              <a:gd name="T0" fmla="*/ 0 w 106"/>
              <a:gd name="T1" fmla="*/ 0 h 199"/>
              <a:gd name="T2" fmla="*/ 2147483647 w 106"/>
              <a:gd name="T3" fmla="*/ 2147483647 h 199"/>
              <a:gd name="T4" fmla="*/ 2147483647 w 106"/>
              <a:gd name="T5" fmla="*/ 2147483647 h 199"/>
              <a:gd name="T6" fmla="*/ 2147483647 w 106"/>
              <a:gd name="T7" fmla="*/ 2147483647 h 199"/>
              <a:gd name="T8" fmla="*/ 2147483647 w 106"/>
              <a:gd name="T9" fmla="*/ 2147483647 h 199"/>
              <a:gd name="T10" fmla="*/ 2147483647 w 106"/>
              <a:gd name="T11" fmla="*/ 2147483647 h 199"/>
              <a:gd name="T12" fmla="*/ 2147483647 w 106"/>
              <a:gd name="T13" fmla="*/ 2147483647 h 199"/>
              <a:gd name="T14" fmla="*/ 2147483647 w 106"/>
              <a:gd name="T15" fmla="*/ 2147483647 h 199"/>
              <a:gd name="T16" fmla="*/ 2147483647 w 106"/>
              <a:gd name="T17" fmla="*/ 2147483647 h 199"/>
              <a:gd name="T18" fmla="*/ 0 w 106"/>
              <a:gd name="T19" fmla="*/ 0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99"/>
              <a:gd name="T32" fmla="*/ 106 w 106"/>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99">
                <a:moveTo>
                  <a:pt x="0" y="0"/>
                </a:moveTo>
                <a:lnTo>
                  <a:pt x="4" y="5"/>
                </a:lnTo>
                <a:lnTo>
                  <a:pt x="16" y="17"/>
                </a:lnTo>
                <a:lnTo>
                  <a:pt x="33" y="36"/>
                </a:lnTo>
                <a:lnTo>
                  <a:pt x="50" y="62"/>
                </a:lnTo>
                <a:lnTo>
                  <a:pt x="70" y="91"/>
                </a:lnTo>
                <a:lnTo>
                  <a:pt x="87" y="126"/>
                </a:lnTo>
                <a:lnTo>
                  <a:pt x="101" y="161"/>
                </a:lnTo>
                <a:lnTo>
                  <a:pt x="106" y="199"/>
                </a:lnTo>
                <a:lnTo>
                  <a:pt x="0" y="0"/>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0" name="Freeform 11"/>
          <p:cNvSpPr>
            <a:spLocks/>
          </p:cNvSpPr>
          <p:nvPr/>
        </p:nvSpPr>
        <p:spPr bwMode="auto">
          <a:xfrm flipH="1">
            <a:off x="906463" y="2619375"/>
            <a:ext cx="211137" cy="350838"/>
          </a:xfrm>
          <a:custGeom>
            <a:avLst/>
            <a:gdLst>
              <a:gd name="T0" fmla="*/ 0 w 147"/>
              <a:gd name="T1" fmla="*/ 2147483647 h 218"/>
              <a:gd name="T2" fmla="*/ 2147483647 w 147"/>
              <a:gd name="T3" fmla="*/ 2147483647 h 218"/>
              <a:gd name="T4" fmla="*/ 2147483647 w 147"/>
              <a:gd name="T5" fmla="*/ 2147483647 h 218"/>
              <a:gd name="T6" fmla="*/ 2147483647 w 147"/>
              <a:gd name="T7" fmla="*/ 2147483647 h 218"/>
              <a:gd name="T8" fmla="*/ 2147483647 w 147"/>
              <a:gd name="T9" fmla="*/ 2147483647 h 218"/>
              <a:gd name="T10" fmla="*/ 2147483647 w 147"/>
              <a:gd name="T11" fmla="*/ 2147483647 h 218"/>
              <a:gd name="T12" fmla="*/ 2147483647 w 147"/>
              <a:gd name="T13" fmla="*/ 2147483647 h 218"/>
              <a:gd name="T14" fmla="*/ 2147483647 w 147"/>
              <a:gd name="T15" fmla="*/ 2147483647 h 218"/>
              <a:gd name="T16" fmla="*/ 2147483647 w 147"/>
              <a:gd name="T17" fmla="*/ 2147483647 h 218"/>
              <a:gd name="T18" fmla="*/ 2147483647 w 147"/>
              <a:gd name="T19" fmla="*/ 2147483647 h 218"/>
              <a:gd name="T20" fmla="*/ 2147483647 w 147"/>
              <a:gd name="T21" fmla="*/ 2147483647 h 218"/>
              <a:gd name="T22" fmla="*/ 2147483647 w 147"/>
              <a:gd name="T23" fmla="*/ 2147483647 h 218"/>
              <a:gd name="T24" fmla="*/ 2147483647 w 147"/>
              <a:gd name="T25" fmla="*/ 2147483647 h 218"/>
              <a:gd name="T26" fmla="*/ 2147483647 w 147"/>
              <a:gd name="T27" fmla="*/ 2147483647 h 218"/>
              <a:gd name="T28" fmla="*/ 2147483647 w 147"/>
              <a:gd name="T29" fmla="*/ 2147483647 h 218"/>
              <a:gd name="T30" fmla="*/ 2147483647 w 147"/>
              <a:gd name="T31" fmla="*/ 2147483647 h 218"/>
              <a:gd name="T32" fmla="*/ 2147483647 w 147"/>
              <a:gd name="T33" fmla="*/ 2147483647 h 218"/>
              <a:gd name="T34" fmla="*/ 2147483647 w 147"/>
              <a:gd name="T35" fmla="*/ 0 h 218"/>
              <a:gd name="T36" fmla="*/ 0 w 147"/>
              <a:gd name="T37" fmla="*/ 2147483647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7"/>
              <a:gd name="T58" fmla="*/ 0 h 218"/>
              <a:gd name="T59" fmla="*/ 147 w 147"/>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7" h="218">
                <a:moveTo>
                  <a:pt x="0" y="35"/>
                </a:moveTo>
                <a:lnTo>
                  <a:pt x="4" y="40"/>
                </a:lnTo>
                <a:lnTo>
                  <a:pt x="14" y="52"/>
                </a:lnTo>
                <a:lnTo>
                  <a:pt x="29" y="71"/>
                </a:lnTo>
                <a:lnTo>
                  <a:pt x="47" y="94"/>
                </a:lnTo>
                <a:lnTo>
                  <a:pt x="64" y="121"/>
                </a:lnTo>
                <a:lnTo>
                  <a:pt x="80" y="153"/>
                </a:lnTo>
                <a:lnTo>
                  <a:pt x="92" y="185"/>
                </a:lnTo>
                <a:lnTo>
                  <a:pt x="97" y="218"/>
                </a:lnTo>
                <a:lnTo>
                  <a:pt x="147" y="215"/>
                </a:lnTo>
                <a:lnTo>
                  <a:pt x="140" y="175"/>
                </a:lnTo>
                <a:lnTo>
                  <a:pt x="128" y="137"/>
                </a:lnTo>
                <a:lnTo>
                  <a:pt x="111" y="101"/>
                </a:lnTo>
                <a:lnTo>
                  <a:pt x="92" y="68"/>
                </a:lnTo>
                <a:lnTo>
                  <a:pt x="71" y="42"/>
                </a:lnTo>
                <a:lnTo>
                  <a:pt x="54" y="19"/>
                </a:lnTo>
                <a:lnTo>
                  <a:pt x="42" y="6"/>
                </a:lnTo>
                <a:lnTo>
                  <a:pt x="3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1" name="Freeform 12"/>
          <p:cNvSpPr>
            <a:spLocks/>
          </p:cNvSpPr>
          <p:nvPr/>
        </p:nvSpPr>
        <p:spPr bwMode="auto">
          <a:xfrm flipH="1">
            <a:off x="574675" y="2933700"/>
            <a:ext cx="733425" cy="1808163"/>
          </a:xfrm>
          <a:custGeom>
            <a:avLst/>
            <a:gdLst>
              <a:gd name="T0" fmla="*/ 2147483647 w 515"/>
              <a:gd name="T1" fmla="*/ 0 h 1125"/>
              <a:gd name="T2" fmla="*/ 2147483647 w 515"/>
              <a:gd name="T3" fmla="*/ 0 h 1125"/>
              <a:gd name="T4" fmla="*/ 2147483647 w 515"/>
              <a:gd name="T5" fmla="*/ 2147483647 h 1125"/>
              <a:gd name="T6" fmla="*/ 2147483647 w 515"/>
              <a:gd name="T7" fmla="*/ 2147483647 h 1125"/>
              <a:gd name="T8" fmla="*/ 2147483647 w 515"/>
              <a:gd name="T9" fmla="*/ 2147483647 h 1125"/>
              <a:gd name="T10" fmla="*/ 2147483647 w 515"/>
              <a:gd name="T11" fmla="*/ 2147483647 h 1125"/>
              <a:gd name="T12" fmla="*/ 2147483647 w 515"/>
              <a:gd name="T13" fmla="*/ 2147483647 h 1125"/>
              <a:gd name="T14" fmla="*/ 2147483647 w 515"/>
              <a:gd name="T15" fmla="*/ 2147483647 h 1125"/>
              <a:gd name="T16" fmla="*/ 2147483647 w 515"/>
              <a:gd name="T17" fmla="*/ 2147483647 h 1125"/>
              <a:gd name="T18" fmla="*/ 2147483647 w 515"/>
              <a:gd name="T19" fmla="*/ 2147483647 h 1125"/>
              <a:gd name="T20" fmla="*/ 2147483647 w 515"/>
              <a:gd name="T21" fmla="*/ 2147483647 h 1125"/>
              <a:gd name="T22" fmla="*/ 0 w 515"/>
              <a:gd name="T23" fmla="*/ 2147483647 h 1125"/>
              <a:gd name="T24" fmla="*/ 2147483647 w 515"/>
              <a:gd name="T25" fmla="*/ 2147483647 h 1125"/>
              <a:gd name="T26" fmla="*/ 2147483647 w 515"/>
              <a:gd name="T27" fmla="*/ 2147483647 h 1125"/>
              <a:gd name="T28" fmla="*/ 2147483647 w 515"/>
              <a:gd name="T29" fmla="*/ 2147483647 h 1125"/>
              <a:gd name="T30" fmla="*/ 2147483647 w 515"/>
              <a:gd name="T31" fmla="*/ 2147483647 h 1125"/>
              <a:gd name="T32" fmla="*/ 2147483647 w 515"/>
              <a:gd name="T33" fmla="*/ 2147483647 h 1125"/>
              <a:gd name="T34" fmla="*/ 2147483647 w 515"/>
              <a:gd name="T35" fmla="*/ 2147483647 h 1125"/>
              <a:gd name="T36" fmla="*/ 2147483647 w 515"/>
              <a:gd name="T37" fmla="*/ 2147483647 h 1125"/>
              <a:gd name="T38" fmla="*/ 2147483647 w 515"/>
              <a:gd name="T39" fmla="*/ 2147483647 h 1125"/>
              <a:gd name="T40" fmla="*/ 2147483647 w 515"/>
              <a:gd name="T41" fmla="*/ 2147483647 h 1125"/>
              <a:gd name="T42" fmla="*/ 2147483647 w 515"/>
              <a:gd name="T43" fmla="*/ 2147483647 h 1125"/>
              <a:gd name="T44" fmla="*/ 2147483647 w 515"/>
              <a:gd name="T45" fmla="*/ 0 h 1125"/>
              <a:gd name="T46" fmla="*/ 2147483647 w 515"/>
              <a:gd name="T47" fmla="*/ 0 h 1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5"/>
              <a:gd name="T73" fmla="*/ 0 h 1125"/>
              <a:gd name="T74" fmla="*/ 515 w 515"/>
              <a:gd name="T75" fmla="*/ 1125 h 1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5" h="1125">
                <a:moveTo>
                  <a:pt x="468" y="0"/>
                </a:moveTo>
                <a:lnTo>
                  <a:pt x="31" y="0"/>
                </a:lnTo>
                <a:lnTo>
                  <a:pt x="36" y="29"/>
                </a:lnTo>
                <a:lnTo>
                  <a:pt x="60" y="195"/>
                </a:lnTo>
                <a:lnTo>
                  <a:pt x="71" y="356"/>
                </a:lnTo>
                <a:lnTo>
                  <a:pt x="74" y="508"/>
                </a:lnTo>
                <a:lnTo>
                  <a:pt x="69" y="651"/>
                </a:lnTo>
                <a:lnTo>
                  <a:pt x="57" y="784"/>
                </a:lnTo>
                <a:lnTo>
                  <a:pt x="41" y="904"/>
                </a:lnTo>
                <a:lnTo>
                  <a:pt x="24" y="1007"/>
                </a:lnTo>
                <a:lnTo>
                  <a:pt x="7" y="1094"/>
                </a:lnTo>
                <a:lnTo>
                  <a:pt x="0" y="1125"/>
                </a:lnTo>
                <a:lnTo>
                  <a:pt x="448" y="1125"/>
                </a:lnTo>
                <a:lnTo>
                  <a:pt x="451" y="1104"/>
                </a:lnTo>
                <a:lnTo>
                  <a:pt x="484" y="880"/>
                </a:lnTo>
                <a:lnTo>
                  <a:pt x="505" y="674"/>
                </a:lnTo>
                <a:lnTo>
                  <a:pt x="513" y="489"/>
                </a:lnTo>
                <a:lnTo>
                  <a:pt x="515" y="332"/>
                </a:lnTo>
                <a:lnTo>
                  <a:pt x="510" y="202"/>
                </a:lnTo>
                <a:lnTo>
                  <a:pt x="503" y="105"/>
                </a:lnTo>
                <a:lnTo>
                  <a:pt x="498" y="45"/>
                </a:lnTo>
                <a:lnTo>
                  <a:pt x="494" y="22"/>
                </a:lnTo>
                <a:lnTo>
                  <a:pt x="491" y="0"/>
                </a:lnTo>
                <a:lnTo>
                  <a:pt x="4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2" name="Freeform 13"/>
          <p:cNvSpPr>
            <a:spLocks/>
          </p:cNvSpPr>
          <p:nvPr/>
        </p:nvSpPr>
        <p:spPr bwMode="auto">
          <a:xfrm flipH="1">
            <a:off x="647700" y="3017838"/>
            <a:ext cx="569913" cy="1641475"/>
          </a:xfrm>
          <a:custGeom>
            <a:avLst/>
            <a:gdLst>
              <a:gd name="T0" fmla="*/ 2147483647 w 401"/>
              <a:gd name="T1" fmla="*/ 0 h 1022"/>
              <a:gd name="T2" fmla="*/ 2147483647 w 401"/>
              <a:gd name="T3" fmla="*/ 2147483647 h 1022"/>
              <a:gd name="T4" fmla="*/ 2147483647 w 401"/>
              <a:gd name="T5" fmla="*/ 2147483647 h 1022"/>
              <a:gd name="T6" fmla="*/ 2147483647 w 401"/>
              <a:gd name="T7" fmla="*/ 2147483647 h 1022"/>
              <a:gd name="T8" fmla="*/ 2147483647 w 401"/>
              <a:gd name="T9" fmla="*/ 2147483647 h 1022"/>
              <a:gd name="T10" fmla="*/ 2147483647 w 401"/>
              <a:gd name="T11" fmla="*/ 2147483647 h 1022"/>
              <a:gd name="T12" fmla="*/ 2147483647 w 401"/>
              <a:gd name="T13" fmla="*/ 2147483647 h 1022"/>
              <a:gd name="T14" fmla="*/ 2147483647 w 401"/>
              <a:gd name="T15" fmla="*/ 2147483647 h 1022"/>
              <a:gd name="T16" fmla="*/ 2147483647 w 401"/>
              <a:gd name="T17" fmla="*/ 2147483647 h 1022"/>
              <a:gd name="T18" fmla="*/ 2147483647 w 401"/>
              <a:gd name="T19" fmla="*/ 2147483647 h 1022"/>
              <a:gd name="T20" fmla="*/ 2147483647 w 401"/>
              <a:gd name="T21" fmla="*/ 2147483647 h 1022"/>
              <a:gd name="T22" fmla="*/ 2147483647 w 401"/>
              <a:gd name="T23" fmla="*/ 2147483647 h 1022"/>
              <a:gd name="T24" fmla="*/ 2147483647 w 401"/>
              <a:gd name="T25" fmla="*/ 2147483647 h 1022"/>
              <a:gd name="T26" fmla="*/ 2147483647 w 401"/>
              <a:gd name="T27" fmla="*/ 2147483647 h 1022"/>
              <a:gd name="T28" fmla="*/ 2147483647 w 401"/>
              <a:gd name="T29" fmla="*/ 2147483647 h 1022"/>
              <a:gd name="T30" fmla="*/ 2147483647 w 401"/>
              <a:gd name="T31" fmla="*/ 2147483647 h 1022"/>
              <a:gd name="T32" fmla="*/ 2147483647 w 401"/>
              <a:gd name="T33" fmla="*/ 2147483647 h 1022"/>
              <a:gd name="T34" fmla="*/ 2147483647 w 401"/>
              <a:gd name="T35" fmla="*/ 2147483647 h 1022"/>
              <a:gd name="T36" fmla="*/ 2147483647 w 401"/>
              <a:gd name="T37" fmla="*/ 2147483647 h 1022"/>
              <a:gd name="T38" fmla="*/ 2147483647 w 401"/>
              <a:gd name="T39" fmla="*/ 2147483647 h 1022"/>
              <a:gd name="T40" fmla="*/ 2147483647 w 401"/>
              <a:gd name="T41" fmla="*/ 2147483647 h 1022"/>
              <a:gd name="T42" fmla="*/ 2147483647 w 401"/>
              <a:gd name="T43" fmla="*/ 2147483647 h 1022"/>
              <a:gd name="T44" fmla="*/ 2147483647 w 401"/>
              <a:gd name="T45" fmla="*/ 2147483647 h 1022"/>
              <a:gd name="T46" fmla="*/ 2147483647 w 401"/>
              <a:gd name="T47" fmla="*/ 2147483647 h 1022"/>
              <a:gd name="T48" fmla="*/ 2147483647 w 401"/>
              <a:gd name="T49" fmla="*/ 2147483647 h 1022"/>
              <a:gd name="T50" fmla="*/ 2147483647 w 401"/>
              <a:gd name="T51" fmla="*/ 2147483647 h 1022"/>
              <a:gd name="T52" fmla="*/ 2147483647 w 401"/>
              <a:gd name="T53" fmla="*/ 2147483647 h 1022"/>
              <a:gd name="T54" fmla="*/ 2147483647 w 401"/>
              <a:gd name="T55" fmla="*/ 2147483647 h 1022"/>
              <a:gd name="T56" fmla="*/ 0 w 401"/>
              <a:gd name="T57" fmla="*/ 2147483647 h 1022"/>
              <a:gd name="T58" fmla="*/ 2147483647 w 401"/>
              <a:gd name="T59" fmla="*/ 2147483647 h 1022"/>
              <a:gd name="T60" fmla="*/ 2147483647 w 401"/>
              <a:gd name="T61" fmla="*/ 2147483647 h 1022"/>
              <a:gd name="T62" fmla="*/ 2147483647 w 401"/>
              <a:gd name="T63" fmla="*/ 2147483647 h 1022"/>
              <a:gd name="T64" fmla="*/ 2147483647 w 401"/>
              <a:gd name="T65" fmla="*/ 2147483647 h 1022"/>
              <a:gd name="T66" fmla="*/ 2147483647 w 401"/>
              <a:gd name="T67" fmla="*/ 2147483647 h 1022"/>
              <a:gd name="T68" fmla="*/ 2147483647 w 401"/>
              <a:gd name="T69" fmla="*/ 2147483647 h 1022"/>
              <a:gd name="T70" fmla="*/ 2147483647 w 401"/>
              <a:gd name="T71" fmla="*/ 2147483647 h 1022"/>
              <a:gd name="T72" fmla="*/ 2147483647 w 401"/>
              <a:gd name="T73" fmla="*/ 2147483647 h 1022"/>
              <a:gd name="T74" fmla="*/ 2147483647 w 401"/>
              <a:gd name="T75" fmla="*/ 2147483647 h 1022"/>
              <a:gd name="T76" fmla="*/ 2147483647 w 401"/>
              <a:gd name="T77" fmla="*/ 2147483647 h 1022"/>
              <a:gd name="T78" fmla="*/ 2147483647 w 401"/>
              <a:gd name="T79" fmla="*/ 2147483647 h 1022"/>
              <a:gd name="T80" fmla="*/ 2147483647 w 401"/>
              <a:gd name="T81" fmla="*/ 0 h 1022"/>
              <a:gd name="T82" fmla="*/ 2147483647 w 401"/>
              <a:gd name="T83" fmla="*/ 0 h 1022"/>
              <a:gd name="T84" fmla="*/ 2147483647 w 401"/>
              <a:gd name="T85" fmla="*/ 0 h 1022"/>
              <a:gd name="T86" fmla="*/ 2147483647 w 401"/>
              <a:gd name="T87" fmla="*/ 0 h 1022"/>
              <a:gd name="T88" fmla="*/ 2147483647 w 401"/>
              <a:gd name="T89" fmla="*/ 0 h 1022"/>
              <a:gd name="T90" fmla="*/ 2147483647 w 401"/>
              <a:gd name="T91" fmla="*/ 0 h 1022"/>
              <a:gd name="T92" fmla="*/ 2147483647 w 401"/>
              <a:gd name="T93" fmla="*/ 0 h 1022"/>
              <a:gd name="T94" fmla="*/ 2147483647 w 401"/>
              <a:gd name="T95" fmla="*/ 0 h 1022"/>
              <a:gd name="T96" fmla="*/ 2147483647 w 401"/>
              <a:gd name="T97" fmla="*/ 0 h 1022"/>
              <a:gd name="T98" fmla="*/ 2147483647 w 401"/>
              <a:gd name="T99" fmla="*/ 0 h 1022"/>
              <a:gd name="T100" fmla="*/ 2147483647 w 401"/>
              <a:gd name="T101" fmla="*/ 0 h 1022"/>
              <a:gd name="T102" fmla="*/ 2147483647 w 401"/>
              <a:gd name="T103" fmla="*/ 0 h 1022"/>
              <a:gd name="T104" fmla="*/ 2147483647 w 401"/>
              <a:gd name="T105" fmla="*/ 0 h 1022"/>
              <a:gd name="T106" fmla="*/ 2147483647 w 401"/>
              <a:gd name="T107" fmla="*/ 0 h 1022"/>
              <a:gd name="T108" fmla="*/ 2147483647 w 401"/>
              <a:gd name="T109" fmla="*/ 0 h 1022"/>
              <a:gd name="T110" fmla="*/ 2147483647 w 401"/>
              <a:gd name="T111" fmla="*/ 0 h 1022"/>
              <a:gd name="T112" fmla="*/ 2147483647 w 401"/>
              <a:gd name="T113" fmla="*/ 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1"/>
              <a:gd name="T172" fmla="*/ 0 h 1022"/>
              <a:gd name="T173" fmla="*/ 401 w 401"/>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1" h="1022">
                <a:moveTo>
                  <a:pt x="384" y="0"/>
                </a:moveTo>
                <a:lnTo>
                  <a:pt x="389" y="47"/>
                </a:lnTo>
                <a:lnTo>
                  <a:pt x="394" y="121"/>
                </a:lnTo>
                <a:lnTo>
                  <a:pt x="400" y="218"/>
                </a:lnTo>
                <a:lnTo>
                  <a:pt x="401" y="338"/>
                </a:lnTo>
                <a:lnTo>
                  <a:pt x="401" y="407"/>
                </a:lnTo>
                <a:lnTo>
                  <a:pt x="398" y="483"/>
                </a:lnTo>
                <a:lnTo>
                  <a:pt x="394" y="562"/>
                </a:lnTo>
                <a:lnTo>
                  <a:pt x="389" y="645"/>
                </a:lnTo>
                <a:lnTo>
                  <a:pt x="382" y="735"/>
                </a:lnTo>
                <a:lnTo>
                  <a:pt x="372" y="827"/>
                </a:lnTo>
                <a:lnTo>
                  <a:pt x="358" y="922"/>
                </a:lnTo>
                <a:lnTo>
                  <a:pt x="343" y="1022"/>
                </a:lnTo>
                <a:lnTo>
                  <a:pt x="334" y="1022"/>
                </a:lnTo>
                <a:lnTo>
                  <a:pt x="320" y="1022"/>
                </a:lnTo>
                <a:lnTo>
                  <a:pt x="301" y="1022"/>
                </a:lnTo>
                <a:lnTo>
                  <a:pt x="280" y="1022"/>
                </a:lnTo>
                <a:lnTo>
                  <a:pt x="258" y="1022"/>
                </a:lnTo>
                <a:lnTo>
                  <a:pt x="232" y="1022"/>
                </a:lnTo>
                <a:lnTo>
                  <a:pt x="204" y="1022"/>
                </a:lnTo>
                <a:lnTo>
                  <a:pt x="177" y="1022"/>
                </a:lnTo>
                <a:lnTo>
                  <a:pt x="149" y="1022"/>
                </a:lnTo>
                <a:lnTo>
                  <a:pt x="121" y="1022"/>
                </a:lnTo>
                <a:lnTo>
                  <a:pt x="95" y="1022"/>
                </a:lnTo>
                <a:lnTo>
                  <a:pt x="69" y="1022"/>
                </a:lnTo>
                <a:lnTo>
                  <a:pt x="47" y="1022"/>
                </a:lnTo>
                <a:lnTo>
                  <a:pt x="28" y="1022"/>
                </a:lnTo>
                <a:lnTo>
                  <a:pt x="12" y="1022"/>
                </a:lnTo>
                <a:lnTo>
                  <a:pt x="0" y="1022"/>
                </a:lnTo>
                <a:lnTo>
                  <a:pt x="11" y="967"/>
                </a:lnTo>
                <a:lnTo>
                  <a:pt x="23" y="905"/>
                </a:lnTo>
                <a:lnTo>
                  <a:pt x="33" y="837"/>
                </a:lnTo>
                <a:lnTo>
                  <a:pt x="43" y="763"/>
                </a:lnTo>
                <a:lnTo>
                  <a:pt x="52" y="683"/>
                </a:lnTo>
                <a:lnTo>
                  <a:pt x="59" y="600"/>
                </a:lnTo>
                <a:lnTo>
                  <a:pt x="62" y="512"/>
                </a:lnTo>
                <a:lnTo>
                  <a:pt x="64" y="421"/>
                </a:lnTo>
                <a:lnTo>
                  <a:pt x="62" y="320"/>
                </a:lnTo>
                <a:lnTo>
                  <a:pt x="55" y="215"/>
                </a:lnTo>
                <a:lnTo>
                  <a:pt x="43" y="109"/>
                </a:lnTo>
                <a:lnTo>
                  <a:pt x="28" y="0"/>
                </a:lnTo>
                <a:lnTo>
                  <a:pt x="40" y="0"/>
                </a:lnTo>
                <a:lnTo>
                  <a:pt x="55" y="0"/>
                </a:lnTo>
                <a:lnTo>
                  <a:pt x="76" y="0"/>
                </a:lnTo>
                <a:lnTo>
                  <a:pt x="99" y="0"/>
                </a:lnTo>
                <a:lnTo>
                  <a:pt x="125" y="0"/>
                </a:lnTo>
                <a:lnTo>
                  <a:pt x="152" y="0"/>
                </a:lnTo>
                <a:lnTo>
                  <a:pt x="182" y="0"/>
                </a:lnTo>
                <a:lnTo>
                  <a:pt x="211" y="0"/>
                </a:lnTo>
                <a:lnTo>
                  <a:pt x="240" y="0"/>
                </a:lnTo>
                <a:lnTo>
                  <a:pt x="268" y="0"/>
                </a:lnTo>
                <a:lnTo>
                  <a:pt x="296" y="0"/>
                </a:lnTo>
                <a:lnTo>
                  <a:pt x="320" y="0"/>
                </a:lnTo>
                <a:lnTo>
                  <a:pt x="343" y="0"/>
                </a:lnTo>
                <a:lnTo>
                  <a:pt x="360" y="0"/>
                </a:lnTo>
                <a:lnTo>
                  <a:pt x="375" y="0"/>
                </a:lnTo>
                <a:lnTo>
                  <a:pt x="3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3" name="Freeform 14"/>
          <p:cNvSpPr>
            <a:spLocks/>
          </p:cNvSpPr>
          <p:nvPr/>
        </p:nvSpPr>
        <p:spPr bwMode="auto">
          <a:xfrm flipH="1">
            <a:off x="1174750" y="3030538"/>
            <a:ext cx="190500" cy="495300"/>
          </a:xfrm>
          <a:custGeom>
            <a:avLst/>
            <a:gdLst>
              <a:gd name="T0" fmla="*/ 2147483647 w 135"/>
              <a:gd name="T1" fmla="*/ 0 h 308"/>
              <a:gd name="T2" fmla="*/ 0 w 135"/>
              <a:gd name="T3" fmla="*/ 2147483647 h 308"/>
              <a:gd name="T4" fmla="*/ 2147483647 w 135"/>
              <a:gd name="T5" fmla="*/ 2147483647 h 308"/>
              <a:gd name="T6" fmla="*/ 2147483647 w 135"/>
              <a:gd name="T7" fmla="*/ 2147483647 h 308"/>
              <a:gd name="T8" fmla="*/ 2147483647 w 135"/>
              <a:gd name="T9" fmla="*/ 2147483647 h 308"/>
              <a:gd name="T10" fmla="*/ 2147483647 w 135"/>
              <a:gd name="T11" fmla="*/ 2147483647 h 308"/>
              <a:gd name="T12" fmla="*/ 2147483647 w 135"/>
              <a:gd name="T13" fmla="*/ 0 h 308"/>
              <a:gd name="T14" fmla="*/ 0 60000 65536"/>
              <a:gd name="T15" fmla="*/ 0 60000 65536"/>
              <a:gd name="T16" fmla="*/ 0 60000 65536"/>
              <a:gd name="T17" fmla="*/ 0 60000 65536"/>
              <a:gd name="T18" fmla="*/ 0 60000 65536"/>
              <a:gd name="T19" fmla="*/ 0 60000 65536"/>
              <a:gd name="T20" fmla="*/ 0 60000 65536"/>
              <a:gd name="T21" fmla="*/ 0 w 135"/>
              <a:gd name="T22" fmla="*/ 0 h 308"/>
              <a:gd name="T23" fmla="*/ 135 w 135"/>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308">
                <a:moveTo>
                  <a:pt x="101" y="0"/>
                </a:moveTo>
                <a:lnTo>
                  <a:pt x="0" y="232"/>
                </a:lnTo>
                <a:lnTo>
                  <a:pt x="135" y="308"/>
                </a:lnTo>
                <a:lnTo>
                  <a:pt x="135" y="274"/>
                </a:lnTo>
                <a:lnTo>
                  <a:pt x="132" y="191"/>
                </a:lnTo>
                <a:lnTo>
                  <a:pt x="121" y="9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4" name="Freeform 15"/>
          <p:cNvSpPr>
            <a:spLocks/>
          </p:cNvSpPr>
          <p:nvPr/>
        </p:nvSpPr>
        <p:spPr bwMode="auto">
          <a:xfrm flipH="1">
            <a:off x="1136650" y="2936875"/>
            <a:ext cx="273050" cy="655638"/>
          </a:xfrm>
          <a:custGeom>
            <a:avLst/>
            <a:gdLst>
              <a:gd name="T0" fmla="*/ 2147483647 w 192"/>
              <a:gd name="T1" fmla="*/ 0 h 408"/>
              <a:gd name="T2" fmla="*/ 0 w 192"/>
              <a:gd name="T3" fmla="*/ 2147483647 h 408"/>
              <a:gd name="T4" fmla="*/ 2147483647 w 192"/>
              <a:gd name="T5" fmla="*/ 2147483647 h 408"/>
              <a:gd name="T6" fmla="*/ 2147483647 w 192"/>
              <a:gd name="T7" fmla="*/ 2147483647 h 408"/>
              <a:gd name="T8" fmla="*/ 2147483647 w 192"/>
              <a:gd name="T9" fmla="*/ 2147483647 h 408"/>
              <a:gd name="T10" fmla="*/ 2147483647 w 192"/>
              <a:gd name="T11" fmla="*/ 2147483647 h 408"/>
              <a:gd name="T12" fmla="*/ 2147483647 w 192"/>
              <a:gd name="T13" fmla="*/ 2147483647 h 408"/>
              <a:gd name="T14" fmla="*/ 2147483647 w 192"/>
              <a:gd name="T15" fmla="*/ 2147483647 h 408"/>
              <a:gd name="T16" fmla="*/ 2147483647 w 192"/>
              <a:gd name="T17" fmla="*/ 2147483647 h 408"/>
              <a:gd name="T18" fmla="*/ 2147483647 w 192"/>
              <a:gd name="T19" fmla="*/ 0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408"/>
              <a:gd name="T32" fmla="*/ 192 w 192"/>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408">
                <a:moveTo>
                  <a:pt x="108" y="0"/>
                </a:moveTo>
                <a:lnTo>
                  <a:pt x="0" y="301"/>
                </a:lnTo>
                <a:lnTo>
                  <a:pt x="192" y="408"/>
                </a:lnTo>
                <a:lnTo>
                  <a:pt x="192" y="365"/>
                </a:lnTo>
                <a:lnTo>
                  <a:pt x="192" y="327"/>
                </a:lnTo>
                <a:lnTo>
                  <a:pt x="189" y="242"/>
                </a:lnTo>
                <a:lnTo>
                  <a:pt x="178" y="140"/>
                </a:lnTo>
                <a:lnTo>
                  <a:pt x="156" y="49"/>
                </a:lnTo>
                <a:lnTo>
                  <a:pt x="135" y="5"/>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5" name="Freeform 16"/>
          <p:cNvSpPr>
            <a:spLocks/>
          </p:cNvSpPr>
          <p:nvPr/>
        </p:nvSpPr>
        <p:spPr bwMode="auto">
          <a:xfrm flipH="1">
            <a:off x="1185863" y="3390900"/>
            <a:ext cx="876300" cy="782638"/>
          </a:xfrm>
          <a:custGeom>
            <a:avLst/>
            <a:gdLst>
              <a:gd name="T0" fmla="*/ 0 w 616"/>
              <a:gd name="T1" fmla="*/ 2147483647 h 488"/>
              <a:gd name="T2" fmla="*/ 2147483647 w 616"/>
              <a:gd name="T3" fmla="*/ 2147483647 h 488"/>
              <a:gd name="T4" fmla="*/ 2147483647 w 616"/>
              <a:gd name="T5" fmla="*/ 2147483647 h 488"/>
              <a:gd name="T6" fmla="*/ 2147483647 w 616"/>
              <a:gd name="T7" fmla="*/ 2147483647 h 488"/>
              <a:gd name="T8" fmla="*/ 2147483647 w 616"/>
              <a:gd name="T9" fmla="*/ 2147483647 h 488"/>
              <a:gd name="T10" fmla="*/ 2147483647 w 616"/>
              <a:gd name="T11" fmla="*/ 2147483647 h 488"/>
              <a:gd name="T12" fmla="*/ 2147483647 w 616"/>
              <a:gd name="T13" fmla="*/ 2147483647 h 488"/>
              <a:gd name="T14" fmla="*/ 2147483647 w 616"/>
              <a:gd name="T15" fmla="*/ 2147483647 h 488"/>
              <a:gd name="T16" fmla="*/ 2147483647 w 616"/>
              <a:gd name="T17" fmla="*/ 2147483647 h 488"/>
              <a:gd name="T18" fmla="*/ 2147483647 w 616"/>
              <a:gd name="T19" fmla="*/ 2147483647 h 488"/>
              <a:gd name="T20" fmla="*/ 2147483647 w 616"/>
              <a:gd name="T21" fmla="*/ 2147483647 h 488"/>
              <a:gd name="T22" fmla="*/ 2147483647 w 616"/>
              <a:gd name="T23" fmla="*/ 2147483647 h 488"/>
              <a:gd name="T24" fmla="*/ 2147483647 w 616"/>
              <a:gd name="T25" fmla="*/ 2147483647 h 488"/>
              <a:gd name="T26" fmla="*/ 2147483647 w 616"/>
              <a:gd name="T27" fmla="*/ 2147483647 h 488"/>
              <a:gd name="T28" fmla="*/ 2147483647 w 616"/>
              <a:gd name="T29" fmla="*/ 2147483647 h 488"/>
              <a:gd name="T30" fmla="*/ 2147483647 w 616"/>
              <a:gd name="T31" fmla="*/ 2147483647 h 488"/>
              <a:gd name="T32" fmla="*/ 2147483647 w 616"/>
              <a:gd name="T33" fmla="*/ 2147483647 h 488"/>
              <a:gd name="T34" fmla="*/ 2147483647 w 616"/>
              <a:gd name="T35" fmla="*/ 2147483647 h 488"/>
              <a:gd name="T36" fmla="*/ 2147483647 w 616"/>
              <a:gd name="T37" fmla="*/ 2147483647 h 488"/>
              <a:gd name="T38" fmla="*/ 2147483647 w 616"/>
              <a:gd name="T39" fmla="*/ 2147483647 h 488"/>
              <a:gd name="T40" fmla="*/ 2147483647 w 616"/>
              <a:gd name="T41" fmla="*/ 2147483647 h 488"/>
              <a:gd name="T42" fmla="*/ 2147483647 w 616"/>
              <a:gd name="T43" fmla="*/ 2147483647 h 488"/>
              <a:gd name="T44" fmla="*/ 2147483647 w 616"/>
              <a:gd name="T45" fmla="*/ 2147483647 h 488"/>
              <a:gd name="T46" fmla="*/ 2147483647 w 616"/>
              <a:gd name="T47" fmla="*/ 2147483647 h 488"/>
              <a:gd name="T48" fmla="*/ 2147483647 w 616"/>
              <a:gd name="T49" fmla="*/ 2147483647 h 488"/>
              <a:gd name="T50" fmla="*/ 2147483647 w 616"/>
              <a:gd name="T51" fmla="*/ 2147483647 h 488"/>
              <a:gd name="T52" fmla="*/ 2147483647 w 616"/>
              <a:gd name="T53" fmla="*/ 2147483647 h 488"/>
              <a:gd name="T54" fmla="*/ 2147483647 w 616"/>
              <a:gd name="T55" fmla="*/ 2147483647 h 488"/>
              <a:gd name="T56" fmla="*/ 2147483647 w 616"/>
              <a:gd name="T57" fmla="*/ 2147483647 h 488"/>
              <a:gd name="T58" fmla="*/ 2147483647 w 616"/>
              <a:gd name="T59" fmla="*/ 2147483647 h 488"/>
              <a:gd name="T60" fmla="*/ 2147483647 w 616"/>
              <a:gd name="T61" fmla="*/ 2147483647 h 488"/>
              <a:gd name="T62" fmla="*/ 2147483647 w 616"/>
              <a:gd name="T63" fmla="*/ 2147483647 h 488"/>
              <a:gd name="T64" fmla="*/ 2147483647 w 616"/>
              <a:gd name="T65" fmla="*/ 2147483647 h 488"/>
              <a:gd name="T66" fmla="*/ 2147483647 w 616"/>
              <a:gd name="T67" fmla="*/ 2147483647 h 488"/>
              <a:gd name="T68" fmla="*/ 2147483647 w 616"/>
              <a:gd name="T69" fmla="*/ 2147483647 h 488"/>
              <a:gd name="T70" fmla="*/ 2147483647 w 616"/>
              <a:gd name="T71" fmla="*/ 2147483647 h 488"/>
              <a:gd name="T72" fmla="*/ 2147483647 w 616"/>
              <a:gd name="T73" fmla="*/ 2147483647 h 488"/>
              <a:gd name="T74" fmla="*/ 2147483647 w 616"/>
              <a:gd name="T75" fmla="*/ 2147483647 h 488"/>
              <a:gd name="T76" fmla="*/ 2147483647 w 616"/>
              <a:gd name="T77" fmla="*/ 2147483647 h 488"/>
              <a:gd name="T78" fmla="*/ 2147483647 w 616"/>
              <a:gd name="T79" fmla="*/ 2147483647 h 488"/>
              <a:gd name="T80" fmla="*/ 2147483647 w 616"/>
              <a:gd name="T81" fmla="*/ 2147483647 h 488"/>
              <a:gd name="T82" fmla="*/ 2147483647 w 616"/>
              <a:gd name="T83" fmla="*/ 2147483647 h 488"/>
              <a:gd name="T84" fmla="*/ 2147483647 w 616"/>
              <a:gd name="T85" fmla="*/ 2147483647 h 488"/>
              <a:gd name="T86" fmla="*/ 2147483647 w 616"/>
              <a:gd name="T87" fmla="*/ 2147483647 h 488"/>
              <a:gd name="T88" fmla="*/ 2147483647 w 616"/>
              <a:gd name="T89" fmla="*/ 2147483647 h 488"/>
              <a:gd name="T90" fmla="*/ 2147483647 w 616"/>
              <a:gd name="T91" fmla="*/ 2147483647 h 488"/>
              <a:gd name="T92" fmla="*/ 2147483647 w 616"/>
              <a:gd name="T93" fmla="*/ 2147483647 h 488"/>
              <a:gd name="T94" fmla="*/ 2147483647 w 616"/>
              <a:gd name="T95" fmla="*/ 2147483647 h 488"/>
              <a:gd name="T96" fmla="*/ 2147483647 w 616"/>
              <a:gd name="T97" fmla="*/ 2147483647 h 488"/>
              <a:gd name="T98" fmla="*/ 2147483647 w 616"/>
              <a:gd name="T99" fmla="*/ 2147483647 h 488"/>
              <a:gd name="T100" fmla="*/ 2147483647 w 616"/>
              <a:gd name="T101" fmla="*/ 0 h 488"/>
              <a:gd name="T102" fmla="*/ 2147483647 w 616"/>
              <a:gd name="T103" fmla="*/ 2147483647 h 488"/>
              <a:gd name="T104" fmla="*/ 2147483647 w 616"/>
              <a:gd name="T105" fmla="*/ 2147483647 h 488"/>
              <a:gd name="T106" fmla="*/ 0 w 616"/>
              <a:gd name="T107" fmla="*/ 2147483647 h 488"/>
              <a:gd name="T108" fmla="*/ 0 w 616"/>
              <a:gd name="T109" fmla="*/ 2147483647 h 4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6"/>
              <a:gd name="T166" fmla="*/ 0 h 488"/>
              <a:gd name="T167" fmla="*/ 616 w 616"/>
              <a:gd name="T168" fmla="*/ 488 h 4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6" h="488">
                <a:moveTo>
                  <a:pt x="0" y="90"/>
                </a:moveTo>
                <a:lnTo>
                  <a:pt x="4" y="151"/>
                </a:lnTo>
                <a:lnTo>
                  <a:pt x="11" y="213"/>
                </a:lnTo>
                <a:lnTo>
                  <a:pt x="28" y="275"/>
                </a:lnTo>
                <a:lnTo>
                  <a:pt x="50" y="334"/>
                </a:lnTo>
                <a:lnTo>
                  <a:pt x="83" y="387"/>
                </a:lnTo>
                <a:lnTo>
                  <a:pt x="126" y="431"/>
                </a:lnTo>
                <a:lnTo>
                  <a:pt x="182" y="465"/>
                </a:lnTo>
                <a:lnTo>
                  <a:pt x="249" y="484"/>
                </a:lnTo>
                <a:lnTo>
                  <a:pt x="256" y="486"/>
                </a:lnTo>
                <a:lnTo>
                  <a:pt x="268" y="488"/>
                </a:lnTo>
                <a:lnTo>
                  <a:pt x="284" y="488"/>
                </a:lnTo>
                <a:lnTo>
                  <a:pt x="306" y="488"/>
                </a:lnTo>
                <a:lnTo>
                  <a:pt x="330" y="484"/>
                </a:lnTo>
                <a:lnTo>
                  <a:pt x="358" y="477"/>
                </a:lnTo>
                <a:lnTo>
                  <a:pt x="387" y="467"/>
                </a:lnTo>
                <a:lnTo>
                  <a:pt x="419" y="450"/>
                </a:lnTo>
                <a:lnTo>
                  <a:pt x="453" y="424"/>
                </a:lnTo>
                <a:lnTo>
                  <a:pt x="484" y="391"/>
                </a:lnTo>
                <a:lnTo>
                  <a:pt x="514" y="353"/>
                </a:lnTo>
                <a:lnTo>
                  <a:pt x="540" y="310"/>
                </a:lnTo>
                <a:lnTo>
                  <a:pt x="564" y="258"/>
                </a:lnTo>
                <a:lnTo>
                  <a:pt x="583" y="202"/>
                </a:lnTo>
                <a:lnTo>
                  <a:pt x="602" y="140"/>
                </a:lnTo>
                <a:lnTo>
                  <a:pt x="616" y="71"/>
                </a:lnTo>
                <a:lnTo>
                  <a:pt x="564" y="62"/>
                </a:lnTo>
                <a:lnTo>
                  <a:pt x="552" y="125"/>
                </a:lnTo>
                <a:lnTo>
                  <a:pt x="536" y="180"/>
                </a:lnTo>
                <a:lnTo>
                  <a:pt x="517" y="232"/>
                </a:lnTo>
                <a:lnTo>
                  <a:pt x="496" y="278"/>
                </a:lnTo>
                <a:lnTo>
                  <a:pt x="474" y="320"/>
                </a:lnTo>
                <a:lnTo>
                  <a:pt x="448" y="355"/>
                </a:lnTo>
                <a:lnTo>
                  <a:pt x="422" y="384"/>
                </a:lnTo>
                <a:lnTo>
                  <a:pt x="393" y="406"/>
                </a:lnTo>
                <a:lnTo>
                  <a:pt x="367" y="420"/>
                </a:lnTo>
                <a:lnTo>
                  <a:pt x="342" y="429"/>
                </a:lnTo>
                <a:lnTo>
                  <a:pt x="320" y="434"/>
                </a:lnTo>
                <a:lnTo>
                  <a:pt x="301" y="436"/>
                </a:lnTo>
                <a:lnTo>
                  <a:pt x="284" y="438"/>
                </a:lnTo>
                <a:lnTo>
                  <a:pt x="272" y="436"/>
                </a:lnTo>
                <a:lnTo>
                  <a:pt x="263" y="434"/>
                </a:lnTo>
                <a:lnTo>
                  <a:pt x="259" y="434"/>
                </a:lnTo>
                <a:lnTo>
                  <a:pt x="178" y="405"/>
                </a:lnTo>
                <a:lnTo>
                  <a:pt x="123" y="353"/>
                </a:lnTo>
                <a:lnTo>
                  <a:pt x="85" y="284"/>
                </a:lnTo>
                <a:lnTo>
                  <a:pt x="64" y="208"/>
                </a:lnTo>
                <a:lnTo>
                  <a:pt x="55" y="133"/>
                </a:lnTo>
                <a:lnTo>
                  <a:pt x="54" y="69"/>
                </a:lnTo>
                <a:lnTo>
                  <a:pt x="55" y="24"/>
                </a:lnTo>
                <a:lnTo>
                  <a:pt x="57" y="7"/>
                </a:lnTo>
                <a:lnTo>
                  <a:pt x="7" y="0"/>
                </a:lnTo>
                <a:lnTo>
                  <a:pt x="5" y="21"/>
                </a:lnTo>
                <a:lnTo>
                  <a:pt x="2" y="42"/>
                </a:lnTo>
                <a:lnTo>
                  <a:pt x="0" y="66"/>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6" name="Freeform 17"/>
          <p:cNvSpPr>
            <a:spLocks/>
          </p:cNvSpPr>
          <p:nvPr/>
        </p:nvSpPr>
        <p:spPr bwMode="auto">
          <a:xfrm flipH="1">
            <a:off x="1706563" y="4164013"/>
            <a:ext cx="4762" cy="3175"/>
          </a:xfrm>
          <a:custGeom>
            <a:avLst/>
            <a:gdLst>
              <a:gd name="T0" fmla="*/ 2147483647 w 3"/>
              <a:gd name="T1" fmla="*/ 2147483647 h 2"/>
              <a:gd name="T2" fmla="*/ 2147483647 w 3"/>
              <a:gd name="T3" fmla="*/ 2147483647 h 2"/>
              <a:gd name="T4" fmla="*/ 2147483647 w 3"/>
              <a:gd name="T5" fmla="*/ 2147483647 h 2"/>
              <a:gd name="T6" fmla="*/ 2147483647 w 3"/>
              <a:gd name="T7" fmla="*/ 2147483647 h 2"/>
              <a:gd name="T8" fmla="*/ 2147483647 w 3"/>
              <a:gd name="T9" fmla="*/ 2147483647 h 2"/>
              <a:gd name="T10" fmla="*/ 2147483647 w 3"/>
              <a:gd name="T11" fmla="*/ 2147483647 h 2"/>
              <a:gd name="T12" fmla="*/ 2147483647 w 3"/>
              <a:gd name="T13" fmla="*/ 0 h 2"/>
              <a:gd name="T14" fmla="*/ 0 w 3"/>
              <a:gd name="T15" fmla="*/ 0 h 2"/>
              <a:gd name="T16" fmla="*/ 0 w 3"/>
              <a:gd name="T17" fmla="*/ 0 h 2"/>
              <a:gd name="T18" fmla="*/ 2147483647 w 3"/>
              <a:gd name="T19" fmla="*/ 2147483647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lnTo>
                  <a:pt x="3" y="2"/>
                </a:lnTo>
                <a:lnTo>
                  <a:pt x="1" y="2"/>
                </a:lnTo>
                <a:lnTo>
                  <a:pt x="1" y="0"/>
                </a:lnTo>
                <a:lnTo>
                  <a:pt x="0" y="0"/>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7" name="Freeform 18"/>
          <p:cNvSpPr>
            <a:spLocks/>
          </p:cNvSpPr>
          <p:nvPr/>
        </p:nvSpPr>
        <p:spPr bwMode="auto">
          <a:xfrm flipH="1">
            <a:off x="1871663" y="3087688"/>
            <a:ext cx="414337" cy="479425"/>
          </a:xfrm>
          <a:custGeom>
            <a:avLst/>
            <a:gdLst>
              <a:gd name="T0" fmla="*/ 2147483647 w 292"/>
              <a:gd name="T1" fmla="*/ 2147483647 h 297"/>
              <a:gd name="T2" fmla="*/ 2147483647 w 292"/>
              <a:gd name="T3" fmla="*/ 2147483647 h 297"/>
              <a:gd name="T4" fmla="*/ 2147483647 w 292"/>
              <a:gd name="T5" fmla="*/ 2147483647 h 297"/>
              <a:gd name="T6" fmla="*/ 2147483647 w 292"/>
              <a:gd name="T7" fmla="*/ 2147483647 h 297"/>
              <a:gd name="T8" fmla="*/ 2147483647 w 292"/>
              <a:gd name="T9" fmla="*/ 2147483647 h 297"/>
              <a:gd name="T10" fmla="*/ 2147483647 w 292"/>
              <a:gd name="T11" fmla="*/ 2147483647 h 297"/>
              <a:gd name="T12" fmla="*/ 2147483647 w 292"/>
              <a:gd name="T13" fmla="*/ 2147483647 h 297"/>
              <a:gd name="T14" fmla="*/ 2147483647 w 292"/>
              <a:gd name="T15" fmla="*/ 2147483647 h 297"/>
              <a:gd name="T16" fmla="*/ 0 w 292"/>
              <a:gd name="T17" fmla="*/ 2147483647 h 297"/>
              <a:gd name="T18" fmla="*/ 0 w 292"/>
              <a:gd name="T19" fmla="*/ 2147483647 h 297"/>
              <a:gd name="T20" fmla="*/ 0 w 292"/>
              <a:gd name="T21" fmla="*/ 2147483647 h 297"/>
              <a:gd name="T22" fmla="*/ 0 w 292"/>
              <a:gd name="T23" fmla="*/ 2147483647 h 297"/>
              <a:gd name="T24" fmla="*/ 2147483647 w 292"/>
              <a:gd name="T25" fmla="*/ 2147483647 h 297"/>
              <a:gd name="T26" fmla="*/ 2147483647 w 292"/>
              <a:gd name="T27" fmla="*/ 2147483647 h 297"/>
              <a:gd name="T28" fmla="*/ 2147483647 w 292"/>
              <a:gd name="T29" fmla="*/ 2147483647 h 297"/>
              <a:gd name="T30" fmla="*/ 2147483647 w 292"/>
              <a:gd name="T31" fmla="*/ 2147483647 h 297"/>
              <a:gd name="T32" fmla="*/ 2147483647 w 292"/>
              <a:gd name="T33" fmla="*/ 2147483647 h 297"/>
              <a:gd name="T34" fmla="*/ 2147483647 w 292"/>
              <a:gd name="T35" fmla="*/ 2147483647 h 297"/>
              <a:gd name="T36" fmla="*/ 2147483647 w 292"/>
              <a:gd name="T37" fmla="*/ 2147483647 h 297"/>
              <a:gd name="T38" fmla="*/ 2147483647 w 292"/>
              <a:gd name="T39" fmla="*/ 2147483647 h 297"/>
              <a:gd name="T40" fmla="*/ 2147483647 w 292"/>
              <a:gd name="T41" fmla="*/ 2147483647 h 297"/>
              <a:gd name="T42" fmla="*/ 2147483647 w 292"/>
              <a:gd name="T43" fmla="*/ 2147483647 h 297"/>
              <a:gd name="T44" fmla="*/ 2147483647 w 292"/>
              <a:gd name="T45" fmla="*/ 2147483647 h 297"/>
              <a:gd name="T46" fmla="*/ 2147483647 w 292"/>
              <a:gd name="T47" fmla="*/ 2147483647 h 297"/>
              <a:gd name="T48" fmla="*/ 2147483647 w 292"/>
              <a:gd name="T49" fmla="*/ 2147483647 h 297"/>
              <a:gd name="T50" fmla="*/ 2147483647 w 292"/>
              <a:gd name="T51" fmla="*/ 2147483647 h 297"/>
              <a:gd name="T52" fmla="*/ 2147483647 w 292"/>
              <a:gd name="T53" fmla="*/ 2147483647 h 297"/>
              <a:gd name="T54" fmla="*/ 2147483647 w 292"/>
              <a:gd name="T55" fmla="*/ 2147483647 h 297"/>
              <a:gd name="T56" fmla="*/ 2147483647 w 292"/>
              <a:gd name="T57" fmla="*/ 2147483647 h 297"/>
              <a:gd name="T58" fmla="*/ 2147483647 w 292"/>
              <a:gd name="T59" fmla="*/ 2147483647 h 297"/>
              <a:gd name="T60" fmla="*/ 2147483647 w 292"/>
              <a:gd name="T61" fmla="*/ 2147483647 h 297"/>
              <a:gd name="T62" fmla="*/ 2147483647 w 292"/>
              <a:gd name="T63" fmla="*/ 2147483647 h 297"/>
              <a:gd name="T64" fmla="*/ 2147483647 w 292"/>
              <a:gd name="T65" fmla="*/ 2147483647 h 297"/>
              <a:gd name="T66" fmla="*/ 2147483647 w 292"/>
              <a:gd name="T67" fmla="*/ 2147483647 h 297"/>
              <a:gd name="T68" fmla="*/ 2147483647 w 292"/>
              <a:gd name="T69" fmla="*/ 2147483647 h 297"/>
              <a:gd name="T70" fmla="*/ 2147483647 w 292"/>
              <a:gd name="T71" fmla="*/ 2147483647 h 297"/>
              <a:gd name="T72" fmla="*/ 2147483647 w 292"/>
              <a:gd name="T73" fmla="*/ 2147483647 h 297"/>
              <a:gd name="T74" fmla="*/ 2147483647 w 292"/>
              <a:gd name="T75" fmla="*/ 2147483647 h 297"/>
              <a:gd name="T76" fmla="*/ 2147483647 w 292"/>
              <a:gd name="T77" fmla="*/ 2147483647 h 297"/>
              <a:gd name="T78" fmla="*/ 2147483647 w 292"/>
              <a:gd name="T79" fmla="*/ 2147483647 h 297"/>
              <a:gd name="T80" fmla="*/ 2147483647 w 292"/>
              <a:gd name="T81" fmla="*/ 2147483647 h 297"/>
              <a:gd name="T82" fmla="*/ 2147483647 w 292"/>
              <a:gd name="T83" fmla="*/ 2147483647 h 297"/>
              <a:gd name="T84" fmla="*/ 2147483647 w 292"/>
              <a:gd name="T85" fmla="*/ 2147483647 h 297"/>
              <a:gd name="T86" fmla="*/ 2147483647 w 292"/>
              <a:gd name="T87" fmla="*/ 2147483647 h 297"/>
              <a:gd name="T88" fmla="*/ 2147483647 w 292"/>
              <a:gd name="T89" fmla="*/ 2147483647 h 297"/>
              <a:gd name="T90" fmla="*/ 2147483647 w 292"/>
              <a:gd name="T91" fmla="*/ 2147483647 h 297"/>
              <a:gd name="T92" fmla="*/ 2147483647 w 292"/>
              <a:gd name="T93" fmla="*/ 2147483647 h 297"/>
              <a:gd name="T94" fmla="*/ 2147483647 w 292"/>
              <a:gd name="T95" fmla="*/ 2147483647 h 297"/>
              <a:gd name="T96" fmla="*/ 2147483647 w 292"/>
              <a:gd name="T97" fmla="*/ 2147483647 h 297"/>
              <a:gd name="T98" fmla="*/ 2147483647 w 292"/>
              <a:gd name="T99" fmla="*/ 2147483647 h 297"/>
              <a:gd name="T100" fmla="*/ 2147483647 w 292"/>
              <a:gd name="T101" fmla="*/ 2147483647 h 297"/>
              <a:gd name="T102" fmla="*/ 2147483647 w 292"/>
              <a:gd name="T103" fmla="*/ 0 h 297"/>
              <a:gd name="T104" fmla="*/ 2147483647 w 292"/>
              <a:gd name="T105" fmla="*/ 2147483647 h 297"/>
              <a:gd name="T106" fmla="*/ 2147483647 w 292"/>
              <a:gd name="T107" fmla="*/ 2147483647 h 2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2"/>
              <a:gd name="T163" fmla="*/ 0 h 297"/>
              <a:gd name="T164" fmla="*/ 292 w 292"/>
              <a:gd name="T165" fmla="*/ 297 h 2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2" h="297">
                <a:moveTo>
                  <a:pt x="64" y="12"/>
                </a:moveTo>
                <a:lnTo>
                  <a:pt x="53" y="17"/>
                </a:lnTo>
                <a:lnTo>
                  <a:pt x="43" y="24"/>
                </a:lnTo>
                <a:lnTo>
                  <a:pt x="33" y="34"/>
                </a:lnTo>
                <a:lnTo>
                  <a:pt x="22" y="45"/>
                </a:lnTo>
                <a:lnTo>
                  <a:pt x="14" y="57"/>
                </a:lnTo>
                <a:lnTo>
                  <a:pt x="7" y="71"/>
                </a:lnTo>
                <a:lnTo>
                  <a:pt x="2" y="86"/>
                </a:lnTo>
                <a:lnTo>
                  <a:pt x="0" y="102"/>
                </a:lnTo>
                <a:lnTo>
                  <a:pt x="0" y="105"/>
                </a:lnTo>
                <a:lnTo>
                  <a:pt x="0" y="109"/>
                </a:lnTo>
                <a:lnTo>
                  <a:pt x="0" y="114"/>
                </a:lnTo>
                <a:lnTo>
                  <a:pt x="2" y="117"/>
                </a:lnTo>
                <a:lnTo>
                  <a:pt x="10" y="148"/>
                </a:lnTo>
                <a:lnTo>
                  <a:pt x="22" y="183"/>
                </a:lnTo>
                <a:lnTo>
                  <a:pt x="41" y="216"/>
                </a:lnTo>
                <a:lnTo>
                  <a:pt x="64" y="245"/>
                </a:lnTo>
                <a:lnTo>
                  <a:pt x="91" y="271"/>
                </a:lnTo>
                <a:lnTo>
                  <a:pt x="123" y="288"/>
                </a:lnTo>
                <a:lnTo>
                  <a:pt x="159" y="297"/>
                </a:lnTo>
                <a:lnTo>
                  <a:pt x="199" y="295"/>
                </a:lnTo>
                <a:lnTo>
                  <a:pt x="207" y="292"/>
                </a:lnTo>
                <a:lnTo>
                  <a:pt x="219" y="287"/>
                </a:lnTo>
                <a:lnTo>
                  <a:pt x="235" y="276"/>
                </a:lnTo>
                <a:lnTo>
                  <a:pt x="251" y="264"/>
                </a:lnTo>
                <a:lnTo>
                  <a:pt x="266" y="249"/>
                </a:lnTo>
                <a:lnTo>
                  <a:pt x="280" y="230"/>
                </a:lnTo>
                <a:lnTo>
                  <a:pt x="289" y="209"/>
                </a:lnTo>
                <a:lnTo>
                  <a:pt x="292" y="185"/>
                </a:lnTo>
                <a:lnTo>
                  <a:pt x="290" y="169"/>
                </a:lnTo>
                <a:lnTo>
                  <a:pt x="287" y="155"/>
                </a:lnTo>
                <a:lnTo>
                  <a:pt x="282" y="141"/>
                </a:lnTo>
                <a:lnTo>
                  <a:pt x="275" y="129"/>
                </a:lnTo>
                <a:lnTo>
                  <a:pt x="268" y="121"/>
                </a:lnTo>
                <a:lnTo>
                  <a:pt x="259" y="112"/>
                </a:lnTo>
                <a:lnTo>
                  <a:pt x="249" y="105"/>
                </a:lnTo>
                <a:lnTo>
                  <a:pt x="240" y="100"/>
                </a:lnTo>
                <a:lnTo>
                  <a:pt x="231" y="96"/>
                </a:lnTo>
                <a:lnTo>
                  <a:pt x="223" y="96"/>
                </a:lnTo>
                <a:lnTo>
                  <a:pt x="212" y="96"/>
                </a:lnTo>
                <a:lnTo>
                  <a:pt x="204" y="98"/>
                </a:lnTo>
                <a:lnTo>
                  <a:pt x="200" y="90"/>
                </a:lnTo>
                <a:lnTo>
                  <a:pt x="197" y="81"/>
                </a:lnTo>
                <a:lnTo>
                  <a:pt x="190" y="74"/>
                </a:lnTo>
                <a:lnTo>
                  <a:pt x="183" y="65"/>
                </a:lnTo>
                <a:lnTo>
                  <a:pt x="166" y="43"/>
                </a:lnTo>
                <a:lnTo>
                  <a:pt x="159" y="34"/>
                </a:lnTo>
                <a:lnTo>
                  <a:pt x="150" y="24"/>
                </a:lnTo>
                <a:lnTo>
                  <a:pt x="140" y="15"/>
                </a:lnTo>
                <a:lnTo>
                  <a:pt x="129" y="7"/>
                </a:lnTo>
                <a:lnTo>
                  <a:pt x="116" y="1"/>
                </a:lnTo>
                <a:lnTo>
                  <a:pt x="100" y="0"/>
                </a:lnTo>
                <a:lnTo>
                  <a:pt x="83" y="3"/>
                </a:lnTo>
                <a:lnTo>
                  <a:pt x="6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8" name="Freeform 19"/>
          <p:cNvSpPr>
            <a:spLocks/>
          </p:cNvSpPr>
          <p:nvPr/>
        </p:nvSpPr>
        <p:spPr bwMode="auto">
          <a:xfrm flipH="1">
            <a:off x="1941513" y="3168650"/>
            <a:ext cx="269875" cy="314325"/>
          </a:xfrm>
          <a:custGeom>
            <a:avLst/>
            <a:gdLst>
              <a:gd name="T0" fmla="*/ 0 w 190"/>
              <a:gd name="T1" fmla="*/ 2147483647 h 195"/>
              <a:gd name="T2" fmla="*/ 2147483647 w 190"/>
              <a:gd name="T3" fmla="*/ 2147483647 h 195"/>
              <a:gd name="T4" fmla="*/ 2147483647 w 190"/>
              <a:gd name="T5" fmla="*/ 2147483647 h 195"/>
              <a:gd name="T6" fmla="*/ 2147483647 w 190"/>
              <a:gd name="T7" fmla="*/ 2147483647 h 195"/>
              <a:gd name="T8" fmla="*/ 2147483647 w 190"/>
              <a:gd name="T9" fmla="*/ 2147483647 h 195"/>
              <a:gd name="T10" fmla="*/ 2147483647 w 190"/>
              <a:gd name="T11" fmla="*/ 2147483647 h 195"/>
              <a:gd name="T12" fmla="*/ 2147483647 w 190"/>
              <a:gd name="T13" fmla="*/ 0 h 195"/>
              <a:gd name="T14" fmla="*/ 2147483647 w 190"/>
              <a:gd name="T15" fmla="*/ 0 h 195"/>
              <a:gd name="T16" fmla="*/ 2147483647 w 190"/>
              <a:gd name="T17" fmla="*/ 2147483647 h 195"/>
              <a:gd name="T18" fmla="*/ 2147483647 w 190"/>
              <a:gd name="T19" fmla="*/ 2147483647 h 195"/>
              <a:gd name="T20" fmla="*/ 2147483647 w 190"/>
              <a:gd name="T21" fmla="*/ 2147483647 h 195"/>
              <a:gd name="T22" fmla="*/ 2147483647 w 190"/>
              <a:gd name="T23" fmla="*/ 2147483647 h 195"/>
              <a:gd name="T24" fmla="*/ 2147483647 w 190"/>
              <a:gd name="T25" fmla="*/ 2147483647 h 195"/>
              <a:gd name="T26" fmla="*/ 2147483647 w 190"/>
              <a:gd name="T27" fmla="*/ 2147483647 h 195"/>
              <a:gd name="T28" fmla="*/ 2147483647 w 190"/>
              <a:gd name="T29" fmla="*/ 2147483647 h 195"/>
              <a:gd name="T30" fmla="*/ 2147483647 w 190"/>
              <a:gd name="T31" fmla="*/ 2147483647 h 195"/>
              <a:gd name="T32" fmla="*/ 2147483647 w 190"/>
              <a:gd name="T33" fmla="*/ 2147483647 h 195"/>
              <a:gd name="T34" fmla="*/ 2147483647 w 190"/>
              <a:gd name="T35" fmla="*/ 2147483647 h 195"/>
              <a:gd name="T36" fmla="*/ 2147483647 w 190"/>
              <a:gd name="T37" fmla="*/ 2147483647 h 195"/>
              <a:gd name="T38" fmla="*/ 2147483647 w 190"/>
              <a:gd name="T39" fmla="*/ 2147483647 h 195"/>
              <a:gd name="T40" fmla="*/ 2147483647 w 190"/>
              <a:gd name="T41" fmla="*/ 2147483647 h 195"/>
              <a:gd name="T42" fmla="*/ 2147483647 w 190"/>
              <a:gd name="T43" fmla="*/ 2147483647 h 195"/>
              <a:gd name="T44" fmla="*/ 2147483647 w 190"/>
              <a:gd name="T45" fmla="*/ 2147483647 h 195"/>
              <a:gd name="T46" fmla="*/ 2147483647 w 190"/>
              <a:gd name="T47" fmla="*/ 2147483647 h 195"/>
              <a:gd name="T48" fmla="*/ 2147483647 w 190"/>
              <a:gd name="T49" fmla="*/ 2147483647 h 195"/>
              <a:gd name="T50" fmla="*/ 2147483647 w 190"/>
              <a:gd name="T51" fmla="*/ 2147483647 h 195"/>
              <a:gd name="T52" fmla="*/ 2147483647 w 190"/>
              <a:gd name="T53" fmla="*/ 2147483647 h 195"/>
              <a:gd name="T54" fmla="*/ 2147483647 w 190"/>
              <a:gd name="T55" fmla="*/ 2147483647 h 195"/>
              <a:gd name="T56" fmla="*/ 2147483647 w 190"/>
              <a:gd name="T57" fmla="*/ 2147483647 h 195"/>
              <a:gd name="T58" fmla="*/ 2147483647 w 190"/>
              <a:gd name="T59" fmla="*/ 2147483647 h 195"/>
              <a:gd name="T60" fmla="*/ 2147483647 w 190"/>
              <a:gd name="T61" fmla="*/ 2147483647 h 195"/>
              <a:gd name="T62" fmla="*/ 2147483647 w 190"/>
              <a:gd name="T63" fmla="*/ 2147483647 h 195"/>
              <a:gd name="T64" fmla="*/ 2147483647 w 190"/>
              <a:gd name="T65" fmla="*/ 2147483647 h 195"/>
              <a:gd name="T66" fmla="*/ 2147483647 w 190"/>
              <a:gd name="T67" fmla="*/ 2147483647 h 195"/>
              <a:gd name="T68" fmla="*/ 2147483647 w 190"/>
              <a:gd name="T69" fmla="*/ 2147483647 h 195"/>
              <a:gd name="T70" fmla="*/ 2147483647 w 190"/>
              <a:gd name="T71" fmla="*/ 2147483647 h 195"/>
              <a:gd name="T72" fmla="*/ 2147483647 w 190"/>
              <a:gd name="T73" fmla="*/ 2147483647 h 195"/>
              <a:gd name="T74" fmla="*/ 2147483647 w 190"/>
              <a:gd name="T75" fmla="*/ 2147483647 h 195"/>
              <a:gd name="T76" fmla="*/ 2147483647 w 190"/>
              <a:gd name="T77" fmla="*/ 2147483647 h 195"/>
              <a:gd name="T78" fmla="*/ 2147483647 w 190"/>
              <a:gd name="T79" fmla="*/ 2147483647 h 195"/>
              <a:gd name="T80" fmla="*/ 2147483647 w 190"/>
              <a:gd name="T81" fmla="*/ 2147483647 h 195"/>
              <a:gd name="T82" fmla="*/ 2147483647 w 190"/>
              <a:gd name="T83" fmla="*/ 2147483647 h 195"/>
              <a:gd name="T84" fmla="*/ 0 w 190"/>
              <a:gd name="T85" fmla="*/ 2147483647 h 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0"/>
              <a:gd name="T130" fmla="*/ 0 h 195"/>
              <a:gd name="T131" fmla="*/ 190 w 190"/>
              <a:gd name="T132" fmla="*/ 195 h 1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0" h="195">
                <a:moveTo>
                  <a:pt x="0" y="57"/>
                </a:moveTo>
                <a:lnTo>
                  <a:pt x="3" y="36"/>
                </a:lnTo>
                <a:lnTo>
                  <a:pt x="15" y="21"/>
                </a:lnTo>
                <a:lnTo>
                  <a:pt x="29" y="10"/>
                </a:lnTo>
                <a:lnTo>
                  <a:pt x="36" y="7"/>
                </a:lnTo>
                <a:lnTo>
                  <a:pt x="38" y="5"/>
                </a:lnTo>
                <a:lnTo>
                  <a:pt x="46" y="0"/>
                </a:lnTo>
                <a:lnTo>
                  <a:pt x="53" y="0"/>
                </a:lnTo>
                <a:lnTo>
                  <a:pt x="60" y="7"/>
                </a:lnTo>
                <a:lnTo>
                  <a:pt x="71" y="22"/>
                </a:lnTo>
                <a:lnTo>
                  <a:pt x="95" y="52"/>
                </a:lnTo>
                <a:lnTo>
                  <a:pt x="100" y="59"/>
                </a:lnTo>
                <a:lnTo>
                  <a:pt x="105" y="65"/>
                </a:lnTo>
                <a:lnTo>
                  <a:pt x="107" y="72"/>
                </a:lnTo>
                <a:lnTo>
                  <a:pt x="110" y="79"/>
                </a:lnTo>
                <a:lnTo>
                  <a:pt x="114" y="88"/>
                </a:lnTo>
                <a:lnTo>
                  <a:pt x="117" y="97"/>
                </a:lnTo>
                <a:lnTo>
                  <a:pt x="124" y="104"/>
                </a:lnTo>
                <a:lnTo>
                  <a:pt x="135" y="109"/>
                </a:lnTo>
                <a:lnTo>
                  <a:pt x="145" y="109"/>
                </a:lnTo>
                <a:lnTo>
                  <a:pt x="155" y="107"/>
                </a:lnTo>
                <a:lnTo>
                  <a:pt x="162" y="102"/>
                </a:lnTo>
                <a:lnTo>
                  <a:pt x="167" y="97"/>
                </a:lnTo>
                <a:lnTo>
                  <a:pt x="173" y="100"/>
                </a:lnTo>
                <a:lnTo>
                  <a:pt x="181" y="107"/>
                </a:lnTo>
                <a:lnTo>
                  <a:pt x="186" y="119"/>
                </a:lnTo>
                <a:lnTo>
                  <a:pt x="190" y="135"/>
                </a:lnTo>
                <a:lnTo>
                  <a:pt x="188" y="147"/>
                </a:lnTo>
                <a:lnTo>
                  <a:pt x="183" y="157"/>
                </a:lnTo>
                <a:lnTo>
                  <a:pt x="176" y="166"/>
                </a:lnTo>
                <a:lnTo>
                  <a:pt x="166" y="174"/>
                </a:lnTo>
                <a:lnTo>
                  <a:pt x="157" y="183"/>
                </a:lnTo>
                <a:lnTo>
                  <a:pt x="148" y="188"/>
                </a:lnTo>
                <a:lnTo>
                  <a:pt x="141" y="193"/>
                </a:lnTo>
                <a:lnTo>
                  <a:pt x="136" y="195"/>
                </a:lnTo>
                <a:lnTo>
                  <a:pt x="102" y="195"/>
                </a:lnTo>
                <a:lnTo>
                  <a:pt x="72" y="181"/>
                </a:lnTo>
                <a:lnTo>
                  <a:pt x="50" y="161"/>
                </a:lnTo>
                <a:lnTo>
                  <a:pt x="31" y="133"/>
                </a:lnTo>
                <a:lnTo>
                  <a:pt x="17" y="107"/>
                </a:lnTo>
                <a:lnTo>
                  <a:pt x="7" y="81"/>
                </a:lnTo>
                <a:lnTo>
                  <a:pt x="1" y="64"/>
                </a:lnTo>
                <a:lnTo>
                  <a:pt x="0" y="57"/>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899" name="Freeform 20"/>
          <p:cNvSpPr>
            <a:spLocks/>
          </p:cNvSpPr>
          <p:nvPr/>
        </p:nvSpPr>
        <p:spPr bwMode="auto">
          <a:xfrm flipH="1">
            <a:off x="377825" y="3021013"/>
            <a:ext cx="255588" cy="508000"/>
          </a:xfrm>
          <a:custGeom>
            <a:avLst/>
            <a:gdLst>
              <a:gd name="T0" fmla="*/ 2147483647 w 179"/>
              <a:gd name="T1" fmla="*/ 0 h 317"/>
              <a:gd name="T2" fmla="*/ 2147483647 w 179"/>
              <a:gd name="T3" fmla="*/ 2147483647 h 317"/>
              <a:gd name="T4" fmla="*/ 2147483647 w 179"/>
              <a:gd name="T5" fmla="*/ 2147483647 h 317"/>
              <a:gd name="T6" fmla="*/ 0 w 179"/>
              <a:gd name="T7" fmla="*/ 2147483647 h 317"/>
              <a:gd name="T8" fmla="*/ 2147483647 w 179"/>
              <a:gd name="T9" fmla="*/ 0 h 317"/>
              <a:gd name="T10" fmla="*/ 0 60000 65536"/>
              <a:gd name="T11" fmla="*/ 0 60000 65536"/>
              <a:gd name="T12" fmla="*/ 0 60000 65536"/>
              <a:gd name="T13" fmla="*/ 0 60000 65536"/>
              <a:gd name="T14" fmla="*/ 0 60000 65536"/>
              <a:gd name="T15" fmla="*/ 0 w 179"/>
              <a:gd name="T16" fmla="*/ 0 h 317"/>
              <a:gd name="T17" fmla="*/ 179 w 179"/>
              <a:gd name="T18" fmla="*/ 317 h 317"/>
            </a:gdLst>
            <a:ahLst/>
            <a:cxnLst>
              <a:cxn ang="T10">
                <a:pos x="T0" y="T1"/>
              </a:cxn>
              <a:cxn ang="T11">
                <a:pos x="T2" y="T3"/>
              </a:cxn>
              <a:cxn ang="T12">
                <a:pos x="T4" y="T5"/>
              </a:cxn>
              <a:cxn ang="T13">
                <a:pos x="T6" y="T7"/>
              </a:cxn>
              <a:cxn ang="T14">
                <a:pos x="T8" y="T9"/>
              </a:cxn>
            </a:cxnLst>
            <a:rect l="T15" t="T16" r="T17" b="T18"/>
            <a:pathLst>
              <a:path w="179" h="317">
                <a:moveTo>
                  <a:pt x="1" y="0"/>
                </a:moveTo>
                <a:lnTo>
                  <a:pt x="179" y="206"/>
                </a:lnTo>
                <a:lnTo>
                  <a:pt x="76" y="317"/>
                </a:lnTo>
                <a:lnTo>
                  <a:pt x="0" y="25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0" name="Freeform 21"/>
          <p:cNvSpPr>
            <a:spLocks/>
          </p:cNvSpPr>
          <p:nvPr/>
        </p:nvSpPr>
        <p:spPr bwMode="auto">
          <a:xfrm flipH="1">
            <a:off x="334963" y="2936875"/>
            <a:ext cx="330200" cy="668338"/>
          </a:xfrm>
          <a:custGeom>
            <a:avLst/>
            <a:gdLst>
              <a:gd name="T0" fmla="*/ 0 w 232"/>
              <a:gd name="T1" fmla="*/ 2147483647 h 415"/>
              <a:gd name="T2" fmla="*/ 2147483647 w 232"/>
              <a:gd name="T3" fmla="*/ 2147483647 h 415"/>
              <a:gd name="T4" fmla="*/ 2147483647 w 232"/>
              <a:gd name="T5" fmla="*/ 2147483647 h 415"/>
              <a:gd name="T6" fmla="*/ 2147483647 w 232"/>
              <a:gd name="T7" fmla="*/ 2147483647 h 415"/>
              <a:gd name="T8" fmla="*/ 2147483647 w 232"/>
              <a:gd name="T9" fmla="*/ 0 h 415"/>
              <a:gd name="T10" fmla="*/ 0 w 232"/>
              <a:gd name="T11" fmla="*/ 2147483647 h 415"/>
              <a:gd name="T12" fmla="*/ 0 60000 65536"/>
              <a:gd name="T13" fmla="*/ 0 60000 65536"/>
              <a:gd name="T14" fmla="*/ 0 60000 65536"/>
              <a:gd name="T15" fmla="*/ 0 60000 65536"/>
              <a:gd name="T16" fmla="*/ 0 60000 65536"/>
              <a:gd name="T17" fmla="*/ 0 60000 65536"/>
              <a:gd name="T18" fmla="*/ 0 w 232"/>
              <a:gd name="T19" fmla="*/ 0 h 415"/>
              <a:gd name="T20" fmla="*/ 232 w 232"/>
              <a:gd name="T21" fmla="*/ 415 h 415"/>
            </a:gdLst>
            <a:ahLst/>
            <a:cxnLst>
              <a:cxn ang="T12">
                <a:pos x="T0" y="T1"/>
              </a:cxn>
              <a:cxn ang="T13">
                <a:pos x="T2" y="T3"/>
              </a:cxn>
              <a:cxn ang="T14">
                <a:pos x="T4" y="T5"/>
              </a:cxn>
              <a:cxn ang="T15">
                <a:pos x="T6" y="T7"/>
              </a:cxn>
              <a:cxn ang="T16">
                <a:pos x="T8" y="T9"/>
              </a:cxn>
              <a:cxn ang="T17">
                <a:pos x="T10" y="T11"/>
              </a:cxn>
            </a:cxnLst>
            <a:rect l="T18" t="T19" r="T20" b="T21"/>
            <a:pathLst>
              <a:path w="232" h="415">
                <a:moveTo>
                  <a:pt x="0" y="49"/>
                </a:moveTo>
                <a:lnTo>
                  <a:pt x="23" y="331"/>
                </a:lnTo>
                <a:lnTo>
                  <a:pt x="94" y="415"/>
                </a:lnTo>
                <a:lnTo>
                  <a:pt x="232" y="263"/>
                </a:lnTo>
                <a:lnTo>
                  <a:pt x="40" y="0"/>
                </a:lnTo>
                <a:lnTo>
                  <a:pt x="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1" name="Freeform 22"/>
          <p:cNvSpPr>
            <a:spLocks/>
          </p:cNvSpPr>
          <p:nvPr/>
        </p:nvSpPr>
        <p:spPr bwMode="auto">
          <a:xfrm flipH="1">
            <a:off x="1211263" y="3071813"/>
            <a:ext cx="107950" cy="382587"/>
          </a:xfrm>
          <a:custGeom>
            <a:avLst/>
            <a:gdLst>
              <a:gd name="T0" fmla="*/ 2147483647 w 76"/>
              <a:gd name="T1" fmla="*/ 0 h 239"/>
              <a:gd name="T2" fmla="*/ 2147483647 w 76"/>
              <a:gd name="T3" fmla="*/ 2147483647 h 239"/>
              <a:gd name="T4" fmla="*/ 2147483647 w 76"/>
              <a:gd name="T5" fmla="*/ 2147483647 h 239"/>
              <a:gd name="T6" fmla="*/ 2147483647 w 76"/>
              <a:gd name="T7" fmla="*/ 2147483647 h 239"/>
              <a:gd name="T8" fmla="*/ 2147483647 w 76"/>
              <a:gd name="T9" fmla="*/ 2147483647 h 239"/>
              <a:gd name="T10" fmla="*/ 2147483647 w 76"/>
              <a:gd name="T11" fmla="*/ 2147483647 h 239"/>
              <a:gd name="T12" fmla="*/ 2147483647 w 76"/>
              <a:gd name="T13" fmla="*/ 2147483647 h 239"/>
              <a:gd name="T14" fmla="*/ 2147483647 w 76"/>
              <a:gd name="T15" fmla="*/ 2147483647 h 239"/>
              <a:gd name="T16" fmla="*/ 2147483647 w 76"/>
              <a:gd name="T17" fmla="*/ 2147483647 h 239"/>
              <a:gd name="T18" fmla="*/ 2147483647 w 76"/>
              <a:gd name="T19" fmla="*/ 2147483647 h 239"/>
              <a:gd name="T20" fmla="*/ 2147483647 w 76"/>
              <a:gd name="T21" fmla="*/ 2147483647 h 239"/>
              <a:gd name="T22" fmla="*/ 2147483647 w 76"/>
              <a:gd name="T23" fmla="*/ 2147483647 h 239"/>
              <a:gd name="T24" fmla="*/ 0 w 76"/>
              <a:gd name="T25" fmla="*/ 2147483647 h 239"/>
              <a:gd name="T26" fmla="*/ 2147483647 w 76"/>
              <a:gd name="T27" fmla="*/ 2147483647 h 239"/>
              <a:gd name="T28" fmla="*/ 2147483647 w 76"/>
              <a:gd name="T29" fmla="*/ 2147483647 h 239"/>
              <a:gd name="T30" fmla="*/ 2147483647 w 76"/>
              <a:gd name="T31" fmla="*/ 2147483647 h 239"/>
              <a:gd name="T32" fmla="*/ 2147483647 w 76"/>
              <a:gd name="T33" fmla="*/ 2147483647 h 239"/>
              <a:gd name="T34" fmla="*/ 2147483647 w 76"/>
              <a:gd name="T35" fmla="*/ 2147483647 h 239"/>
              <a:gd name="T36" fmla="*/ 2147483647 w 76"/>
              <a:gd name="T37" fmla="*/ 2147483647 h 239"/>
              <a:gd name="T38" fmla="*/ 2147483647 w 76"/>
              <a:gd name="T39" fmla="*/ 2147483647 h 239"/>
              <a:gd name="T40" fmla="*/ 2147483647 w 76"/>
              <a:gd name="T41" fmla="*/ 0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239"/>
              <a:gd name="T65" fmla="*/ 76 w 76"/>
              <a:gd name="T66" fmla="*/ 239 h 2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239">
                <a:moveTo>
                  <a:pt x="57" y="0"/>
                </a:moveTo>
                <a:lnTo>
                  <a:pt x="64" y="57"/>
                </a:lnTo>
                <a:lnTo>
                  <a:pt x="69" y="125"/>
                </a:lnTo>
                <a:lnTo>
                  <a:pt x="75" y="190"/>
                </a:lnTo>
                <a:lnTo>
                  <a:pt x="76" y="239"/>
                </a:lnTo>
                <a:lnTo>
                  <a:pt x="64" y="232"/>
                </a:lnTo>
                <a:lnTo>
                  <a:pt x="54" y="225"/>
                </a:lnTo>
                <a:lnTo>
                  <a:pt x="44" y="220"/>
                </a:lnTo>
                <a:lnTo>
                  <a:pt x="33" y="215"/>
                </a:lnTo>
                <a:lnTo>
                  <a:pt x="24" y="209"/>
                </a:lnTo>
                <a:lnTo>
                  <a:pt x="16" y="204"/>
                </a:lnTo>
                <a:lnTo>
                  <a:pt x="7" y="199"/>
                </a:lnTo>
                <a:lnTo>
                  <a:pt x="0" y="196"/>
                </a:lnTo>
                <a:lnTo>
                  <a:pt x="5" y="184"/>
                </a:lnTo>
                <a:lnTo>
                  <a:pt x="11" y="165"/>
                </a:lnTo>
                <a:lnTo>
                  <a:pt x="18" y="140"/>
                </a:lnTo>
                <a:lnTo>
                  <a:pt x="26" y="113"/>
                </a:lnTo>
                <a:lnTo>
                  <a:pt x="33" y="85"/>
                </a:lnTo>
                <a:lnTo>
                  <a:pt x="42" y="56"/>
                </a:lnTo>
                <a:lnTo>
                  <a:pt x="50" y="26"/>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2" name="Freeform 23"/>
          <p:cNvSpPr>
            <a:spLocks/>
          </p:cNvSpPr>
          <p:nvPr/>
        </p:nvSpPr>
        <p:spPr bwMode="auto">
          <a:xfrm flipH="1">
            <a:off x="414338" y="3017838"/>
            <a:ext cx="257175" cy="484187"/>
          </a:xfrm>
          <a:custGeom>
            <a:avLst/>
            <a:gdLst>
              <a:gd name="T0" fmla="*/ 0 w 182"/>
              <a:gd name="T1" fmla="*/ 0 h 301"/>
              <a:gd name="T2" fmla="*/ 2147483647 w 182"/>
              <a:gd name="T3" fmla="*/ 2147483647 h 301"/>
              <a:gd name="T4" fmla="*/ 2147483647 w 182"/>
              <a:gd name="T5" fmla="*/ 2147483647 h 301"/>
              <a:gd name="T6" fmla="*/ 2147483647 w 182"/>
              <a:gd name="T7" fmla="*/ 2147483647 h 301"/>
              <a:gd name="T8" fmla="*/ 2147483647 w 182"/>
              <a:gd name="T9" fmla="*/ 2147483647 h 301"/>
              <a:gd name="T10" fmla="*/ 2147483647 w 182"/>
              <a:gd name="T11" fmla="*/ 2147483647 h 301"/>
              <a:gd name="T12" fmla="*/ 2147483647 w 182"/>
              <a:gd name="T13" fmla="*/ 2147483647 h 301"/>
              <a:gd name="T14" fmla="*/ 2147483647 w 182"/>
              <a:gd name="T15" fmla="*/ 2147483647 h 301"/>
              <a:gd name="T16" fmla="*/ 2147483647 w 182"/>
              <a:gd name="T17" fmla="*/ 2147483647 h 301"/>
              <a:gd name="T18" fmla="*/ 2147483647 w 182"/>
              <a:gd name="T19" fmla="*/ 2147483647 h 301"/>
              <a:gd name="T20" fmla="*/ 2147483647 w 182"/>
              <a:gd name="T21" fmla="*/ 2147483647 h 301"/>
              <a:gd name="T22" fmla="*/ 2147483647 w 182"/>
              <a:gd name="T23" fmla="*/ 2147483647 h 301"/>
              <a:gd name="T24" fmla="*/ 2147483647 w 182"/>
              <a:gd name="T25" fmla="*/ 2147483647 h 301"/>
              <a:gd name="T26" fmla="*/ 2147483647 w 182"/>
              <a:gd name="T27" fmla="*/ 2147483647 h 301"/>
              <a:gd name="T28" fmla="*/ 2147483647 w 182"/>
              <a:gd name="T29" fmla="*/ 2147483647 h 301"/>
              <a:gd name="T30" fmla="*/ 2147483647 w 182"/>
              <a:gd name="T31" fmla="*/ 2147483647 h 301"/>
              <a:gd name="T32" fmla="*/ 2147483647 w 182"/>
              <a:gd name="T33" fmla="*/ 2147483647 h 301"/>
              <a:gd name="T34" fmla="*/ 2147483647 w 182"/>
              <a:gd name="T35" fmla="*/ 2147483647 h 301"/>
              <a:gd name="T36" fmla="*/ 2147483647 w 182"/>
              <a:gd name="T37" fmla="*/ 2147483647 h 301"/>
              <a:gd name="T38" fmla="*/ 2147483647 w 182"/>
              <a:gd name="T39" fmla="*/ 2147483647 h 301"/>
              <a:gd name="T40" fmla="*/ 2147483647 w 182"/>
              <a:gd name="T41" fmla="*/ 2147483647 h 301"/>
              <a:gd name="T42" fmla="*/ 2147483647 w 182"/>
              <a:gd name="T43" fmla="*/ 2147483647 h 301"/>
              <a:gd name="T44" fmla="*/ 2147483647 w 182"/>
              <a:gd name="T45" fmla="*/ 2147483647 h 301"/>
              <a:gd name="T46" fmla="*/ 2147483647 w 182"/>
              <a:gd name="T47" fmla="*/ 2147483647 h 301"/>
              <a:gd name="T48" fmla="*/ 2147483647 w 182"/>
              <a:gd name="T49" fmla="*/ 2147483647 h 301"/>
              <a:gd name="T50" fmla="*/ 2147483647 w 182"/>
              <a:gd name="T51" fmla="*/ 2147483647 h 301"/>
              <a:gd name="T52" fmla="*/ 2147483647 w 182"/>
              <a:gd name="T53" fmla="*/ 2147483647 h 301"/>
              <a:gd name="T54" fmla="*/ 2147483647 w 182"/>
              <a:gd name="T55" fmla="*/ 2147483647 h 301"/>
              <a:gd name="T56" fmla="*/ 0 w 182"/>
              <a:gd name="T57" fmla="*/ 0 h 3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301"/>
              <a:gd name="T89" fmla="*/ 182 w 182"/>
              <a:gd name="T90" fmla="*/ 301 h 3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301">
                <a:moveTo>
                  <a:pt x="0" y="0"/>
                </a:moveTo>
                <a:lnTo>
                  <a:pt x="19" y="21"/>
                </a:lnTo>
                <a:lnTo>
                  <a:pt x="43" y="51"/>
                </a:lnTo>
                <a:lnTo>
                  <a:pt x="71" y="82"/>
                </a:lnTo>
                <a:lnTo>
                  <a:pt x="100" y="115"/>
                </a:lnTo>
                <a:lnTo>
                  <a:pt x="128" y="146"/>
                </a:lnTo>
                <a:lnTo>
                  <a:pt x="152" y="173"/>
                </a:lnTo>
                <a:lnTo>
                  <a:pt x="171" y="196"/>
                </a:lnTo>
                <a:lnTo>
                  <a:pt x="182" y="208"/>
                </a:lnTo>
                <a:lnTo>
                  <a:pt x="173" y="217"/>
                </a:lnTo>
                <a:lnTo>
                  <a:pt x="164" y="227"/>
                </a:lnTo>
                <a:lnTo>
                  <a:pt x="152" y="241"/>
                </a:lnTo>
                <a:lnTo>
                  <a:pt x="140" y="255"/>
                </a:lnTo>
                <a:lnTo>
                  <a:pt x="126" y="268"/>
                </a:lnTo>
                <a:lnTo>
                  <a:pt x="114" y="282"/>
                </a:lnTo>
                <a:lnTo>
                  <a:pt x="105" y="293"/>
                </a:lnTo>
                <a:lnTo>
                  <a:pt x="97" y="301"/>
                </a:lnTo>
                <a:lnTo>
                  <a:pt x="88" y="293"/>
                </a:lnTo>
                <a:lnTo>
                  <a:pt x="76" y="281"/>
                </a:lnTo>
                <a:lnTo>
                  <a:pt x="62" y="267"/>
                </a:lnTo>
                <a:lnTo>
                  <a:pt x="48" y="249"/>
                </a:lnTo>
                <a:lnTo>
                  <a:pt x="35" y="234"/>
                </a:lnTo>
                <a:lnTo>
                  <a:pt x="22" y="220"/>
                </a:lnTo>
                <a:lnTo>
                  <a:pt x="12" y="210"/>
                </a:lnTo>
                <a:lnTo>
                  <a:pt x="7" y="203"/>
                </a:lnTo>
                <a:lnTo>
                  <a:pt x="5" y="173"/>
                </a:lnTo>
                <a:lnTo>
                  <a:pt x="3" y="120"/>
                </a:lnTo>
                <a:lnTo>
                  <a:pt x="2" y="5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3" name="Freeform 24"/>
          <p:cNvSpPr>
            <a:spLocks/>
          </p:cNvSpPr>
          <p:nvPr/>
        </p:nvSpPr>
        <p:spPr bwMode="auto">
          <a:xfrm flipH="1">
            <a:off x="327025" y="3406775"/>
            <a:ext cx="506413" cy="1535113"/>
          </a:xfrm>
          <a:custGeom>
            <a:avLst/>
            <a:gdLst>
              <a:gd name="T0" fmla="*/ 2147483647 w 356"/>
              <a:gd name="T1" fmla="*/ 2147483647 h 957"/>
              <a:gd name="T2" fmla="*/ 2147483647 w 356"/>
              <a:gd name="T3" fmla="*/ 2147483647 h 957"/>
              <a:gd name="T4" fmla="*/ 2147483647 w 356"/>
              <a:gd name="T5" fmla="*/ 2147483647 h 957"/>
              <a:gd name="T6" fmla="*/ 2147483647 w 356"/>
              <a:gd name="T7" fmla="*/ 2147483647 h 957"/>
              <a:gd name="T8" fmla="*/ 2147483647 w 356"/>
              <a:gd name="T9" fmla="*/ 2147483647 h 957"/>
              <a:gd name="T10" fmla="*/ 2147483647 w 356"/>
              <a:gd name="T11" fmla="*/ 2147483647 h 957"/>
              <a:gd name="T12" fmla="*/ 2147483647 w 356"/>
              <a:gd name="T13" fmla="*/ 2147483647 h 957"/>
              <a:gd name="T14" fmla="*/ 2147483647 w 356"/>
              <a:gd name="T15" fmla="*/ 2147483647 h 957"/>
              <a:gd name="T16" fmla="*/ 2147483647 w 356"/>
              <a:gd name="T17" fmla="*/ 2147483647 h 957"/>
              <a:gd name="T18" fmla="*/ 2147483647 w 356"/>
              <a:gd name="T19" fmla="*/ 2147483647 h 957"/>
              <a:gd name="T20" fmla="*/ 2147483647 w 356"/>
              <a:gd name="T21" fmla="*/ 2147483647 h 957"/>
              <a:gd name="T22" fmla="*/ 2147483647 w 356"/>
              <a:gd name="T23" fmla="*/ 2147483647 h 957"/>
              <a:gd name="T24" fmla="*/ 2147483647 w 356"/>
              <a:gd name="T25" fmla="*/ 2147483647 h 957"/>
              <a:gd name="T26" fmla="*/ 2147483647 w 356"/>
              <a:gd name="T27" fmla="*/ 2147483647 h 957"/>
              <a:gd name="T28" fmla="*/ 2147483647 w 356"/>
              <a:gd name="T29" fmla="*/ 2147483647 h 957"/>
              <a:gd name="T30" fmla="*/ 2147483647 w 356"/>
              <a:gd name="T31" fmla="*/ 2147483647 h 957"/>
              <a:gd name="T32" fmla="*/ 2147483647 w 356"/>
              <a:gd name="T33" fmla="*/ 2147483647 h 957"/>
              <a:gd name="T34" fmla="*/ 2147483647 w 356"/>
              <a:gd name="T35" fmla="*/ 2147483647 h 957"/>
              <a:gd name="T36" fmla="*/ 2147483647 w 356"/>
              <a:gd name="T37" fmla="*/ 2147483647 h 957"/>
              <a:gd name="T38" fmla="*/ 2147483647 w 356"/>
              <a:gd name="T39" fmla="*/ 2147483647 h 957"/>
              <a:gd name="T40" fmla="*/ 2147483647 w 356"/>
              <a:gd name="T41" fmla="*/ 2147483647 h 957"/>
              <a:gd name="T42" fmla="*/ 2147483647 w 356"/>
              <a:gd name="T43" fmla="*/ 2147483647 h 957"/>
              <a:gd name="T44" fmla="*/ 2147483647 w 356"/>
              <a:gd name="T45" fmla="*/ 2147483647 h 957"/>
              <a:gd name="T46" fmla="*/ 2147483647 w 356"/>
              <a:gd name="T47" fmla="*/ 2147483647 h 957"/>
              <a:gd name="T48" fmla="*/ 0 w 356"/>
              <a:gd name="T49" fmla="*/ 2147483647 h 957"/>
              <a:gd name="T50" fmla="*/ 2147483647 w 356"/>
              <a:gd name="T51" fmla="*/ 2147483647 h 957"/>
              <a:gd name="T52" fmla="*/ 2147483647 w 356"/>
              <a:gd name="T53" fmla="*/ 2147483647 h 957"/>
              <a:gd name="T54" fmla="*/ 2147483647 w 356"/>
              <a:gd name="T55" fmla="*/ 2147483647 h 957"/>
              <a:gd name="T56" fmla="*/ 2147483647 w 356"/>
              <a:gd name="T57" fmla="*/ 2147483647 h 957"/>
              <a:gd name="T58" fmla="*/ 2147483647 w 356"/>
              <a:gd name="T59" fmla="*/ 2147483647 h 957"/>
              <a:gd name="T60" fmla="*/ 2147483647 w 356"/>
              <a:gd name="T61" fmla="*/ 2147483647 h 957"/>
              <a:gd name="T62" fmla="*/ 2147483647 w 356"/>
              <a:gd name="T63" fmla="*/ 2147483647 h 957"/>
              <a:gd name="T64" fmla="*/ 2147483647 w 356"/>
              <a:gd name="T65" fmla="*/ 2147483647 h 957"/>
              <a:gd name="T66" fmla="*/ 2147483647 w 356"/>
              <a:gd name="T67" fmla="*/ 2147483647 h 957"/>
              <a:gd name="T68" fmla="*/ 2147483647 w 356"/>
              <a:gd name="T69" fmla="*/ 2147483647 h 957"/>
              <a:gd name="T70" fmla="*/ 2147483647 w 356"/>
              <a:gd name="T71" fmla="*/ 2147483647 h 957"/>
              <a:gd name="T72" fmla="*/ 2147483647 w 356"/>
              <a:gd name="T73" fmla="*/ 2147483647 h 957"/>
              <a:gd name="T74" fmla="*/ 2147483647 w 356"/>
              <a:gd name="T75" fmla="*/ 2147483647 h 957"/>
              <a:gd name="T76" fmla="*/ 2147483647 w 356"/>
              <a:gd name="T77" fmla="*/ 2147483647 h 957"/>
              <a:gd name="T78" fmla="*/ 2147483647 w 356"/>
              <a:gd name="T79" fmla="*/ 2147483647 h 957"/>
              <a:gd name="T80" fmla="*/ 2147483647 w 356"/>
              <a:gd name="T81" fmla="*/ 2147483647 h 957"/>
              <a:gd name="T82" fmla="*/ 2147483647 w 356"/>
              <a:gd name="T83" fmla="*/ 2147483647 h 957"/>
              <a:gd name="T84" fmla="*/ 2147483647 w 356"/>
              <a:gd name="T85" fmla="*/ 2147483647 h 957"/>
              <a:gd name="T86" fmla="*/ 2147483647 w 356"/>
              <a:gd name="T87" fmla="*/ 2147483647 h 957"/>
              <a:gd name="T88" fmla="*/ 2147483647 w 356"/>
              <a:gd name="T89" fmla="*/ 2147483647 h 957"/>
              <a:gd name="T90" fmla="*/ 2147483647 w 356"/>
              <a:gd name="T91" fmla="*/ 2147483647 h 957"/>
              <a:gd name="T92" fmla="*/ 2147483647 w 356"/>
              <a:gd name="T93" fmla="*/ 2147483647 h 957"/>
              <a:gd name="T94" fmla="*/ 2147483647 w 356"/>
              <a:gd name="T95" fmla="*/ 2147483647 h 957"/>
              <a:gd name="T96" fmla="*/ 2147483647 w 356"/>
              <a:gd name="T97" fmla="*/ 2147483647 h 957"/>
              <a:gd name="T98" fmla="*/ 2147483647 w 356"/>
              <a:gd name="T99" fmla="*/ 0 h 957"/>
              <a:gd name="T100" fmla="*/ 2147483647 w 356"/>
              <a:gd name="T101" fmla="*/ 2147483647 h 9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6"/>
              <a:gd name="T154" fmla="*/ 0 h 957"/>
              <a:gd name="T155" fmla="*/ 356 w 356"/>
              <a:gd name="T156" fmla="*/ 957 h 9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6" h="957">
                <a:moveTo>
                  <a:pt x="243" y="30"/>
                </a:moveTo>
                <a:lnTo>
                  <a:pt x="247" y="37"/>
                </a:lnTo>
                <a:lnTo>
                  <a:pt x="257" y="58"/>
                </a:lnTo>
                <a:lnTo>
                  <a:pt x="271" y="94"/>
                </a:lnTo>
                <a:lnTo>
                  <a:pt x="287" y="142"/>
                </a:lnTo>
                <a:lnTo>
                  <a:pt x="299" y="208"/>
                </a:lnTo>
                <a:lnTo>
                  <a:pt x="306" y="289"/>
                </a:lnTo>
                <a:lnTo>
                  <a:pt x="306" y="386"/>
                </a:lnTo>
                <a:lnTo>
                  <a:pt x="294" y="500"/>
                </a:lnTo>
                <a:lnTo>
                  <a:pt x="283" y="559"/>
                </a:lnTo>
                <a:lnTo>
                  <a:pt x="268" y="611"/>
                </a:lnTo>
                <a:lnTo>
                  <a:pt x="250" y="657"/>
                </a:lnTo>
                <a:lnTo>
                  <a:pt x="230" y="701"/>
                </a:lnTo>
                <a:lnTo>
                  <a:pt x="207" y="739"/>
                </a:lnTo>
                <a:lnTo>
                  <a:pt x="183" y="772"/>
                </a:lnTo>
                <a:lnTo>
                  <a:pt x="159" y="799"/>
                </a:lnTo>
                <a:lnTo>
                  <a:pt x="134" y="825"/>
                </a:lnTo>
                <a:lnTo>
                  <a:pt x="109" y="846"/>
                </a:lnTo>
                <a:lnTo>
                  <a:pt x="86" y="863"/>
                </a:lnTo>
                <a:lnTo>
                  <a:pt x="64" y="877"/>
                </a:lnTo>
                <a:lnTo>
                  <a:pt x="43" y="889"/>
                </a:lnTo>
                <a:lnTo>
                  <a:pt x="27" y="898"/>
                </a:lnTo>
                <a:lnTo>
                  <a:pt x="13" y="903"/>
                </a:lnTo>
                <a:lnTo>
                  <a:pt x="5" y="906"/>
                </a:lnTo>
                <a:lnTo>
                  <a:pt x="0" y="908"/>
                </a:lnTo>
                <a:lnTo>
                  <a:pt x="15" y="957"/>
                </a:lnTo>
                <a:lnTo>
                  <a:pt x="20" y="955"/>
                </a:lnTo>
                <a:lnTo>
                  <a:pt x="31" y="951"/>
                </a:lnTo>
                <a:lnTo>
                  <a:pt x="46" y="944"/>
                </a:lnTo>
                <a:lnTo>
                  <a:pt x="65" y="936"/>
                </a:lnTo>
                <a:lnTo>
                  <a:pt x="86" y="924"/>
                </a:lnTo>
                <a:lnTo>
                  <a:pt x="112" y="906"/>
                </a:lnTo>
                <a:lnTo>
                  <a:pt x="138" y="887"/>
                </a:lnTo>
                <a:lnTo>
                  <a:pt x="166" y="865"/>
                </a:lnTo>
                <a:lnTo>
                  <a:pt x="193" y="837"/>
                </a:lnTo>
                <a:lnTo>
                  <a:pt x="221" y="806"/>
                </a:lnTo>
                <a:lnTo>
                  <a:pt x="247" y="770"/>
                </a:lnTo>
                <a:lnTo>
                  <a:pt x="273" y="728"/>
                </a:lnTo>
                <a:lnTo>
                  <a:pt x="295" y="682"/>
                </a:lnTo>
                <a:lnTo>
                  <a:pt x="316" y="630"/>
                </a:lnTo>
                <a:lnTo>
                  <a:pt x="332" y="573"/>
                </a:lnTo>
                <a:lnTo>
                  <a:pt x="344" y="509"/>
                </a:lnTo>
                <a:lnTo>
                  <a:pt x="356" y="386"/>
                </a:lnTo>
                <a:lnTo>
                  <a:pt x="356" y="282"/>
                </a:lnTo>
                <a:lnTo>
                  <a:pt x="349" y="196"/>
                </a:lnTo>
                <a:lnTo>
                  <a:pt x="335" y="125"/>
                </a:lnTo>
                <a:lnTo>
                  <a:pt x="318" y="71"/>
                </a:lnTo>
                <a:lnTo>
                  <a:pt x="302" y="33"/>
                </a:lnTo>
                <a:lnTo>
                  <a:pt x="290" y="9"/>
                </a:lnTo>
                <a:lnTo>
                  <a:pt x="285" y="0"/>
                </a:lnTo>
                <a:lnTo>
                  <a:pt x="243"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4" name="Freeform 25"/>
          <p:cNvSpPr>
            <a:spLocks/>
          </p:cNvSpPr>
          <p:nvPr/>
        </p:nvSpPr>
        <p:spPr bwMode="auto">
          <a:xfrm flipH="1">
            <a:off x="733425" y="4752975"/>
            <a:ext cx="173038" cy="314325"/>
          </a:xfrm>
          <a:custGeom>
            <a:avLst/>
            <a:gdLst>
              <a:gd name="T0" fmla="*/ 2147483647 w 121"/>
              <a:gd name="T1" fmla="*/ 2147483647 h 197"/>
              <a:gd name="T2" fmla="*/ 2147483647 w 121"/>
              <a:gd name="T3" fmla="*/ 2147483647 h 197"/>
              <a:gd name="T4" fmla="*/ 2147483647 w 121"/>
              <a:gd name="T5" fmla="*/ 2147483647 h 197"/>
              <a:gd name="T6" fmla="*/ 0 w 121"/>
              <a:gd name="T7" fmla="*/ 2147483647 h 197"/>
              <a:gd name="T8" fmla="*/ 2147483647 w 121"/>
              <a:gd name="T9" fmla="*/ 2147483647 h 197"/>
              <a:gd name="T10" fmla="*/ 2147483647 w 121"/>
              <a:gd name="T11" fmla="*/ 2147483647 h 197"/>
              <a:gd name="T12" fmla="*/ 2147483647 w 121"/>
              <a:gd name="T13" fmla="*/ 2147483647 h 197"/>
              <a:gd name="T14" fmla="*/ 2147483647 w 121"/>
              <a:gd name="T15" fmla="*/ 2147483647 h 197"/>
              <a:gd name="T16" fmla="*/ 2147483647 w 121"/>
              <a:gd name="T17" fmla="*/ 2147483647 h 197"/>
              <a:gd name="T18" fmla="*/ 2147483647 w 121"/>
              <a:gd name="T19" fmla="*/ 2147483647 h 197"/>
              <a:gd name="T20" fmla="*/ 2147483647 w 121"/>
              <a:gd name="T21" fmla="*/ 2147483647 h 197"/>
              <a:gd name="T22" fmla="*/ 2147483647 w 121"/>
              <a:gd name="T23" fmla="*/ 2147483647 h 197"/>
              <a:gd name="T24" fmla="*/ 2147483647 w 121"/>
              <a:gd name="T25" fmla="*/ 2147483647 h 197"/>
              <a:gd name="T26" fmla="*/ 2147483647 w 121"/>
              <a:gd name="T27" fmla="*/ 2147483647 h 197"/>
              <a:gd name="T28" fmla="*/ 2147483647 w 121"/>
              <a:gd name="T29" fmla="*/ 2147483647 h 197"/>
              <a:gd name="T30" fmla="*/ 2147483647 w 121"/>
              <a:gd name="T31" fmla="*/ 2147483647 h 197"/>
              <a:gd name="T32" fmla="*/ 2147483647 w 121"/>
              <a:gd name="T33" fmla="*/ 2147483647 h 197"/>
              <a:gd name="T34" fmla="*/ 2147483647 w 121"/>
              <a:gd name="T35" fmla="*/ 2147483647 h 197"/>
              <a:gd name="T36" fmla="*/ 2147483647 w 121"/>
              <a:gd name="T37" fmla="*/ 2147483647 h 197"/>
              <a:gd name="T38" fmla="*/ 2147483647 w 121"/>
              <a:gd name="T39" fmla="*/ 2147483647 h 197"/>
              <a:gd name="T40" fmla="*/ 2147483647 w 121"/>
              <a:gd name="T41" fmla="*/ 2147483647 h 197"/>
              <a:gd name="T42" fmla="*/ 2147483647 w 121"/>
              <a:gd name="T43" fmla="*/ 2147483647 h 197"/>
              <a:gd name="T44" fmla="*/ 2147483647 w 121"/>
              <a:gd name="T45" fmla="*/ 2147483647 h 197"/>
              <a:gd name="T46" fmla="*/ 2147483647 w 121"/>
              <a:gd name="T47" fmla="*/ 2147483647 h 197"/>
              <a:gd name="T48" fmla="*/ 2147483647 w 121"/>
              <a:gd name="T49" fmla="*/ 2147483647 h 197"/>
              <a:gd name="T50" fmla="*/ 2147483647 w 121"/>
              <a:gd name="T51" fmla="*/ 2147483647 h 197"/>
              <a:gd name="T52" fmla="*/ 2147483647 w 121"/>
              <a:gd name="T53" fmla="*/ 2147483647 h 197"/>
              <a:gd name="T54" fmla="*/ 2147483647 w 121"/>
              <a:gd name="T55" fmla="*/ 2147483647 h 197"/>
              <a:gd name="T56" fmla="*/ 2147483647 w 121"/>
              <a:gd name="T57" fmla="*/ 2147483647 h 197"/>
              <a:gd name="T58" fmla="*/ 2147483647 w 121"/>
              <a:gd name="T59" fmla="*/ 2147483647 h 197"/>
              <a:gd name="T60" fmla="*/ 2147483647 w 121"/>
              <a:gd name="T61" fmla="*/ 2147483647 h 197"/>
              <a:gd name="T62" fmla="*/ 2147483647 w 121"/>
              <a:gd name="T63" fmla="*/ 0 h 197"/>
              <a:gd name="T64" fmla="*/ 2147483647 w 121"/>
              <a:gd name="T65" fmla="*/ 2147483647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97"/>
              <a:gd name="T101" fmla="*/ 121 w 121"/>
              <a:gd name="T102" fmla="*/ 197 h 1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97">
                <a:moveTo>
                  <a:pt x="15" y="2"/>
                </a:moveTo>
                <a:lnTo>
                  <a:pt x="7" y="7"/>
                </a:lnTo>
                <a:lnTo>
                  <a:pt x="1" y="16"/>
                </a:lnTo>
                <a:lnTo>
                  <a:pt x="0" y="26"/>
                </a:lnTo>
                <a:lnTo>
                  <a:pt x="1" y="37"/>
                </a:lnTo>
                <a:lnTo>
                  <a:pt x="5" y="45"/>
                </a:lnTo>
                <a:lnTo>
                  <a:pt x="12" y="61"/>
                </a:lnTo>
                <a:lnTo>
                  <a:pt x="20" y="82"/>
                </a:lnTo>
                <a:lnTo>
                  <a:pt x="31" y="106"/>
                </a:lnTo>
                <a:lnTo>
                  <a:pt x="43" y="130"/>
                </a:lnTo>
                <a:lnTo>
                  <a:pt x="53" y="152"/>
                </a:lnTo>
                <a:lnTo>
                  <a:pt x="65" y="173"/>
                </a:lnTo>
                <a:lnTo>
                  <a:pt x="74" y="187"/>
                </a:lnTo>
                <a:lnTo>
                  <a:pt x="81" y="194"/>
                </a:lnTo>
                <a:lnTo>
                  <a:pt x="91" y="197"/>
                </a:lnTo>
                <a:lnTo>
                  <a:pt x="100" y="196"/>
                </a:lnTo>
                <a:lnTo>
                  <a:pt x="110" y="192"/>
                </a:lnTo>
                <a:lnTo>
                  <a:pt x="117" y="185"/>
                </a:lnTo>
                <a:lnTo>
                  <a:pt x="121" y="175"/>
                </a:lnTo>
                <a:lnTo>
                  <a:pt x="119" y="166"/>
                </a:lnTo>
                <a:lnTo>
                  <a:pt x="116" y="156"/>
                </a:lnTo>
                <a:lnTo>
                  <a:pt x="109" y="145"/>
                </a:lnTo>
                <a:lnTo>
                  <a:pt x="102" y="132"/>
                </a:lnTo>
                <a:lnTo>
                  <a:pt x="93" y="114"/>
                </a:lnTo>
                <a:lnTo>
                  <a:pt x="84" y="95"/>
                </a:lnTo>
                <a:lnTo>
                  <a:pt x="74" y="75"/>
                </a:lnTo>
                <a:lnTo>
                  <a:pt x="65" y="54"/>
                </a:lnTo>
                <a:lnTo>
                  <a:pt x="57" y="33"/>
                </a:lnTo>
                <a:lnTo>
                  <a:pt x="50" y="16"/>
                </a:lnTo>
                <a:lnTo>
                  <a:pt x="43" y="7"/>
                </a:lnTo>
                <a:lnTo>
                  <a:pt x="36" y="2"/>
                </a:lnTo>
                <a:lnTo>
                  <a:pt x="26" y="0"/>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5" name="Freeform 26"/>
          <p:cNvSpPr>
            <a:spLocks/>
          </p:cNvSpPr>
          <p:nvPr/>
        </p:nvSpPr>
        <p:spPr bwMode="auto">
          <a:xfrm flipH="1">
            <a:off x="1577975" y="2076450"/>
            <a:ext cx="446088" cy="388938"/>
          </a:xfrm>
          <a:custGeom>
            <a:avLst/>
            <a:gdLst>
              <a:gd name="T0" fmla="*/ 2147483647 w 313"/>
              <a:gd name="T1" fmla="*/ 0 h 242"/>
              <a:gd name="T2" fmla="*/ 2147483647 w 313"/>
              <a:gd name="T3" fmla="*/ 0 h 242"/>
              <a:gd name="T4" fmla="*/ 2147483647 w 313"/>
              <a:gd name="T5" fmla="*/ 2147483647 h 242"/>
              <a:gd name="T6" fmla="*/ 2147483647 w 313"/>
              <a:gd name="T7" fmla="*/ 2147483647 h 242"/>
              <a:gd name="T8" fmla="*/ 2147483647 w 313"/>
              <a:gd name="T9" fmla="*/ 2147483647 h 242"/>
              <a:gd name="T10" fmla="*/ 2147483647 w 313"/>
              <a:gd name="T11" fmla="*/ 2147483647 h 242"/>
              <a:gd name="T12" fmla="*/ 2147483647 w 313"/>
              <a:gd name="T13" fmla="*/ 2147483647 h 242"/>
              <a:gd name="T14" fmla="*/ 2147483647 w 313"/>
              <a:gd name="T15" fmla="*/ 2147483647 h 242"/>
              <a:gd name="T16" fmla="*/ 2147483647 w 313"/>
              <a:gd name="T17" fmla="*/ 2147483647 h 242"/>
              <a:gd name="T18" fmla="*/ 2147483647 w 313"/>
              <a:gd name="T19" fmla="*/ 2147483647 h 242"/>
              <a:gd name="T20" fmla="*/ 2147483647 w 313"/>
              <a:gd name="T21" fmla="*/ 2147483647 h 242"/>
              <a:gd name="T22" fmla="*/ 2147483647 w 313"/>
              <a:gd name="T23" fmla="*/ 2147483647 h 242"/>
              <a:gd name="T24" fmla="*/ 2147483647 w 313"/>
              <a:gd name="T25" fmla="*/ 2147483647 h 242"/>
              <a:gd name="T26" fmla="*/ 2147483647 w 313"/>
              <a:gd name="T27" fmla="*/ 2147483647 h 242"/>
              <a:gd name="T28" fmla="*/ 2147483647 w 313"/>
              <a:gd name="T29" fmla="*/ 2147483647 h 242"/>
              <a:gd name="T30" fmla="*/ 2147483647 w 313"/>
              <a:gd name="T31" fmla="*/ 2147483647 h 242"/>
              <a:gd name="T32" fmla="*/ 2147483647 w 313"/>
              <a:gd name="T33" fmla="*/ 2147483647 h 242"/>
              <a:gd name="T34" fmla="*/ 0 w 313"/>
              <a:gd name="T35" fmla="*/ 2147483647 h 242"/>
              <a:gd name="T36" fmla="*/ 2147483647 w 313"/>
              <a:gd name="T37" fmla="*/ 2147483647 h 242"/>
              <a:gd name="T38" fmla="*/ 2147483647 w 313"/>
              <a:gd name="T39" fmla="*/ 2147483647 h 242"/>
              <a:gd name="T40" fmla="*/ 2147483647 w 313"/>
              <a:gd name="T41" fmla="*/ 2147483647 h 242"/>
              <a:gd name="T42" fmla="*/ 2147483647 w 313"/>
              <a:gd name="T43" fmla="*/ 2147483647 h 242"/>
              <a:gd name="T44" fmla="*/ 2147483647 w 313"/>
              <a:gd name="T45" fmla="*/ 2147483647 h 242"/>
              <a:gd name="T46" fmla="*/ 2147483647 w 313"/>
              <a:gd name="T47" fmla="*/ 2147483647 h 242"/>
              <a:gd name="T48" fmla="*/ 2147483647 w 313"/>
              <a:gd name="T49" fmla="*/ 2147483647 h 242"/>
              <a:gd name="T50" fmla="*/ 2147483647 w 313"/>
              <a:gd name="T51" fmla="*/ 2147483647 h 242"/>
              <a:gd name="T52" fmla="*/ 2147483647 w 313"/>
              <a:gd name="T53" fmla="*/ 2147483647 h 242"/>
              <a:gd name="T54" fmla="*/ 2147483647 w 313"/>
              <a:gd name="T55" fmla="*/ 2147483647 h 242"/>
              <a:gd name="T56" fmla="*/ 2147483647 w 313"/>
              <a:gd name="T57" fmla="*/ 2147483647 h 242"/>
              <a:gd name="T58" fmla="*/ 2147483647 w 313"/>
              <a:gd name="T59" fmla="*/ 2147483647 h 242"/>
              <a:gd name="T60" fmla="*/ 2147483647 w 313"/>
              <a:gd name="T61" fmla="*/ 2147483647 h 242"/>
              <a:gd name="T62" fmla="*/ 2147483647 w 313"/>
              <a:gd name="T63" fmla="*/ 2147483647 h 242"/>
              <a:gd name="T64" fmla="*/ 2147483647 w 313"/>
              <a:gd name="T65" fmla="*/ 2147483647 h 242"/>
              <a:gd name="T66" fmla="*/ 2147483647 w 313"/>
              <a:gd name="T67" fmla="*/ 2147483647 h 242"/>
              <a:gd name="T68" fmla="*/ 2147483647 w 313"/>
              <a:gd name="T69" fmla="*/ 2147483647 h 242"/>
              <a:gd name="T70" fmla="*/ 2147483647 w 313"/>
              <a:gd name="T71" fmla="*/ 2147483647 h 242"/>
              <a:gd name="T72" fmla="*/ 2147483647 w 313"/>
              <a:gd name="T73" fmla="*/ 2147483647 h 242"/>
              <a:gd name="T74" fmla="*/ 2147483647 w 313"/>
              <a:gd name="T75" fmla="*/ 2147483647 h 242"/>
              <a:gd name="T76" fmla="*/ 2147483647 w 313"/>
              <a:gd name="T77" fmla="*/ 2147483647 h 242"/>
              <a:gd name="T78" fmla="*/ 2147483647 w 313"/>
              <a:gd name="T79" fmla="*/ 0 h 242"/>
              <a:gd name="T80" fmla="*/ 2147483647 w 313"/>
              <a:gd name="T81" fmla="*/ 0 h 2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3"/>
              <a:gd name="T124" fmla="*/ 0 h 242"/>
              <a:gd name="T125" fmla="*/ 313 w 313"/>
              <a:gd name="T126" fmla="*/ 242 h 2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3" h="242">
                <a:moveTo>
                  <a:pt x="284" y="0"/>
                </a:moveTo>
                <a:lnTo>
                  <a:pt x="280" y="0"/>
                </a:lnTo>
                <a:lnTo>
                  <a:pt x="272" y="2"/>
                </a:lnTo>
                <a:lnTo>
                  <a:pt x="261" y="6"/>
                </a:lnTo>
                <a:lnTo>
                  <a:pt x="247" y="11"/>
                </a:lnTo>
                <a:lnTo>
                  <a:pt x="230" y="16"/>
                </a:lnTo>
                <a:lnTo>
                  <a:pt x="211" y="23"/>
                </a:lnTo>
                <a:lnTo>
                  <a:pt x="190" y="31"/>
                </a:lnTo>
                <a:lnTo>
                  <a:pt x="170" y="42"/>
                </a:lnTo>
                <a:lnTo>
                  <a:pt x="145" y="54"/>
                </a:lnTo>
                <a:lnTo>
                  <a:pt x="123" y="68"/>
                </a:lnTo>
                <a:lnTo>
                  <a:pt x="100" y="85"/>
                </a:lnTo>
                <a:lnTo>
                  <a:pt x="78" y="104"/>
                </a:lnTo>
                <a:lnTo>
                  <a:pt x="55" y="125"/>
                </a:lnTo>
                <a:lnTo>
                  <a:pt x="36" y="149"/>
                </a:lnTo>
                <a:lnTo>
                  <a:pt x="17" y="177"/>
                </a:lnTo>
                <a:lnTo>
                  <a:pt x="2" y="206"/>
                </a:lnTo>
                <a:lnTo>
                  <a:pt x="0" y="215"/>
                </a:lnTo>
                <a:lnTo>
                  <a:pt x="2" y="225"/>
                </a:lnTo>
                <a:lnTo>
                  <a:pt x="7" y="234"/>
                </a:lnTo>
                <a:lnTo>
                  <a:pt x="14" y="239"/>
                </a:lnTo>
                <a:lnTo>
                  <a:pt x="24" y="242"/>
                </a:lnTo>
                <a:lnTo>
                  <a:pt x="35" y="241"/>
                </a:lnTo>
                <a:lnTo>
                  <a:pt x="43" y="235"/>
                </a:lnTo>
                <a:lnTo>
                  <a:pt x="48" y="227"/>
                </a:lnTo>
                <a:lnTo>
                  <a:pt x="78" y="178"/>
                </a:lnTo>
                <a:lnTo>
                  <a:pt x="114" y="140"/>
                </a:lnTo>
                <a:lnTo>
                  <a:pt x="154" y="109"/>
                </a:lnTo>
                <a:lnTo>
                  <a:pt x="195" y="87"/>
                </a:lnTo>
                <a:lnTo>
                  <a:pt x="233" y="70"/>
                </a:lnTo>
                <a:lnTo>
                  <a:pt x="265" y="59"/>
                </a:lnTo>
                <a:lnTo>
                  <a:pt x="285" y="54"/>
                </a:lnTo>
                <a:lnTo>
                  <a:pt x="294" y="52"/>
                </a:lnTo>
                <a:lnTo>
                  <a:pt x="303" y="47"/>
                </a:lnTo>
                <a:lnTo>
                  <a:pt x="310" y="40"/>
                </a:lnTo>
                <a:lnTo>
                  <a:pt x="313" y="31"/>
                </a:lnTo>
                <a:lnTo>
                  <a:pt x="313" y="21"/>
                </a:lnTo>
                <a:lnTo>
                  <a:pt x="310" y="12"/>
                </a:lnTo>
                <a:lnTo>
                  <a:pt x="303" y="6"/>
                </a:lnTo>
                <a:lnTo>
                  <a:pt x="294" y="0"/>
                </a:lnTo>
                <a:lnTo>
                  <a:pt x="2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6" name="Freeform 27"/>
          <p:cNvSpPr>
            <a:spLocks/>
          </p:cNvSpPr>
          <p:nvPr/>
        </p:nvSpPr>
        <p:spPr bwMode="auto">
          <a:xfrm flipH="1">
            <a:off x="1379538" y="1871663"/>
            <a:ext cx="388937" cy="130175"/>
          </a:xfrm>
          <a:custGeom>
            <a:avLst/>
            <a:gdLst>
              <a:gd name="T0" fmla="*/ 2147483647 w 275"/>
              <a:gd name="T1" fmla="*/ 2147483647 h 82"/>
              <a:gd name="T2" fmla="*/ 2147483647 w 275"/>
              <a:gd name="T3" fmla="*/ 2147483647 h 82"/>
              <a:gd name="T4" fmla="*/ 2147483647 w 275"/>
              <a:gd name="T5" fmla="*/ 2147483647 h 82"/>
              <a:gd name="T6" fmla="*/ 0 w 275"/>
              <a:gd name="T7" fmla="*/ 2147483647 h 82"/>
              <a:gd name="T8" fmla="*/ 2147483647 w 275"/>
              <a:gd name="T9" fmla="*/ 2147483647 h 82"/>
              <a:gd name="T10" fmla="*/ 2147483647 w 275"/>
              <a:gd name="T11" fmla="*/ 2147483647 h 82"/>
              <a:gd name="T12" fmla="*/ 2147483647 w 275"/>
              <a:gd name="T13" fmla="*/ 2147483647 h 82"/>
              <a:gd name="T14" fmla="*/ 2147483647 w 275"/>
              <a:gd name="T15" fmla="*/ 2147483647 h 82"/>
              <a:gd name="T16" fmla="*/ 2147483647 w 275"/>
              <a:gd name="T17" fmla="*/ 2147483647 h 82"/>
              <a:gd name="T18" fmla="*/ 2147483647 w 275"/>
              <a:gd name="T19" fmla="*/ 2147483647 h 82"/>
              <a:gd name="T20" fmla="*/ 2147483647 w 275"/>
              <a:gd name="T21" fmla="*/ 2147483647 h 82"/>
              <a:gd name="T22" fmla="*/ 2147483647 w 275"/>
              <a:gd name="T23" fmla="*/ 2147483647 h 82"/>
              <a:gd name="T24" fmla="*/ 2147483647 w 275"/>
              <a:gd name="T25" fmla="*/ 2147483647 h 82"/>
              <a:gd name="T26" fmla="*/ 2147483647 w 275"/>
              <a:gd name="T27" fmla="*/ 2147483647 h 82"/>
              <a:gd name="T28" fmla="*/ 2147483647 w 275"/>
              <a:gd name="T29" fmla="*/ 2147483647 h 82"/>
              <a:gd name="T30" fmla="*/ 2147483647 w 275"/>
              <a:gd name="T31" fmla="*/ 2147483647 h 82"/>
              <a:gd name="T32" fmla="*/ 2147483647 w 275"/>
              <a:gd name="T33" fmla="*/ 2147483647 h 82"/>
              <a:gd name="T34" fmla="*/ 2147483647 w 275"/>
              <a:gd name="T35" fmla="*/ 2147483647 h 82"/>
              <a:gd name="T36" fmla="*/ 2147483647 w 275"/>
              <a:gd name="T37" fmla="*/ 2147483647 h 82"/>
              <a:gd name="T38" fmla="*/ 2147483647 w 275"/>
              <a:gd name="T39" fmla="*/ 2147483647 h 82"/>
              <a:gd name="T40" fmla="*/ 2147483647 w 275"/>
              <a:gd name="T41" fmla="*/ 2147483647 h 82"/>
              <a:gd name="T42" fmla="*/ 2147483647 w 275"/>
              <a:gd name="T43" fmla="*/ 2147483647 h 82"/>
              <a:gd name="T44" fmla="*/ 2147483647 w 275"/>
              <a:gd name="T45" fmla="*/ 2147483647 h 82"/>
              <a:gd name="T46" fmla="*/ 2147483647 w 275"/>
              <a:gd name="T47" fmla="*/ 2147483647 h 82"/>
              <a:gd name="T48" fmla="*/ 2147483647 w 275"/>
              <a:gd name="T49" fmla="*/ 2147483647 h 82"/>
              <a:gd name="T50" fmla="*/ 2147483647 w 275"/>
              <a:gd name="T51" fmla="*/ 2147483647 h 82"/>
              <a:gd name="T52" fmla="*/ 2147483647 w 275"/>
              <a:gd name="T53" fmla="*/ 2147483647 h 82"/>
              <a:gd name="T54" fmla="*/ 2147483647 w 275"/>
              <a:gd name="T55" fmla="*/ 2147483647 h 82"/>
              <a:gd name="T56" fmla="*/ 2147483647 w 275"/>
              <a:gd name="T57" fmla="*/ 2147483647 h 82"/>
              <a:gd name="T58" fmla="*/ 2147483647 w 275"/>
              <a:gd name="T59" fmla="*/ 2147483647 h 82"/>
              <a:gd name="T60" fmla="*/ 2147483647 w 275"/>
              <a:gd name="T61" fmla="*/ 0 h 82"/>
              <a:gd name="T62" fmla="*/ 2147483647 w 275"/>
              <a:gd name="T63" fmla="*/ 2147483647 h 82"/>
              <a:gd name="T64" fmla="*/ 2147483647 w 275"/>
              <a:gd name="T65" fmla="*/ 2147483647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5"/>
              <a:gd name="T100" fmla="*/ 0 h 82"/>
              <a:gd name="T101" fmla="*/ 275 w 275"/>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5" h="82">
                <a:moveTo>
                  <a:pt x="17" y="13"/>
                </a:moveTo>
                <a:lnTo>
                  <a:pt x="9" y="18"/>
                </a:lnTo>
                <a:lnTo>
                  <a:pt x="3" y="26"/>
                </a:lnTo>
                <a:lnTo>
                  <a:pt x="0" y="35"/>
                </a:lnTo>
                <a:lnTo>
                  <a:pt x="2" y="45"/>
                </a:lnTo>
                <a:lnTo>
                  <a:pt x="7" y="54"/>
                </a:lnTo>
                <a:lnTo>
                  <a:pt x="14" y="61"/>
                </a:lnTo>
                <a:lnTo>
                  <a:pt x="24" y="63"/>
                </a:lnTo>
                <a:lnTo>
                  <a:pt x="33" y="61"/>
                </a:lnTo>
                <a:lnTo>
                  <a:pt x="69" y="54"/>
                </a:lnTo>
                <a:lnTo>
                  <a:pt x="105" y="52"/>
                </a:lnTo>
                <a:lnTo>
                  <a:pt x="140" y="54"/>
                </a:lnTo>
                <a:lnTo>
                  <a:pt x="171" y="59"/>
                </a:lnTo>
                <a:lnTo>
                  <a:pt x="197" y="66"/>
                </a:lnTo>
                <a:lnTo>
                  <a:pt x="218" y="73"/>
                </a:lnTo>
                <a:lnTo>
                  <a:pt x="232" y="78"/>
                </a:lnTo>
                <a:lnTo>
                  <a:pt x="237" y="80"/>
                </a:lnTo>
                <a:lnTo>
                  <a:pt x="247" y="82"/>
                </a:lnTo>
                <a:lnTo>
                  <a:pt x="258" y="80"/>
                </a:lnTo>
                <a:lnTo>
                  <a:pt x="264" y="75"/>
                </a:lnTo>
                <a:lnTo>
                  <a:pt x="271" y="68"/>
                </a:lnTo>
                <a:lnTo>
                  <a:pt x="275" y="57"/>
                </a:lnTo>
                <a:lnTo>
                  <a:pt x="273" y="47"/>
                </a:lnTo>
                <a:lnTo>
                  <a:pt x="268" y="40"/>
                </a:lnTo>
                <a:lnTo>
                  <a:pt x="259" y="33"/>
                </a:lnTo>
                <a:lnTo>
                  <a:pt x="252" y="30"/>
                </a:lnTo>
                <a:lnTo>
                  <a:pt x="235" y="25"/>
                </a:lnTo>
                <a:lnTo>
                  <a:pt x="211" y="16"/>
                </a:lnTo>
                <a:lnTo>
                  <a:pt x="180" y="9"/>
                </a:lnTo>
                <a:lnTo>
                  <a:pt x="143" y="2"/>
                </a:lnTo>
                <a:lnTo>
                  <a:pt x="104" y="0"/>
                </a:lnTo>
                <a:lnTo>
                  <a:pt x="60" y="2"/>
                </a:lnTo>
                <a:lnTo>
                  <a:pt x="1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7" name="Freeform 28"/>
          <p:cNvSpPr>
            <a:spLocks/>
          </p:cNvSpPr>
          <p:nvPr/>
        </p:nvSpPr>
        <p:spPr bwMode="auto">
          <a:xfrm flipH="1">
            <a:off x="1082675" y="5362575"/>
            <a:ext cx="139700" cy="1647825"/>
          </a:xfrm>
          <a:custGeom>
            <a:avLst/>
            <a:gdLst>
              <a:gd name="T0" fmla="*/ 2147483647 w 98"/>
              <a:gd name="T1" fmla="*/ 2147483647 h 1027"/>
              <a:gd name="T2" fmla="*/ 2147483647 w 98"/>
              <a:gd name="T3" fmla="*/ 2147483647 h 1027"/>
              <a:gd name="T4" fmla="*/ 2147483647 w 98"/>
              <a:gd name="T5" fmla="*/ 2147483647 h 1027"/>
              <a:gd name="T6" fmla="*/ 2147483647 w 98"/>
              <a:gd name="T7" fmla="*/ 2147483647 h 1027"/>
              <a:gd name="T8" fmla="*/ 2147483647 w 98"/>
              <a:gd name="T9" fmla="*/ 2147483647 h 1027"/>
              <a:gd name="T10" fmla="*/ 0 w 98"/>
              <a:gd name="T11" fmla="*/ 2147483647 h 1027"/>
              <a:gd name="T12" fmla="*/ 2147483647 w 98"/>
              <a:gd name="T13" fmla="*/ 2147483647 h 1027"/>
              <a:gd name="T14" fmla="*/ 2147483647 w 98"/>
              <a:gd name="T15" fmla="*/ 2147483647 h 1027"/>
              <a:gd name="T16" fmla="*/ 2147483647 w 98"/>
              <a:gd name="T17" fmla="*/ 2147483647 h 1027"/>
              <a:gd name="T18" fmla="*/ 2147483647 w 98"/>
              <a:gd name="T19" fmla="*/ 2147483647 h 1027"/>
              <a:gd name="T20" fmla="*/ 2147483647 w 98"/>
              <a:gd name="T21" fmla="*/ 2147483647 h 1027"/>
              <a:gd name="T22" fmla="*/ 2147483647 w 98"/>
              <a:gd name="T23" fmla="*/ 2147483647 h 1027"/>
              <a:gd name="T24" fmla="*/ 2147483647 w 98"/>
              <a:gd name="T25" fmla="*/ 2147483647 h 1027"/>
              <a:gd name="T26" fmla="*/ 2147483647 w 98"/>
              <a:gd name="T27" fmla="*/ 2147483647 h 1027"/>
              <a:gd name="T28" fmla="*/ 2147483647 w 98"/>
              <a:gd name="T29" fmla="*/ 2147483647 h 1027"/>
              <a:gd name="T30" fmla="*/ 2147483647 w 98"/>
              <a:gd name="T31" fmla="*/ 2147483647 h 1027"/>
              <a:gd name="T32" fmla="*/ 2147483647 w 98"/>
              <a:gd name="T33" fmla="*/ 2147483647 h 1027"/>
              <a:gd name="T34" fmla="*/ 2147483647 w 98"/>
              <a:gd name="T35" fmla="*/ 2147483647 h 1027"/>
              <a:gd name="T36" fmla="*/ 2147483647 w 98"/>
              <a:gd name="T37" fmla="*/ 2147483647 h 1027"/>
              <a:gd name="T38" fmla="*/ 2147483647 w 98"/>
              <a:gd name="T39" fmla="*/ 2147483647 h 1027"/>
              <a:gd name="T40" fmla="*/ 2147483647 w 98"/>
              <a:gd name="T41" fmla="*/ 2147483647 h 1027"/>
              <a:gd name="T42" fmla="*/ 2147483647 w 98"/>
              <a:gd name="T43" fmla="*/ 2147483647 h 1027"/>
              <a:gd name="T44" fmla="*/ 2147483647 w 98"/>
              <a:gd name="T45" fmla="*/ 2147483647 h 1027"/>
              <a:gd name="T46" fmla="*/ 2147483647 w 98"/>
              <a:gd name="T47" fmla="*/ 2147483647 h 1027"/>
              <a:gd name="T48" fmla="*/ 2147483647 w 98"/>
              <a:gd name="T49" fmla="*/ 2147483647 h 1027"/>
              <a:gd name="T50" fmla="*/ 2147483647 w 98"/>
              <a:gd name="T51" fmla="*/ 2147483647 h 1027"/>
              <a:gd name="T52" fmla="*/ 2147483647 w 98"/>
              <a:gd name="T53" fmla="*/ 2147483647 h 1027"/>
              <a:gd name="T54" fmla="*/ 2147483647 w 98"/>
              <a:gd name="T55" fmla="*/ 2147483647 h 1027"/>
              <a:gd name="T56" fmla="*/ 2147483647 w 98"/>
              <a:gd name="T57" fmla="*/ 0 h 1027"/>
              <a:gd name="T58" fmla="*/ 2147483647 w 98"/>
              <a:gd name="T59" fmla="*/ 0 h 1027"/>
              <a:gd name="T60" fmla="*/ 2147483647 w 98"/>
              <a:gd name="T61" fmla="*/ 2147483647 h 1027"/>
              <a:gd name="T62" fmla="*/ 2147483647 w 98"/>
              <a:gd name="T63" fmla="*/ 2147483647 h 1027"/>
              <a:gd name="T64" fmla="*/ 2147483647 w 98"/>
              <a:gd name="T65" fmla="*/ 2147483647 h 10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1027"/>
              <a:gd name="T101" fmla="*/ 98 w 98"/>
              <a:gd name="T102" fmla="*/ 1027 h 10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1027">
                <a:moveTo>
                  <a:pt x="48" y="20"/>
                </a:moveTo>
                <a:lnTo>
                  <a:pt x="43" y="51"/>
                </a:lnTo>
                <a:lnTo>
                  <a:pt x="31" y="126"/>
                </a:lnTo>
                <a:lnTo>
                  <a:pt x="19" y="233"/>
                </a:lnTo>
                <a:lnTo>
                  <a:pt x="7" y="366"/>
                </a:lnTo>
                <a:lnTo>
                  <a:pt x="0" y="517"/>
                </a:lnTo>
                <a:lnTo>
                  <a:pt x="3" y="681"/>
                </a:lnTo>
                <a:lnTo>
                  <a:pt x="17" y="847"/>
                </a:lnTo>
                <a:lnTo>
                  <a:pt x="48" y="1008"/>
                </a:lnTo>
                <a:lnTo>
                  <a:pt x="53" y="1016"/>
                </a:lnTo>
                <a:lnTo>
                  <a:pt x="60" y="1023"/>
                </a:lnTo>
                <a:lnTo>
                  <a:pt x="69" y="1027"/>
                </a:lnTo>
                <a:lnTo>
                  <a:pt x="79" y="1027"/>
                </a:lnTo>
                <a:lnTo>
                  <a:pt x="88" y="1021"/>
                </a:lnTo>
                <a:lnTo>
                  <a:pt x="95" y="1014"/>
                </a:lnTo>
                <a:lnTo>
                  <a:pt x="98" y="1006"/>
                </a:lnTo>
                <a:lnTo>
                  <a:pt x="98" y="995"/>
                </a:lnTo>
                <a:lnTo>
                  <a:pt x="69" y="836"/>
                </a:lnTo>
                <a:lnTo>
                  <a:pt x="55" y="674"/>
                </a:lnTo>
                <a:lnTo>
                  <a:pt x="53" y="511"/>
                </a:lnTo>
                <a:lnTo>
                  <a:pt x="60" y="361"/>
                </a:lnTo>
                <a:lnTo>
                  <a:pt x="71" y="230"/>
                </a:lnTo>
                <a:lnTo>
                  <a:pt x="83" y="126"/>
                </a:lnTo>
                <a:lnTo>
                  <a:pt x="93" y="55"/>
                </a:lnTo>
                <a:lnTo>
                  <a:pt x="98" y="29"/>
                </a:lnTo>
                <a:lnTo>
                  <a:pt x="98" y="19"/>
                </a:lnTo>
                <a:lnTo>
                  <a:pt x="93" y="10"/>
                </a:lnTo>
                <a:lnTo>
                  <a:pt x="86" y="3"/>
                </a:lnTo>
                <a:lnTo>
                  <a:pt x="78" y="0"/>
                </a:lnTo>
                <a:lnTo>
                  <a:pt x="67" y="0"/>
                </a:lnTo>
                <a:lnTo>
                  <a:pt x="58" y="5"/>
                </a:lnTo>
                <a:lnTo>
                  <a:pt x="52" y="12"/>
                </a:lnTo>
                <a:lnTo>
                  <a:pt x="4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8" name="Freeform 29"/>
          <p:cNvSpPr>
            <a:spLocks/>
          </p:cNvSpPr>
          <p:nvPr/>
        </p:nvSpPr>
        <p:spPr bwMode="auto">
          <a:xfrm flipH="1">
            <a:off x="0" y="2770188"/>
            <a:ext cx="136525" cy="157162"/>
          </a:xfrm>
          <a:custGeom>
            <a:avLst/>
            <a:gdLst>
              <a:gd name="T0" fmla="*/ 2147483647 w 97"/>
              <a:gd name="T1" fmla="*/ 2147483647 h 96"/>
              <a:gd name="T2" fmla="*/ 2147483647 w 97"/>
              <a:gd name="T3" fmla="*/ 2147483647 h 96"/>
              <a:gd name="T4" fmla="*/ 2147483647 w 97"/>
              <a:gd name="T5" fmla="*/ 2147483647 h 96"/>
              <a:gd name="T6" fmla="*/ 2147483647 w 97"/>
              <a:gd name="T7" fmla="*/ 2147483647 h 96"/>
              <a:gd name="T8" fmla="*/ 2147483647 w 97"/>
              <a:gd name="T9" fmla="*/ 2147483647 h 96"/>
              <a:gd name="T10" fmla="*/ 2147483647 w 97"/>
              <a:gd name="T11" fmla="*/ 2147483647 h 96"/>
              <a:gd name="T12" fmla="*/ 2147483647 w 97"/>
              <a:gd name="T13" fmla="*/ 2147483647 h 96"/>
              <a:gd name="T14" fmla="*/ 2147483647 w 97"/>
              <a:gd name="T15" fmla="*/ 2147483647 h 96"/>
              <a:gd name="T16" fmla="*/ 2147483647 w 97"/>
              <a:gd name="T17" fmla="*/ 2147483647 h 96"/>
              <a:gd name="T18" fmla="*/ 2147483647 w 97"/>
              <a:gd name="T19" fmla="*/ 2147483647 h 96"/>
              <a:gd name="T20" fmla="*/ 0 w 97"/>
              <a:gd name="T21" fmla="*/ 2147483647 h 96"/>
              <a:gd name="T22" fmla="*/ 0 w 97"/>
              <a:gd name="T23" fmla="*/ 2147483647 h 96"/>
              <a:gd name="T24" fmla="*/ 2147483647 w 97"/>
              <a:gd name="T25" fmla="*/ 2147483647 h 96"/>
              <a:gd name="T26" fmla="*/ 2147483647 w 97"/>
              <a:gd name="T27" fmla="*/ 2147483647 h 96"/>
              <a:gd name="T28" fmla="*/ 2147483647 w 97"/>
              <a:gd name="T29" fmla="*/ 2147483647 h 96"/>
              <a:gd name="T30" fmla="*/ 2147483647 w 97"/>
              <a:gd name="T31" fmla="*/ 2147483647 h 96"/>
              <a:gd name="T32" fmla="*/ 2147483647 w 97"/>
              <a:gd name="T33" fmla="*/ 0 h 96"/>
              <a:gd name="T34" fmla="*/ 2147483647 w 97"/>
              <a:gd name="T35" fmla="*/ 0 h 96"/>
              <a:gd name="T36" fmla="*/ 2147483647 w 97"/>
              <a:gd name="T37" fmla="*/ 0 h 96"/>
              <a:gd name="T38" fmla="*/ 2147483647 w 97"/>
              <a:gd name="T39" fmla="*/ 2147483647 h 96"/>
              <a:gd name="T40" fmla="*/ 2147483647 w 97"/>
              <a:gd name="T41" fmla="*/ 2147483647 h 96"/>
              <a:gd name="T42" fmla="*/ 2147483647 w 97"/>
              <a:gd name="T43" fmla="*/ 2147483647 h 96"/>
              <a:gd name="T44" fmla="*/ 2147483647 w 97"/>
              <a:gd name="T45" fmla="*/ 2147483647 h 96"/>
              <a:gd name="T46" fmla="*/ 2147483647 w 97"/>
              <a:gd name="T47" fmla="*/ 2147483647 h 96"/>
              <a:gd name="T48" fmla="*/ 2147483647 w 97"/>
              <a:gd name="T49" fmla="*/ 2147483647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6"/>
              <a:gd name="T77" fmla="*/ 97 w 97"/>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6">
                <a:moveTo>
                  <a:pt x="90" y="76"/>
                </a:moveTo>
                <a:lnTo>
                  <a:pt x="83" y="83"/>
                </a:lnTo>
                <a:lnTo>
                  <a:pt x="76" y="89"/>
                </a:lnTo>
                <a:lnTo>
                  <a:pt x="67" y="93"/>
                </a:lnTo>
                <a:lnTo>
                  <a:pt x="59" y="96"/>
                </a:lnTo>
                <a:lnTo>
                  <a:pt x="48" y="96"/>
                </a:lnTo>
                <a:lnTo>
                  <a:pt x="38" y="96"/>
                </a:lnTo>
                <a:lnTo>
                  <a:pt x="29" y="93"/>
                </a:lnTo>
                <a:lnTo>
                  <a:pt x="21" y="89"/>
                </a:lnTo>
                <a:lnTo>
                  <a:pt x="7" y="76"/>
                </a:lnTo>
                <a:lnTo>
                  <a:pt x="0" y="58"/>
                </a:lnTo>
                <a:lnTo>
                  <a:pt x="0" y="39"/>
                </a:lnTo>
                <a:lnTo>
                  <a:pt x="7" y="22"/>
                </a:lnTo>
                <a:lnTo>
                  <a:pt x="14" y="13"/>
                </a:lnTo>
                <a:lnTo>
                  <a:pt x="21" y="8"/>
                </a:lnTo>
                <a:lnTo>
                  <a:pt x="29" y="3"/>
                </a:lnTo>
                <a:lnTo>
                  <a:pt x="38" y="0"/>
                </a:lnTo>
                <a:lnTo>
                  <a:pt x="47" y="0"/>
                </a:lnTo>
                <a:lnTo>
                  <a:pt x="57" y="0"/>
                </a:lnTo>
                <a:lnTo>
                  <a:pt x="66" y="3"/>
                </a:lnTo>
                <a:lnTo>
                  <a:pt x="74" y="6"/>
                </a:lnTo>
                <a:lnTo>
                  <a:pt x="88" y="20"/>
                </a:lnTo>
                <a:lnTo>
                  <a:pt x="95" y="38"/>
                </a:lnTo>
                <a:lnTo>
                  <a:pt x="97" y="57"/>
                </a:lnTo>
                <a:lnTo>
                  <a:pt x="90" y="76"/>
                </a:lnTo>
                <a:close/>
              </a:path>
            </a:pathLst>
          </a:custGeom>
          <a:solidFill>
            <a:srgbClr val="AAF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09" name="Freeform 30"/>
          <p:cNvSpPr>
            <a:spLocks/>
          </p:cNvSpPr>
          <p:nvPr/>
        </p:nvSpPr>
        <p:spPr bwMode="auto">
          <a:xfrm flipH="1">
            <a:off x="201613" y="2722563"/>
            <a:ext cx="85725" cy="95250"/>
          </a:xfrm>
          <a:custGeom>
            <a:avLst/>
            <a:gdLst>
              <a:gd name="T0" fmla="*/ 2147483647 w 61"/>
              <a:gd name="T1" fmla="*/ 2147483647 h 61"/>
              <a:gd name="T2" fmla="*/ 2147483647 w 61"/>
              <a:gd name="T3" fmla="*/ 2147483647 h 61"/>
              <a:gd name="T4" fmla="*/ 2147483647 w 61"/>
              <a:gd name="T5" fmla="*/ 2147483647 h 61"/>
              <a:gd name="T6" fmla="*/ 2147483647 w 61"/>
              <a:gd name="T7" fmla="*/ 2147483647 h 61"/>
              <a:gd name="T8" fmla="*/ 2147483647 w 61"/>
              <a:gd name="T9" fmla="*/ 2147483647 h 61"/>
              <a:gd name="T10" fmla="*/ 2147483647 w 61"/>
              <a:gd name="T11" fmla="*/ 2147483647 h 61"/>
              <a:gd name="T12" fmla="*/ 0 w 61"/>
              <a:gd name="T13" fmla="*/ 2147483647 h 61"/>
              <a:gd name="T14" fmla="*/ 0 w 61"/>
              <a:gd name="T15" fmla="*/ 2147483647 h 61"/>
              <a:gd name="T16" fmla="*/ 2147483647 w 61"/>
              <a:gd name="T17" fmla="*/ 2147483647 h 61"/>
              <a:gd name="T18" fmla="*/ 2147483647 w 61"/>
              <a:gd name="T19" fmla="*/ 2147483647 h 61"/>
              <a:gd name="T20" fmla="*/ 2147483647 w 61"/>
              <a:gd name="T21" fmla="*/ 0 h 61"/>
              <a:gd name="T22" fmla="*/ 2147483647 w 61"/>
              <a:gd name="T23" fmla="*/ 0 h 61"/>
              <a:gd name="T24" fmla="*/ 2147483647 w 61"/>
              <a:gd name="T25" fmla="*/ 2147483647 h 61"/>
              <a:gd name="T26" fmla="*/ 2147483647 w 61"/>
              <a:gd name="T27" fmla="*/ 2147483647 h 61"/>
              <a:gd name="T28" fmla="*/ 2147483647 w 61"/>
              <a:gd name="T29" fmla="*/ 2147483647 h 61"/>
              <a:gd name="T30" fmla="*/ 2147483647 w 61"/>
              <a:gd name="T31" fmla="*/ 2147483647 h 61"/>
              <a:gd name="T32" fmla="*/ 2147483647 w 61"/>
              <a:gd name="T33" fmla="*/ 214748364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1"/>
              <a:gd name="T53" fmla="*/ 61 w 61"/>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1">
                <a:moveTo>
                  <a:pt x="56" y="47"/>
                </a:moveTo>
                <a:lnTo>
                  <a:pt x="47" y="56"/>
                </a:lnTo>
                <a:lnTo>
                  <a:pt x="37" y="61"/>
                </a:lnTo>
                <a:lnTo>
                  <a:pt x="25" y="61"/>
                </a:lnTo>
                <a:lnTo>
                  <a:pt x="14" y="56"/>
                </a:lnTo>
                <a:lnTo>
                  <a:pt x="6" y="47"/>
                </a:lnTo>
                <a:lnTo>
                  <a:pt x="0" y="37"/>
                </a:lnTo>
                <a:lnTo>
                  <a:pt x="0" y="25"/>
                </a:lnTo>
                <a:lnTo>
                  <a:pt x="4" y="14"/>
                </a:lnTo>
                <a:lnTo>
                  <a:pt x="13" y="6"/>
                </a:lnTo>
                <a:lnTo>
                  <a:pt x="25" y="0"/>
                </a:lnTo>
                <a:lnTo>
                  <a:pt x="37" y="0"/>
                </a:lnTo>
                <a:lnTo>
                  <a:pt x="47" y="4"/>
                </a:lnTo>
                <a:lnTo>
                  <a:pt x="56" y="13"/>
                </a:lnTo>
                <a:lnTo>
                  <a:pt x="61" y="25"/>
                </a:lnTo>
                <a:lnTo>
                  <a:pt x="61" y="37"/>
                </a:lnTo>
                <a:lnTo>
                  <a:pt x="56" y="47"/>
                </a:lnTo>
                <a:close/>
              </a:path>
            </a:pathLst>
          </a:custGeom>
          <a:solidFill>
            <a:srgbClr val="AAF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0" name="Freeform 31"/>
          <p:cNvSpPr>
            <a:spLocks/>
          </p:cNvSpPr>
          <p:nvPr/>
        </p:nvSpPr>
        <p:spPr bwMode="auto">
          <a:xfrm flipH="1">
            <a:off x="355600" y="2673350"/>
            <a:ext cx="57150" cy="65088"/>
          </a:xfrm>
          <a:custGeom>
            <a:avLst/>
            <a:gdLst>
              <a:gd name="T0" fmla="*/ 2147483647 w 40"/>
              <a:gd name="T1" fmla="*/ 2147483647 h 40"/>
              <a:gd name="T2" fmla="*/ 2147483647 w 40"/>
              <a:gd name="T3" fmla="*/ 2147483647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w 40"/>
              <a:gd name="T15" fmla="*/ 2147483647 h 40"/>
              <a:gd name="T16" fmla="*/ 2147483647 w 40"/>
              <a:gd name="T17" fmla="*/ 2147483647 h 40"/>
              <a:gd name="T18" fmla="*/ 2147483647 w 40"/>
              <a:gd name="T19" fmla="*/ 2147483647 h 40"/>
              <a:gd name="T20" fmla="*/ 2147483647 w 40"/>
              <a:gd name="T21" fmla="*/ 0 h 40"/>
              <a:gd name="T22" fmla="*/ 2147483647 w 40"/>
              <a:gd name="T23" fmla="*/ 0 h 40"/>
              <a:gd name="T24" fmla="*/ 2147483647 w 40"/>
              <a:gd name="T25" fmla="*/ 2147483647 h 40"/>
              <a:gd name="T26" fmla="*/ 2147483647 w 40"/>
              <a:gd name="T27" fmla="*/ 2147483647 h 40"/>
              <a:gd name="T28" fmla="*/ 2147483647 w 40"/>
              <a:gd name="T29" fmla="*/ 2147483647 h 40"/>
              <a:gd name="T30" fmla="*/ 2147483647 w 40"/>
              <a:gd name="T31" fmla="*/ 2147483647 h 40"/>
              <a:gd name="T32" fmla="*/ 2147483647 w 40"/>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37" y="31"/>
                </a:moveTo>
                <a:lnTo>
                  <a:pt x="31" y="36"/>
                </a:lnTo>
                <a:lnTo>
                  <a:pt x="24" y="40"/>
                </a:lnTo>
                <a:lnTo>
                  <a:pt x="18" y="40"/>
                </a:lnTo>
                <a:lnTo>
                  <a:pt x="9" y="36"/>
                </a:lnTo>
                <a:lnTo>
                  <a:pt x="4" y="31"/>
                </a:lnTo>
                <a:lnTo>
                  <a:pt x="0" y="24"/>
                </a:lnTo>
                <a:lnTo>
                  <a:pt x="0" y="17"/>
                </a:lnTo>
                <a:lnTo>
                  <a:pt x="4" y="9"/>
                </a:lnTo>
                <a:lnTo>
                  <a:pt x="9" y="4"/>
                </a:lnTo>
                <a:lnTo>
                  <a:pt x="16" y="0"/>
                </a:lnTo>
                <a:lnTo>
                  <a:pt x="24" y="0"/>
                </a:lnTo>
                <a:lnTo>
                  <a:pt x="31" y="4"/>
                </a:lnTo>
                <a:lnTo>
                  <a:pt x="37" y="9"/>
                </a:lnTo>
                <a:lnTo>
                  <a:pt x="40" y="16"/>
                </a:lnTo>
                <a:lnTo>
                  <a:pt x="40" y="23"/>
                </a:lnTo>
                <a:lnTo>
                  <a:pt x="37" y="31"/>
                </a:lnTo>
                <a:close/>
              </a:path>
            </a:pathLst>
          </a:custGeom>
          <a:solidFill>
            <a:srgbClr val="AAF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1" name="Freeform 32"/>
          <p:cNvSpPr>
            <a:spLocks/>
          </p:cNvSpPr>
          <p:nvPr/>
        </p:nvSpPr>
        <p:spPr bwMode="auto">
          <a:xfrm flipH="1">
            <a:off x="0" y="2770188"/>
            <a:ext cx="136525" cy="157162"/>
          </a:xfrm>
          <a:custGeom>
            <a:avLst/>
            <a:gdLst>
              <a:gd name="T0" fmla="*/ 2147483647 w 97"/>
              <a:gd name="T1" fmla="*/ 2147483647 h 96"/>
              <a:gd name="T2" fmla="*/ 2147483647 w 97"/>
              <a:gd name="T3" fmla="*/ 2147483647 h 96"/>
              <a:gd name="T4" fmla="*/ 2147483647 w 97"/>
              <a:gd name="T5" fmla="*/ 2147483647 h 96"/>
              <a:gd name="T6" fmla="*/ 2147483647 w 97"/>
              <a:gd name="T7" fmla="*/ 2147483647 h 96"/>
              <a:gd name="T8" fmla="*/ 2147483647 w 97"/>
              <a:gd name="T9" fmla="*/ 2147483647 h 96"/>
              <a:gd name="T10" fmla="*/ 2147483647 w 97"/>
              <a:gd name="T11" fmla="*/ 2147483647 h 96"/>
              <a:gd name="T12" fmla="*/ 2147483647 w 97"/>
              <a:gd name="T13" fmla="*/ 2147483647 h 96"/>
              <a:gd name="T14" fmla="*/ 2147483647 w 97"/>
              <a:gd name="T15" fmla="*/ 2147483647 h 96"/>
              <a:gd name="T16" fmla="*/ 2147483647 w 97"/>
              <a:gd name="T17" fmla="*/ 2147483647 h 96"/>
              <a:gd name="T18" fmla="*/ 2147483647 w 97"/>
              <a:gd name="T19" fmla="*/ 2147483647 h 96"/>
              <a:gd name="T20" fmla="*/ 0 w 97"/>
              <a:gd name="T21" fmla="*/ 2147483647 h 96"/>
              <a:gd name="T22" fmla="*/ 0 w 97"/>
              <a:gd name="T23" fmla="*/ 2147483647 h 96"/>
              <a:gd name="T24" fmla="*/ 2147483647 w 97"/>
              <a:gd name="T25" fmla="*/ 2147483647 h 96"/>
              <a:gd name="T26" fmla="*/ 2147483647 w 97"/>
              <a:gd name="T27" fmla="*/ 2147483647 h 96"/>
              <a:gd name="T28" fmla="*/ 2147483647 w 97"/>
              <a:gd name="T29" fmla="*/ 2147483647 h 96"/>
              <a:gd name="T30" fmla="*/ 2147483647 w 97"/>
              <a:gd name="T31" fmla="*/ 2147483647 h 96"/>
              <a:gd name="T32" fmla="*/ 2147483647 w 97"/>
              <a:gd name="T33" fmla="*/ 0 h 96"/>
              <a:gd name="T34" fmla="*/ 2147483647 w 97"/>
              <a:gd name="T35" fmla="*/ 0 h 96"/>
              <a:gd name="T36" fmla="*/ 2147483647 w 97"/>
              <a:gd name="T37" fmla="*/ 0 h 96"/>
              <a:gd name="T38" fmla="*/ 2147483647 w 97"/>
              <a:gd name="T39" fmla="*/ 2147483647 h 96"/>
              <a:gd name="T40" fmla="*/ 2147483647 w 97"/>
              <a:gd name="T41" fmla="*/ 2147483647 h 96"/>
              <a:gd name="T42" fmla="*/ 2147483647 w 97"/>
              <a:gd name="T43" fmla="*/ 2147483647 h 96"/>
              <a:gd name="T44" fmla="*/ 2147483647 w 97"/>
              <a:gd name="T45" fmla="*/ 2147483647 h 96"/>
              <a:gd name="T46" fmla="*/ 2147483647 w 97"/>
              <a:gd name="T47" fmla="*/ 2147483647 h 96"/>
              <a:gd name="T48" fmla="*/ 2147483647 w 97"/>
              <a:gd name="T49" fmla="*/ 2147483647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6"/>
              <a:gd name="T77" fmla="*/ 97 w 97"/>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6">
                <a:moveTo>
                  <a:pt x="90" y="76"/>
                </a:moveTo>
                <a:lnTo>
                  <a:pt x="83" y="83"/>
                </a:lnTo>
                <a:lnTo>
                  <a:pt x="76" y="89"/>
                </a:lnTo>
                <a:lnTo>
                  <a:pt x="67" y="93"/>
                </a:lnTo>
                <a:lnTo>
                  <a:pt x="59" y="96"/>
                </a:lnTo>
                <a:lnTo>
                  <a:pt x="48" y="96"/>
                </a:lnTo>
                <a:lnTo>
                  <a:pt x="38" y="96"/>
                </a:lnTo>
                <a:lnTo>
                  <a:pt x="29" y="93"/>
                </a:lnTo>
                <a:lnTo>
                  <a:pt x="21" y="89"/>
                </a:lnTo>
                <a:lnTo>
                  <a:pt x="7" y="76"/>
                </a:lnTo>
                <a:lnTo>
                  <a:pt x="0" y="58"/>
                </a:lnTo>
                <a:lnTo>
                  <a:pt x="0" y="39"/>
                </a:lnTo>
                <a:lnTo>
                  <a:pt x="7" y="22"/>
                </a:lnTo>
                <a:lnTo>
                  <a:pt x="14" y="13"/>
                </a:lnTo>
                <a:lnTo>
                  <a:pt x="21" y="8"/>
                </a:lnTo>
                <a:lnTo>
                  <a:pt x="29" y="3"/>
                </a:lnTo>
                <a:lnTo>
                  <a:pt x="38" y="0"/>
                </a:lnTo>
                <a:lnTo>
                  <a:pt x="47" y="0"/>
                </a:lnTo>
                <a:lnTo>
                  <a:pt x="57" y="0"/>
                </a:lnTo>
                <a:lnTo>
                  <a:pt x="66" y="3"/>
                </a:lnTo>
                <a:lnTo>
                  <a:pt x="74" y="6"/>
                </a:lnTo>
                <a:lnTo>
                  <a:pt x="88" y="20"/>
                </a:lnTo>
                <a:lnTo>
                  <a:pt x="95" y="38"/>
                </a:lnTo>
                <a:lnTo>
                  <a:pt x="97" y="57"/>
                </a:lnTo>
                <a:lnTo>
                  <a:pt x="90"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2" name="Freeform 33"/>
          <p:cNvSpPr>
            <a:spLocks/>
          </p:cNvSpPr>
          <p:nvPr/>
        </p:nvSpPr>
        <p:spPr bwMode="auto">
          <a:xfrm flipH="1">
            <a:off x="201613" y="2722563"/>
            <a:ext cx="85725" cy="95250"/>
          </a:xfrm>
          <a:custGeom>
            <a:avLst/>
            <a:gdLst>
              <a:gd name="T0" fmla="*/ 2147483647 w 61"/>
              <a:gd name="T1" fmla="*/ 2147483647 h 61"/>
              <a:gd name="T2" fmla="*/ 2147483647 w 61"/>
              <a:gd name="T3" fmla="*/ 2147483647 h 61"/>
              <a:gd name="T4" fmla="*/ 2147483647 w 61"/>
              <a:gd name="T5" fmla="*/ 2147483647 h 61"/>
              <a:gd name="T6" fmla="*/ 2147483647 w 61"/>
              <a:gd name="T7" fmla="*/ 2147483647 h 61"/>
              <a:gd name="T8" fmla="*/ 2147483647 w 61"/>
              <a:gd name="T9" fmla="*/ 2147483647 h 61"/>
              <a:gd name="T10" fmla="*/ 2147483647 w 61"/>
              <a:gd name="T11" fmla="*/ 2147483647 h 61"/>
              <a:gd name="T12" fmla="*/ 0 w 61"/>
              <a:gd name="T13" fmla="*/ 2147483647 h 61"/>
              <a:gd name="T14" fmla="*/ 0 w 61"/>
              <a:gd name="T15" fmla="*/ 2147483647 h 61"/>
              <a:gd name="T16" fmla="*/ 2147483647 w 61"/>
              <a:gd name="T17" fmla="*/ 2147483647 h 61"/>
              <a:gd name="T18" fmla="*/ 2147483647 w 61"/>
              <a:gd name="T19" fmla="*/ 2147483647 h 61"/>
              <a:gd name="T20" fmla="*/ 2147483647 w 61"/>
              <a:gd name="T21" fmla="*/ 0 h 61"/>
              <a:gd name="T22" fmla="*/ 2147483647 w 61"/>
              <a:gd name="T23" fmla="*/ 0 h 61"/>
              <a:gd name="T24" fmla="*/ 2147483647 w 61"/>
              <a:gd name="T25" fmla="*/ 2147483647 h 61"/>
              <a:gd name="T26" fmla="*/ 2147483647 w 61"/>
              <a:gd name="T27" fmla="*/ 2147483647 h 61"/>
              <a:gd name="T28" fmla="*/ 2147483647 w 61"/>
              <a:gd name="T29" fmla="*/ 2147483647 h 61"/>
              <a:gd name="T30" fmla="*/ 2147483647 w 61"/>
              <a:gd name="T31" fmla="*/ 2147483647 h 61"/>
              <a:gd name="T32" fmla="*/ 2147483647 w 61"/>
              <a:gd name="T33" fmla="*/ 214748364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1"/>
              <a:gd name="T53" fmla="*/ 61 w 61"/>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1">
                <a:moveTo>
                  <a:pt x="56" y="47"/>
                </a:moveTo>
                <a:lnTo>
                  <a:pt x="47" y="56"/>
                </a:lnTo>
                <a:lnTo>
                  <a:pt x="37" y="61"/>
                </a:lnTo>
                <a:lnTo>
                  <a:pt x="25" y="61"/>
                </a:lnTo>
                <a:lnTo>
                  <a:pt x="14" y="56"/>
                </a:lnTo>
                <a:lnTo>
                  <a:pt x="6" y="47"/>
                </a:lnTo>
                <a:lnTo>
                  <a:pt x="0" y="37"/>
                </a:lnTo>
                <a:lnTo>
                  <a:pt x="0" y="25"/>
                </a:lnTo>
                <a:lnTo>
                  <a:pt x="4" y="14"/>
                </a:lnTo>
                <a:lnTo>
                  <a:pt x="13" y="6"/>
                </a:lnTo>
                <a:lnTo>
                  <a:pt x="25" y="0"/>
                </a:lnTo>
                <a:lnTo>
                  <a:pt x="37" y="0"/>
                </a:lnTo>
                <a:lnTo>
                  <a:pt x="47" y="4"/>
                </a:lnTo>
                <a:lnTo>
                  <a:pt x="56" y="13"/>
                </a:lnTo>
                <a:lnTo>
                  <a:pt x="61" y="25"/>
                </a:lnTo>
                <a:lnTo>
                  <a:pt x="61" y="37"/>
                </a:lnTo>
                <a:lnTo>
                  <a:pt x="5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3" name="Freeform 34"/>
          <p:cNvSpPr>
            <a:spLocks/>
          </p:cNvSpPr>
          <p:nvPr/>
        </p:nvSpPr>
        <p:spPr bwMode="auto">
          <a:xfrm flipH="1">
            <a:off x="355600" y="2673350"/>
            <a:ext cx="57150" cy="65088"/>
          </a:xfrm>
          <a:custGeom>
            <a:avLst/>
            <a:gdLst>
              <a:gd name="T0" fmla="*/ 2147483647 w 40"/>
              <a:gd name="T1" fmla="*/ 2147483647 h 40"/>
              <a:gd name="T2" fmla="*/ 2147483647 w 40"/>
              <a:gd name="T3" fmla="*/ 2147483647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w 40"/>
              <a:gd name="T15" fmla="*/ 2147483647 h 40"/>
              <a:gd name="T16" fmla="*/ 2147483647 w 40"/>
              <a:gd name="T17" fmla="*/ 2147483647 h 40"/>
              <a:gd name="T18" fmla="*/ 2147483647 w 40"/>
              <a:gd name="T19" fmla="*/ 2147483647 h 40"/>
              <a:gd name="T20" fmla="*/ 2147483647 w 40"/>
              <a:gd name="T21" fmla="*/ 0 h 40"/>
              <a:gd name="T22" fmla="*/ 2147483647 w 40"/>
              <a:gd name="T23" fmla="*/ 0 h 40"/>
              <a:gd name="T24" fmla="*/ 2147483647 w 40"/>
              <a:gd name="T25" fmla="*/ 2147483647 h 40"/>
              <a:gd name="T26" fmla="*/ 2147483647 w 40"/>
              <a:gd name="T27" fmla="*/ 2147483647 h 40"/>
              <a:gd name="T28" fmla="*/ 2147483647 w 40"/>
              <a:gd name="T29" fmla="*/ 2147483647 h 40"/>
              <a:gd name="T30" fmla="*/ 2147483647 w 40"/>
              <a:gd name="T31" fmla="*/ 2147483647 h 40"/>
              <a:gd name="T32" fmla="*/ 2147483647 w 40"/>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37" y="31"/>
                </a:moveTo>
                <a:lnTo>
                  <a:pt x="31" y="36"/>
                </a:lnTo>
                <a:lnTo>
                  <a:pt x="24" y="40"/>
                </a:lnTo>
                <a:lnTo>
                  <a:pt x="18" y="40"/>
                </a:lnTo>
                <a:lnTo>
                  <a:pt x="9" y="36"/>
                </a:lnTo>
                <a:lnTo>
                  <a:pt x="4" y="31"/>
                </a:lnTo>
                <a:lnTo>
                  <a:pt x="0" y="24"/>
                </a:lnTo>
                <a:lnTo>
                  <a:pt x="0" y="17"/>
                </a:lnTo>
                <a:lnTo>
                  <a:pt x="4" y="9"/>
                </a:lnTo>
                <a:lnTo>
                  <a:pt x="9" y="4"/>
                </a:lnTo>
                <a:lnTo>
                  <a:pt x="16" y="0"/>
                </a:lnTo>
                <a:lnTo>
                  <a:pt x="24" y="0"/>
                </a:lnTo>
                <a:lnTo>
                  <a:pt x="31" y="4"/>
                </a:lnTo>
                <a:lnTo>
                  <a:pt x="37" y="9"/>
                </a:lnTo>
                <a:lnTo>
                  <a:pt x="40" y="16"/>
                </a:lnTo>
                <a:lnTo>
                  <a:pt x="40" y="23"/>
                </a:lnTo>
                <a:lnTo>
                  <a:pt x="37"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4" name="Freeform 35"/>
          <p:cNvSpPr>
            <a:spLocks/>
          </p:cNvSpPr>
          <p:nvPr/>
        </p:nvSpPr>
        <p:spPr bwMode="auto">
          <a:xfrm flipH="1">
            <a:off x="3175" y="2339975"/>
            <a:ext cx="139700" cy="160338"/>
          </a:xfrm>
          <a:custGeom>
            <a:avLst/>
            <a:gdLst>
              <a:gd name="T0" fmla="*/ 2147483647 w 97"/>
              <a:gd name="T1" fmla="*/ 2147483647 h 98"/>
              <a:gd name="T2" fmla="*/ 2147483647 w 97"/>
              <a:gd name="T3" fmla="*/ 2147483647 h 98"/>
              <a:gd name="T4" fmla="*/ 2147483647 w 97"/>
              <a:gd name="T5" fmla="*/ 2147483647 h 98"/>
              <a:gd name="T6" fmla="*/ 2147483647 w 97"/>
              <a:gd name="T7" fmla="*/ 2147483647 h 98"/>
              <a:gd name="T8" fmla="*/ 2147483647 w 97"/>
              <a:gd name="T9" fmla="*/ 2147483647 h 98"/>
              <a:gd name="T10" fmla="*/ 2147483647 w 97"/>
              <a:gd name="T11" fmla="*/ 2147483647 h 98"/>
              <a:gd name="T12" fmla="*/ 2147483647 w 97"/>
              <a:gd name="T13" fmla="*/ 2147483647 h 98"/>
              <a:gd name="T14" fmla="*/ 2147483647 w 97"/>
              <a:gd name="T15" fmla="*/ 2147483647 h 98"/>
              <a:gd name="T16" fmla="*/ 2147483647 w 97"/>
              <a:gd name="T17" fmla="*/ 2147483647 h 98"/>
              <a:gd name="T18" fmla="*/ 2147483647 w 97"/>
              <a:gd name="T19" fmla="*/ 2147483647 h 98"/>
              <a:gd name="T20" fmla="*/ 2147483647 w 97"/>
              <a:gd name="T21" fmla="*/ 2147483647 h 98"/>
              <a:gd name="T22" fmla="*/ 2147483647 w 97"/>
              <a:gd name="T23" fmla="*/ 2147483647 h 98"/>
              <a:gd name="T24" fmla="*/ 0 w 97"/>
              <a:gd name="T25" fmla="*/ 2147483647 h 98"/>
              <a:gd name="T26" fmla="*/ 2147483647 w 97"/>
              <a:gd name="T27" fmla="*/ 2147483647 h 98"/>
              <a:gd name="T28" fmla="*/ 2147483647 w 97"/>
              <a:gd name="T29" fmla="*/ 2147483647 h 98"/>
              <a:gd name="T30" fmla="*/ 2147483647 w 97"/>
              <a:gd name="T31" fmla="*/ 2147483647 h 98"/>
              <a:gd name="T32" fmla="*/ 2147483647 w 97"/>
              <a:gd name="T33" fmla="*/ 0 h 98"/>
              <a:gd name="T34" fmla="*/ 2147483647 w 97"/>
              <a:gd name="T35" fmla="*/ 0 h 98"/>
              <a:gd name="T36" fmla="*/ 2147483647 w 97"/>
              <a:gd name="T37" fmla="*/ 2147483647 h 98"/>
              <a:gd name="T38" fmla="*/ 2147483647 w 97"/>
              <a:gd name="T39" fmla="*/ 2147483647 h 98"/>
              <a:gd name="T40" fmla="*/ 2147483647 w 97"/>
              <a:gd name="T41" fmla="*/ 2147483647 h 98"/>
              <a:gd name="T42" fmla="*/ 2147483647 w 97"/>
              <a:gd name="T43" fmla="*/ 2147483647 h 98"/>
              <a:gd name="T44" fmla="*/ 2147483647 w 97"/>
              <a:gd name="T45" fmla="*/ 2147483647 h 98"/>
              <a:gd name="T46" fmla="*/ 2147483647 w 97"/>
              <a:gd name="T47" fmla="*/ 2147483647 h 98"/>
              <a:gd name="T48" fmla="*/ 2147483647 w 97"/>
              <a:gd name="T49" fmla="*/ 2147483647 h 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8"/>
              <a:gd name="T77" fmla="*/ 97 w 97"/>
              <a:gd name="T78" fmla="*/ 98 h 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8">
                <a:moveTo>
                  <a:pt x="97" y="46"/>
                </a:moveTo>
                <a:lnTo>
                  <a:pt x="96" y="65"/>
                </a:lnTo>
                <a:lnTo>
                  <a:pt x="87" y="81"/>
                </a:lnTo>
                <a:lnTo>
                  <a:pt x="71" y="93"/>
                </a:lnTo>
                <a:lnTo>
                  <a:pt x="52" y="98"/>
                </a:lnTo>
                <a:lnTo>
                  <a:pt x="42" y="98"/>
                </a:lnTo>
                <a:lnTo>
                  <a:pt x="33" y="95"/>
                </a:lnTo>
                <a:lnTo>
                  <a:pt x="25" y="91"/>
                </a:lnTo>
                <a:lnTo>
                  <a:pt x="16" y="86"/>
                </a:lnTo>
                <a:lnTo>
                  <a:pt x="11" y="79"/>
                </a:lnTo>
                <a:lnTo>
                  <a:pt x="6" y="72"/>
                </a:lnTo>
                <a:lnTo>
                  <a:pt x="2" y="62"/>
                </a:lnTo>
                <a:lnTo>
                  <a:pt x="0" y="53"/>
                </a:lnTo>
                <a:lnTo>
                  <a:pt x="2" y="34"/>
                </a:lnTo>
                <a:lnTo>
                  <a:pt x="13" y="17"/>
                </a:lnTo>
                <a:lnTo>
                  <a:pt x="26" y="5"/>
                </a:lnTo>
                <a:lnTo>
                  <a:pt x="45" y="0"/>
                </a:lnTo>
                <a:lnTo>
                  <a:pt x="56" y="0"/>
                </a:lnTo>
                <a:lnTo>
                  <a:pt x="64" y="3"/>
                </a:lnTo>
                <a:lnTo>
                  <a:pt x="73" y="7"/>
                </a:lnTo>
                <a:lnTo>
                  <a:pt x="82" y="12"/>
                </a:lnTo>
                <a:lnTo>
                  <a:pt x="87" y="19"/>
                </a:lnTo>
                <a:lnTo>
                  <a:pt x="92" y="27"/>
                </a:lnTo>
                <a:lnTo>
                  <a:pt x="96" y="36"/>
                </a:lnTo>
                <a:lnTo>
                  <a:pt x="97" y="46"/>
                </a:lnTo>
                <a:close/>
              </a:path>
            </a:pathLst>
          </a:custGeom>
          <a:solidFill>
            <a:srgbClr val="AAF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5" name="Freeform 36"/>
          <p:cNvSpPr>
            <a:spLocks/>
          </p:cNvSpPr>
          <p:nvPr/>
        </p:nvSpPr>
        <p:spPr bwMode="auto">
          <a:xfrm flipH="1">
            <a:off x="211138" y="2427288"/>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0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0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62"/>
              <a:gd name="T53" fmla="*/ 62 w 62"/>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62">
                <a:moveTo>
                  <a:pt x="62" y="30"/>
                </a:moveTo>
                <a:lnTo>
                  <a:pt x="60" y="42"/>
                </a:lnTo>
                <a:lnTo>
                  <a:pt x="53" y="52"/>
                </a:lnTo>
                <a:lnTo>
                  <a:pt x="45" y="59"/>
                </a:lnTo>
                <a:lnTo>
                  <a:pt x="33" y="62"/>
                </a:lnTo>
                <a:lnTo>
                  <a:pt x="21" y="61"/>
                </a:lnTo>
                <a:lnTo>
                  <a:pt x="10" y="56"/>
                </a:lnTo>
                <a:lnTo>
                  <a:pt x="3" y="45"/>
                </a:lnTo>
                <a:lnTo>
                  <a:pt x="0" y="33"/>
                </a:lnTo>
                <a:lnTo>
                  <a:pt x="2" y="21"/>
                </a:lnTo>
                <a:lnTo>
                  <a:pt x="7" y="11"/>
                </a:lnTo>
                <a:lnTo>
                  <a:pt x="17" y="4"/>
                </a:lnTo>
                <a:lnTo>
                  <a:pt x="29" y="0"/>
                </a:lnTo>
                <a:lnTo>
                  <a:pt x="41" y="2"/>
                </a:lnTo>
                <a:lnTo>
                  <a:pt x="52" y="7"/>
                </a:lnTo>
                <a:lnTo>
                  <a:pt x="59" y="17"/>
                </a:lnTo>
                <a:lnTo>
                  <a:pt x="62" y="30"/>
                </a:lnTo>
                <a:close/>
              </a:path>
            </a:pathLst>
          </a:custGeom>
          <a:solidFill>
            <a:srgbClr val="AAF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6" name="Freeform 37"/>
          <p:cNvSpPr>
            <a:spLocks/>
          </p:cNvSpPr>
          <p:nvPr/>
        </p:nvSpPr>
        <p:spPr bwMode="auto">
          <a:xfrm flipH="1">
            <a:off x="373063" y="2487613"/>
            <a:ext cx="55562" cy="68262"/>
          </a:xfrm>
          <a:custGeom>
            <a:avLst/>
            <a:gdLst>
              <a:gd name="T0" fmla="*/ 2147483647 w 40"/>
              <a:gd name="T1" fmla="*/ 2147483647 h 42"/>
              <a:gd name="T2" fmla="*/ 2147483647 w 40"/>
              <a:gd name="T3" fmla="*/ 2147483647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2147483647 w 40"/>
              <a:gd name="T13" fmla="*/ 2147483647 h 42"/>
              <a:gd name="T14" fmla="*/ 2147483647 w 40"/>
              <a:gd name="T15" fmla="*/ 2147483647 h 42"/>
              <a:gd name="T16" fmla="*/ 0 w 40"/>
              <a:gd name="T17" fmla="*/ 2147483647 h 42"/>
              <a:gd name="T18" fmla="*/ 2147483647 w 40"/>
              <a:gd name="T19" fmla="*/ 2147483647 h 42"/>
              <a:gd name="T20" fmla="*/ 2147483647 w 40"/>
              <a:gd name="T21" fmla="*/ 2147483647 h 42"/>
              <a:gd name="T22" fmla="*/ 2147483647 w 40"/>
              <a:gd name="T23" fmla="*/ 2147483647 h 42"/>
              <a:gd name="T24" fmla="*/ 2147483647 w 40"/>
              <a:gd name="T25" fmla="*/ 0 h 42"/>
              <a:gd name="T26" fmla="*/ 2147483647 w 40"/>
              <a:gd name="T27" fmla="*/ 2147483647 h 42"/>
              <a:gd name="T28" fmla="*/ 2147483647 w 40"/>
              <a:gd name="T29" fmla="*/ 2147483647 h 42"/>
              <a:gd name="T30" fmla="*/ 2147483647 w 40"/>
              <a:gd name="T31" fmla="*/ 2147483647 h 42"/>
              <a:gd name="T32" fmla="*/ 2147483647 w 40"/>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2"/>
              <a:gd name="T53" fmla="*/ 40 w 40"/>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2">
                <a:moveTo>
                  <a:pt x="40" y="19"/>
                </a:moveTo>
                <a:lnTo>
                  <a:pt x="40" y="28"/>
                </a:lnTo>
                <a:lnTo>
                  <a:pt x="36" y="35"/>
                </a:lnTo>
                <a:lnTo>
                  <a:pt x="30" y="40"/>
                </a:lnTo>
                <a:lnTo>
                  <a:pt x="23" y="42"/>
                </a:lnTo>
                <a:lnTo>
                  <a:pt x="14" y="40"/>
                </a:lnTo>
                <a:lnTo>
                  <a:pt x="7" y="37"/>
                </a:lnTo>
                <a:lnTo>
                  <a:pt x="2" y="30"/>
                </a:lnTo>
                <a:lnTo>
                  <a:pt x="0" y="23"/>
                </a:lnTo>
                <a:lnTo>
                  <a:pt x="2" y="14"/>
                </a:lnTo>
                <a:lnTo>
                  <a:pt x="5" y="7"/>
                </a:lnTo>
                <a:lnTo>
                  <a:pt x="11" y="2"/>
                </a:lnTo>
                <a:lnTo>
                  <a:pt x="19" y="0"/>
                </a:lnTo>
                <a:lnTo>
                  <a:pt x="26" y="2"/>
                </a:lnTo>
                <a:lnTo>
                  <a:pt x="33" y="5"/>
                </a:lnTo>
                <a:lnTo>
                  <a:pt x="38" y="12"/>
                </a:lnTo>
                <a:lnTo>
                  <a:pt x="40" y="19"/>
                </a:lnTo>
                <a:close/>
              </a:path>
            </a:pathLst>
          </a:custGeom>
          <a:solidFill>
            <a:srgbClr val="AAF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7" name="Freeform 38"/>
          <p:cNvSpPr>
            <a:spLocks/>
          </p:cNvSpPr>
          <p:nvPr/>
        </p:nvSpPr>
        <p:spPr bwMode="auto">
          <a:xfrm flipH="1">
            <a:off x="3175" y="2339975"/>
            <a:ext cx="139700" cy="160338"/>
          </a:xfrm>
          <a:custGeom>
            <a:avLst/>
            <a:gdLst>
              <a:gd name="T0" fmla="*/ 2147483647 w 97"/>
              <a:gd name="T1" fmla="*/ 2147483647 h 98"/>
              <a:gd name="T2" fmla="*/ 2147483647 w 97"/>
              <a:gd name="T3" fmla="*/ 2147483647 h 98"/>
              <a:gd name="T4" fmla="*/ 2147483647 w 97"/>
              <a:gd name="T5" fmla="*/ 2147483647 h 98"/>
              <a:gd name="T6" fmla="*/ 2147483647 w 97"/>
              <a:gd name="T7" fmla="*/ 2147483647 h 98"/>
              <a:gd name="T8" fmla="*/ 2147483647 w 97"/>
              <a:gd name="T9" fmla="*/ 2147483647 h 98"/>
              <a:gd name="T10" fmla="*/ 2147483647 w 97"/>
              <a:gd name="T11" fmla="*/ 2147483647 h 98"/>
              <a:gd name="T12" fmla="*/ 2147483647 w 97"/>
              <a:gd name="T13" fmla="*/ 2147483647 h 98"/>
              <a:gd name="T14" fmla="*/ 2147483647 w 97"/>
              <a:gd name="T15" fmla="*/ 2147483647 h 98"/>
              <a:gd name="T16" fmla="*/ 2147483647 w 97"/>
              <a:gd name="T17" fmla="*/ 2147483647 h 98"/>
              <a:gd name="T18" fmla="*/ 2147483647 w 97"/>
              <a:gd name="T19" fmla="*/ 2147483647 h 98"/>
              <a:gd name="T20" fmla="*/ 2147483647 w 97"/>
              <a:gd name="T21" fmla="*/ 2147483647 h 98"/>
              <a:gd name="T22" fmla="*/ 2147483647 w 97"/>
              <a:gd name="T23" fmla="*/ 2147483647 h 98"/>
              <a:gd name="T24" fmla="*/ 0 w 97"/>
              <a:gd name="T25" fmla="*/ 2147483647 h 98"/>
              <a:gd name="T26" fmla="*/ 2147483647 w 97"/>
              <a:gd name="T27" fmla="*/ 2147483647 h 98"/>
              <a:gd name="T28" fmla="*/ 2147483647 w 97"/>
              <a:gd name="T29" fmla="*/ 2147483647 h 98"/>
              <a:gd name="T30" fmla="*/ 2147483647 w 97"/>
              <a:gd name="T31" fmla="*/ 2147483647 h 98"/>
              <a:gd name="T32" fmla="*/ 2147483647 w 97"/>
              <a:gd name="T33" fmla="*/ 0 h 98"/>
              <a:gd name="T34" fmla="*/ 2147483647 w 97"/>
              <a:gd name="T35" fmla="*/ 0 h 98"/>
              <a:gd name="T36" fmla="*/ 2147483647 w 97"/>
              <a:gd name="T37" fmla="*/ 2147483647 h 98"/>
              <a:gd name="T38" fmla="*/ 2147483647 w 97"/>
              <a:gd name="T39" fmla="*/ 2147483647 h 98"/>
              <a:gd name="T40" fmla="*/ 2147483647 w 97"/>
              <a:gd name="T41" fmla="*/ 2147483647 h 98"/>
              <a:gd name="T42" fmla="*/ 2147483647 w 97"/>
              <a:gd name="T43" fmla="*/ 2147483647 h 98"/>
              <a:gd name="T44" fmla="*/ 2147483647 w 97"/>
              <a:gd name="T45" fmla="*/ 2147483647 h 98"/>
              <a:gd name="T46" fmla="*/ 2147483647 w 97"/>
              <a:gd name="T47" fmla="*/ 2147483647 h 98"/>
              <a:gd name="T48" fmla="*/ 2147483647 w 97"/>
              <a:gd name="T49" fmla="*/ 2147483647 h 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8"/>
              <a:gd name="T77" fmla="*/ 97 w 97"/>
              <a:gd name="T78" fmla="*/ 98 h 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8">
                <a:moveTo>
                  <a:pt x="97" y="46"/>
                </a:moveTo>
                <a:lnTo>
                  <a:pt x="96" y="65"/>
                </a:lnTo>
                <a:lnTo>
                  <a:pt x="87" y="81"/>
                </a:lnTo>
                <a:lnTo>
                  <a:pt x="71" y="93"/>
                </a:lnTo>
                <a:lnTo>
                  <a:pt x="52" y="98"/>
                </a:lnTo>
                <a:lnTo>
                  <a:pt x="42" y="98"/>
                </a:lnTo>
                <a:lnTo>
                  <a:pt x="33" y="95"/>
                </a:lnTo>
                <a:lnTo>
                  <a:pt x="25" y="91"/>
                </a:lnTo>
                <a:lnTo>
                  <a:pt x="16" y="86"/>
                </a:lnTo>
                <a:lnTo>
                  <a:pt x="11" y="79"/>
                </a:lnTo>
                <a:lnTo>
                  <a:pt x="6" y="72"/>
                </a:lnTo>
                <a:lnTo>
                  <a:pt x="2" y="62"/>
                </a:lnTo>
                <a:lnTo>
                  <a:pt x="0" y="53"/>
                </a:lnTo>
                <a:lnTo>
                  <a:pt x="2" y="34"/>
                </a:lnTo>
                <a:lnTo>
                  <a:pt x="13" y="17"/>
                </a:lnTo>
                <a:lnTo>
                  <a:pt x="26" y="5"/>
                </a:lnTo>
                <a:lnTo>
                  <a:pt x="45" y="0"/>
                </a:lnTo>
                <a:lnTo>
                  <a:pt x="56" y="0"/>
                </a:lnTo>
                <a:lnTo>
                  <a:pt x="64" y="3"/>
                </a:lnTo>
                <a:lnTo>
                  <a:pt x="73" y="7"/>
                </a:lnTo>
                <a:lnTo>
                  <a:pt x="82" y="12"/>
                </a:lnTo>
                <a:lnTo>
                  <a:pt x="87" y="19"/>
                </a:lnTo>
                <a:lnTo>
                  <a:pt x="92" y="27"/>
                </a:lnTo>
                <a:lnTo>
                  <a:pt x="96" y="36"/>
                </a:lnTo>
                <a:lnTo>
                  <a:pt x="9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8" name="Freeform 39"/>
          <p:cNvSpPr>
            <a:spLocks/>
          </p:cNvSpPr>
          <p:nvPr/>
        </p:nvSpPr>
        <p:spPr bwMode="auto">
          <a:xfrm flipH="1">
            <a:off x="211138" y="2427288"/>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0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0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62"/>
              <a:gd name="T53" fmla="*/ 62 w 62"/>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62">
                <a:moveTo>
                  <a:pt x="62" y="30"/>
                </a:moveTo>
                <a:lnTo>
                  <a:pt x="60" y="42"/>
                </a:lnTo>
                <a:lnTo>
                  <a:pt x="53" y="52"/>
                </a:lnTo>
                <a:lnTo>
                  <a:pt x="45" y="59"/>
                </a:lnTo>
                <a:lnTo>
                  <a:pt x="33" y="62"/>
                </a:lnTo>
                <a:lnTo>
                  <a:pt x="21" y="61"/>
                </a:lnTo>
                <a:lnTo>
                  <a:pt x="10" y="56"/>
                </a:lnTo>
                <a:lnTo>
                  <a:pt x="3" y="45"/>
                </a:lnTo>
                <a:lnTo>
                  <a:pt x="0" y="33"/>
                </a:lnTo>
                <a:lnTo>
                  <a:pt x="2" y="21"/>
                </a:lnTo>
                <a:lnTo>
                  <a:pt x="7" y="11"/>
                </a:lnTo>
                <a:lnTo>
                  <a:pt x="17" y="4"/>
                </a:lnTo>
                <a:lnTo>
                  <a:pt x="29" y="0"/>
                </a:lnTo>
                <a:lnTo>
                  <a:pt x="41" y="2"/>
                </a:lnTo>
                <a:lnTo>
                  <a:pt x="52" y="7"/>
                </a:lnTo>
                <a:lnTo>
                  <a:pt x="59" y="17"/>
                </a:lnTo>
                <a:lnTo>
                  <a:pt x="62"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19" name="Freeform 40"/>
          <p:cNvSpPr>
            <a:spLocks/>
          </p:cNvSpPr>
          <p:nvPr/>
        </p:nvSpPr>
        <p:spPr bwMode="auto">
          <a:xfrm flipH="1">
            <a:off x="373063" y="2487613"/>
            <a:ext cx="55562" cy="68262"/>
          </a:xfrm>
          <a:custGeom>
            <a:avLst/>
            <a:gdLst>
              <a:gd name="T0" fmla="*/ 2147483647 w 40"/>
              <a:gd name="T1" fmla="*/ 2147483647 h 42"/>
              <a:gd name="T2" fmla="*/ 2147483647 w 40"/>
              <a:gd name="T3" fmla="*/ 2147483647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2147483647 w 40"/>
              <a:gd name="T13" fmla="*/ 2147483647 h 42"/>
              <a:gd name="T14" fmla="*/ 2147483647 w 40"/>
              <a:gd name="T15" fmla="*/ 2147483647 h 42"/>
              <a:gd name="T16" fmla="*/ 0 w 40"/>
              <a:gd name="T17" fmla="*/ 2147483647 h 42"/>
              <a:gd name="T18" fmla="*/ 2147483647 w 40"/>
              <a:gd name="T19" fmla="*/ 2147483647 h 42"/>
              <a:gd name="T20" fmla="*/ 2147483647 w 40"/>
              <a:gd name="T21" fmla="*/ 2147483647 h 42"/>
              <a:gd name="T22" fmla="*/ 2147483647 w 40"/>
              <a:gd name="T23" fmla="*/ 2147483647 h 42"/>
              <a:gd name="T24" fmla="*/ 2147483647 w 40"/>
              <a:gd name="T25" fmla="*/ 0 h 42"/>
              <a:gd name="T26" fmla="*/ 2147483647 w 40"/>
              <a:gd name="T27" fmla="*/ 2147483647 h 42"/>
              <a:gd name="T28" fmla="*/ 2147483647 w 40"/>
              <a:gd name="T29" fmla="*/ 2147483647 h 42"/>
              <a:gd name="T30" fmla="*/ 2147483647 w 40"/>
              <a:gd name="T31" fmla="*/ 2147483647 h 42"/>
              <a:gd name="T32" fmla="*/ 2147483647 w 40"/>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2"/>
              <a:gd name="T53" fmla="*/ 40 w 40"/>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2">
                <a:moveTo>
                  <a:pt x="40" y="19"/>
                </a:moveTo>
                <a:lnTo>
                  <a:pt x="40" y="28"/>
                </a:lnTo>
                <a:lnTo>
                  <a:pt x="36" y="35"/>
                </a:lnTo>
                <a:lnTo>
                  <a:pt x="30" y="40"/>
                </a:lnTo>
                <a:lnTo>
                  <a:pt x="23" y="42"/>
                </a:lnTo>
                <a:lnTo>
                  <a:pt x="14" y="40"/>
                </a:lnTo>
                <a:lnTo>
                  <a:pt x="7" y="37"/>
                </a:lnTo>
                <a:lnTo>
                  <a:pt x="2" y="30"/>
                </a:lnTo>
                <a:lnTo>
                  <a:pt x="0" y="23"/>
                </a:lnTo>
                <a:lnTo>
                  <a:pt x="2" y="14"/>
                </a:lnTo>
                <a:lnTo>
                  <a:pt x="5" y="7"/>
                </a:lnTo>
                <a:lnTo>
                  <a:pt x="11" y="2"/>
                </a:lnTo>
                <a:lnTo>
                  <a:pt x="19" y="0"/>
                </a:lnTo>
                <a:lnTo>
                  <a:pt x="26" y="2"/>
                </a:lnTo>
                <a:lnTo>
                  <a:pt x="33" y="5"/>
                </a:lnTo>
                <a:lnTo>
                  <a:pt x="38" y="12"/>
                </a:lnTo>
                <a:lnTo>
                  <a:pt x="4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20" name="Freeform 41"/>
          <p:cNvSpPr>
            <a:spLocks/>
          </p:cNvSpPr>
          <p:nvPr/>
        </p:nvSpPr>
        <p:spPr bwMode="auto">
          <a:xfrm flipH="1">
            <a:off x="1624013" y="2660650"/>
            <a:ext cx="107950" cy="106363"/>
          </a:xfrm>
          <a:custGeom>
            <a:avLst/>
            <a:gdLst>
              <a:gd name="T0" fmla="*/ 0 w 76"/>
              <a:gd name="T1" fmla="*/ 2147483647 h 68"/>
              <a:gd name="T2" fmla="*/ 0 w 76"/>
              <a:gd name="T3" fmla="*/ 2147483647 h 68"/>
              <a:gd name="T4" fmla="*/ 0 w 76"/>
              <a:gd name="T5" fmla="*/ 2147483647 h 68"/>
              <a:gd name="T6" fmla="*/ 2147483647 w 76"/>
              <a:gd name="T7" fmla="*/ 2147483647 h 68"/>
              <a:gd name="T8" fmla="*/ 2147483647 w 76"/>
              <a:gd name="T9" fmla="*/ 2147483647 h 68"/>
              <a:gd name="T10" fmla="*/ 2147483647 w 76"/>
              <a:gd name="T11" fmla="*/ 2147483647 h 68"/>
              <a:gd name="T12" fmla="*/ 2147483647 w 76"/>
              <a:gd name="T13" fmla="*/ 2147483647 h 68"/>
              <a:gd name="T14" fmla="*/ 2147483647 w 76"/>
              <a:gd name="T15" fmla="*/ 2147483647 h 68"/>
              <a:gd name="T16" fmla="*/ 2147483647 w 76"/>
              <a:gd name="T17" fmla="*/ 2147483647 h 68"/>
              <a:gd name="T18" fmla="*/ 2147483647 w 76"/>
              <a:gd name="T19" fmla="*/ 2147483647 h 68"/>
              <a:gd name="T20" fmla="*/ 2147483647 w 76"/>
              <a:gd name="T21" fmla="*/ 2147483647 h 68"/>
              <a:gd name="T22" fmla="*/ 2147483647 w 76"/>
              <a:gd name="T23" fmla="*/ 2147483647 h 68"/>
              <a:gd name="T24" fmla="*/ 2147483647 w 76"/>
              <a:gd name="T25" fmla="*/ 2147483647 h 68"/>
              <a:gd name="T26" fmla="*/ 2147483647 w 76"/>
              <a:gd name="T27" fmla="*/ 2147483647 h 68"/>
              <a:gd name="T28" fmla="*/ 2147483647 w 76"/>
              <a:gd name="T29" fmla="*/ 2147483647 h 68"/>
              <a:gd name="T30" fmla="*/ 2147483647 w 76"/>
              <a:gd name="T31" fmla="*/ 2147483647 h 68"/>
              <a:gd name="T32" fmla="*/ 2147483647 w 76"/>
              <a:gd name="T33" fmla="*/ 2147483647 h 68"/>
              <a:gd name="T34" fmla="*/ 2147483647 w 76"/>
              <a:gd name="T35" fmla="*/ 2147483647 h 68"/>
              <a:gd name="T36" fmla="*/ 2147483647 w 76"/>
              <a:gd name="T37" fmla="*/ 2147483647 h 68"/>
              <a:gd name="T38" fmla="*/ 2147483647 w 76"/>
              <a:gd name="T39" fmla="*/ 2147483647 h 68"/>
              <a:gd name="T40" fmla="*/ 2147483647 w 76"/>
              <a:gd name="T41" fmla="*/ 2147483647 h 68"/>
              <a:gd name="T42" fmla="*/ 2147483647 w 76"/>
              <a:gd name="T43" fmla="*/ 2147483647 h 68"/>
              <a:gd name="T44" fmla="*/ 2147483647 w 76"/>
              <a:gd name="T45" fmla="*/ 2147483647 h 68"/>
              <a:gd name="T46" fmla="*/ 2147483647 w 76"/>
              <a:gd name="T47" fmla="*/ 2147483647 h 68"/>
              <a:gd name="T48" fmla="*/ 2147483647 w 76"/>
              <a:gd name="T49" fmla="*/ 2147483647 h 68"/>
              <a:gd name="T50" fmla="*/ 2147483647 w 76"/>
              <a:gd name="T51" fmla="*/ 2147483647 h 68"/>
              <a:gd name="T52" fmla="*/ 2147483647 w 76"/>
              <a:gd name="T53" fmla="*/ 2147483647 h 68"/>
              <a:gd name="T54" fmla="*/ 2147483647 w 76"/>
              <a:gd name="T55" fmla="*/ 2147483647 h 68"/>
              <a:gd name="T56" fmla="*/ 2147483647 w 76"/>
              <a:gd name="T57" fmla="*/ 2147483647 h 68"/>
              <a:gd name="T58" fmla="*/ 2147483647 w 76"/>
              <a:gd name="T59" fmla="*/ 2147483647 h 68"/>
              <a:gd name="T60" fmla="*/ 2147483647 w 76"/>
              <a:gd name="T61" fmla="*/ 0 h 68"/>
              <a:gd name="T62" fmla="*/ 2147483647 w 76"/>
              <a:gd name="T63" fmla="*/ 2147483647 h 68"/>
              <a:gd name="T64" fmla="*/ 2147483647 w 76"/>
              <a:gd name="T65" fmla="*/ 2147483647 h 68"/>
              <a:gd name="T66" fmla="*/ 2147483647 w 76"/>
              <a:gd name="T67" fmla="*/ 2147483647 h 68"/>
              <a:gd name="T68" fmla="*/ 0 w 76"/>
              <a:gd name="T69" fmla="*/ 2147483647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68"/>
              <a:gd name="T107" fmla="*/ 76 w 76"/>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68">
                <a:moveTo>
                  <a:pt x="0" y="11"/>
                </a:moveTo>
                <a:lnTo>
                  <a:pt x="0" y="56"/>
                </a:lnTo>
                <a:lnTo>
                  <a:pt x="0" y="57"/>
                </a:lnTo>
                <a:lnTo>
                  <a:pt x="2" y="59"/>
                </a:lnTo>
                <a:lnTo>
                  <a:pt x="2" y="63"/>
                </a:lnTo>
                <a:lnTo>
                  <a:pt x="3" y="64"/>
                </a:lnTo>
                <a:lnTo>
                  <a:pt x="7" y="66"/>
                </a:lnTo>
                <a:lnTo>
                  <a:pt x="8" y="66"/>
                </a:lnTo>
                <a:lnTo>
                  <a:pt x="12" y="68"/>
                </a:lnTo>
                <a:lnTo>
                  <a:pt x="14" y="68"/>
                </a:lnTo>
                <a:lnTo>
                  <a:pt x="66" y="63"/>
                </a:lnTo>
                <a:lnTo>
                  <a:pt x="69" y="61"/>
                </a:lnTo>
                <a:lnTo>
                  <a:pt x="72" y="59"/>
                </a:lnTo>
                <a:lnTo>
                  <a:pt x="74" y="56"/>
                </a:lnTo>
                <a:lnTo>
                  <a:pt x="76" y="51"/>
                </a:lnTo>
                <a:lnTo>
                  <a:pt x="74" y="45"/>
                </a:lnTo>
                <a:lnTo>
                  <a:pt x="72" y="42"/>
                </a:lnTo>
                <a:lnTo>
                  <a:pt x="67" y="40"/>
                </a:lnTo>
                <a:lnTo>
                  <a:pt x="62" y="38"/>
                </a:lnTo>
                <a:lnTo>
                  <a:pt x="59" y="38"/>
                </a:lnTo>
                <a:lnTo>
                  <a:pt x="48" y="40"/>
                </a:lnTo>
                <a:lnTo>
                  <a:pt x="36" y="42"/>
                </a:lnTo>
                <a:lnTo>
                  <a:pt x="24" y="42"/>
                </a:lnTo>
                <a:lnTo>
                  <a:pt x="24" y="32"/>
                </a:lnTo>
                <a:lnTo>
                  <a:pt x="24" y="21"/>
                </a:lnTo>
                <a:lnTo>
                  <a:pt x="24" y="14"/>
                </a:lnTo>
                <a:lnTo>
                  <a:pt x="24" y="11"/>
                </a:lnTo>
                <a:lnTo>
                  <a:pt x="22" y="7"/>
                </a:lnTo>
                <a:lnTo>
                  <a:pt x="21" y="4"/>
                </a:lnTo>
                <a:lnTo>
                  <a:pt x="17" y="2"/>
                </a:lnTo>
                <a:lnTo>
                  <a:pt x="12" y="0"/>
                </a:lnTo>
                <a:lnTo>
                  <a:pt x="7" y="2"/>
                </a:lnTo>
                <a:lnTo>
                  <a:pt x="3" y="4"/>
                </a:lnTo>
                <a:lnTo>
                  <a:pt x="2" y="7"/>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21" name="Freeform 42"/>
          <p:cNvSpPr>
            <a:spLocks/>
          </p:cNvSpPr>
          <p:nvPr/>
        </p:nvSpPr>
        <p:spPr bwMode="auto">
          <a:xfrm flipH="1">
            <a:off x="1614488" y="2867025"/>
            <a:ext cx="79375" cy="92075"/>
          </a:xfrm>
          <a:custGeom>
            <a:avLst/>
            <a:gdLst>
              <a:gd name="T0" fmla="*/ 2147483647 w 57"/>
              <a:gd name="T1" fmla="*/ 2147483647 h 59"/>
              <a:gd name="T2" fmla="*/ 2147483647 w 57"/>
              <a:gd name="T3" fmla="*/ 2147483647 h 59"/>
              <a:gd name="T4" fmla="*/ 2147483647 w 57"/>
              <a:gd name="T5" fmla="*/ 2147483647 h 59"/>
              <a:gd name="T6" fmla="*/ 0 w 57"/>
              <a:gd name="T7" fmla="*/ 2147483647 h 59"/>
              <a:gd name="T8" fmla="*/ 0 w 57"/>
              <a:gd name="T9" fmla="*/ 2147483647 h 59"/>
              <a:gd name="T10" fmla="*/ 2147483647 w 57"/>
              <a:gd name="T11" fmla="*/ 2147483647 h 59"/>
              <a:gd name="T12" fmla="*/ 2147483647 w 57"/>
              <a:gd name="T13" fmla="*/ 2147483647 h 59"/>
              <a:gd name="T14" fmla="*/ 2147483647 w 57"/>
              <a:gd name="T15" fmla="*/ 2147483647 h 59"/>
              <a:gd name="T16" fmla="*/ 2147483647 w 57"/>
              <a:gd name="T17" fmla="*/ 2147483647 h 59"/>
              <a:gd name="T18" fmla="*/ 2147483647 w 57"/>
              <a:gd name="T19" fmla="*/ 2147483647 h 59"/>
              <a:gd name="T20" fmla="*/ 2147483647 w 57"/>
              <a:gd name="T21" fmla="*/ 2147483647 h 59"/>
              <a:gd name="T22" fmla="*/ 2147483647 w 57"/>
              <a:gd name="T23" fmla="*/ 2147483647 h 59"/>
              <a:gd name="T24" fmla="*/ 2147483647 w 57"/>
              <a:gd name="T25" fmla="*/ 2147483647 h 59"/>
              <a:gd name="T26" fmla="*/ 2147483647 w 57"/>
              <a:gd name="T27" fmla="*/ 2147483647 h 59"/>
              <a:gd name="T28" fmla="*/ 2147483647 w 57"/>
              <a:gd name="T29" fmla="*/ 2147483647 h 59"/>
              <a:gd name="T30" fmla="*/ 2147483647 w 57"/>
              <a:gd name="T31" fmla="*/ 2147483647 h 59"/>
              <a:gd name="T32" fmla="*/ 2147483647 w 57"/>
              <a:gd name="T33" fmla="*/ 2147483647 h 59"/>
              <a:gd name="T34" fmla="*/ 2147483647 w 57"/>
              <a:gd name="T35" fmla="*/ 2147483647 h 59"/>
              <a:gd name="T36" fmla="*/ 2147483647 w 57"/>
              <a:gd name="T37" fmla="*/ 2147483647 h 59"/>
              <a:gd name="T38" fmla="*/ 2147483647 w 57"/>
              <a:gd name="T39" fmla="*/ 2147483647 h 59"/>
              <a:gd name="T40" fmla="*/ 2147483647 w 57"/>
              <a:gd name="T41" fmla="*/ 2147483647 h 59"/>
              <a:gd name="T42" fmla="*/ 2147483647 w 57"/>
              <a:gd name="T43" fmla="*/ 2147483647 h 59"/>
              <a:gd name="T44" fmla="*/ 2147483647 w 57"/>
              <a:gd name="T45" fmla="*/ 2147483647 h 59"/>
              <a:gd name="T46" fmla="*/ 2147483647 w 57"/>
              <a:gd name="T47" fmla="*/ 2147483647 h 59"/>
              <a:gd name="T48" fmla="*/ 2147483647 w 57"/>
              <a:gd name="T49" fmla="*/ 2147483647 h 59"/>
              <a:gd name="T50" fmla="*/ 2147483647 w 57"/>
              <a:gd name="T51" fmla="*/ 2147483647 h 59"/>
              <a:gd name="T52" fmla="*/ 2147483647 w 57"/>
              <a:gd name="T53" fmla="*/ 2147483647 h 59"/>
              <a:gd name="T54" fmla="*/ 2147483647 w 57"/>
              <a:gd name="T55" fmla="*/ 2147483647 h 59"/>
              <a:gd name="T56" fmla="*/ 2147483647 w 57"/>
              <a:gd name="T57" fmla="*/ 2147483647 h 59"/>
              <a:gd name="T58" fmla="*/ 2147483647 w 57"/>
              <a:gd name="T59" fmla="*/ 2147483647 h 59"/>
              <a:gd name="T60" fmla="*/ 2147483647 w 57"/>
              <a:gd name="T61" fmla="*/ 0 h 59"/>
              <a:gd name="T62" fmla="*/ 2147483647 w 57"/>
              <a:gd name="T63" fmla="*/ 0 h 59"/>
              <a:gd name="T64" fmla="*/ 2147483647 w 57"/>
              <a:gd name="T65" fmla="*/ 2147483647 h 59"/>
              <a:gd name="T66" fmla="*/ 2147483647 w 57"/>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
              <a:gd name="T103" fmla="*/ 0 h 59"/>
              <a:gd name="T104" fmla="*/ 57 w 5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 h="59">
                <a:moveTo>
                  <a:pt x="7" y="4"/>
                </a:moveTo>
                <a:lnTo>
                  <a:pt x="3" y="7"/>
                </a:lnTo>
                <a:lnTo>
                  <a:pt x="1" y="11"/>
                </a:lnTo>
                <a:lnTo>
                  <a:pt x="0" y="16"/>
                </a:lnTo>
                <a:lnTo>
                  <a:pt x="0" y="19"/>
                </a:lnTo>
                <a:lnTo>
                  <a:pt x="1" y="23"/>
                </a:lnTo>
                <a:lnTo>
                  <a:pt x="5" y="26"/>
                </a:lnTo>
                <a:lnTo>
                  <a:pt x="10" y="26"/>
                </a:lnTo>
                <a:lnTo>
                  <a:pt x="15" y="26"/>
                </a:lnTo>
                <a:lnTo>
                  <a:pt x="19" y="25"/>
                </a:lnTo>
                <a:lnTo>
                  <a:pt x="24" y="25"/>
                </a:lnTo>
                <a:lnTo>
                  <a:pt x="29" y="25"/>
                </a:lnTo>
                <a:lnTo>
                  <a:pt x="33" y="26"/>
                </a:lnTo>
                <a:lnTo>
                  <a:pt x="33" y="31"/>
                </a:lnTo>
                <a:lnTo>
                  <a:pt x="33" y="35"/>
                </a:lnTo>
                <a:lnTo>
                  <a:pt x="31" y="37"/>
                </a:lnTo>
                <a:lnTo>
                  <a:pt x="29" y="38"/>
                </a:lnTo>
                <a:lnTo>
                  <a:pt x="26" y="42"/>
                </a:lnTo>
                <a:lnTo>
                  <a:pt x="26" y="45"/>
                </a:lnTo>
                <a:lnTo>
                  <a:pt x="26" y="50"/>
                </a:lnTo>
                <a:lnTo>
                  <a:pt x="27" y="56"/>
                </a:lnTo>
                <a:lnTo>
                  <a:pt x="31" y="59"/>
                </a:lnTo>
                <a:lnTo>
                  <a:pt x="34" y="59"/>
                </a:lnTo>
                <a:lnTo>
                  <a:pt x="40" y="59"/>
                </a:lnTo>
                <a:lnTo>
                  <a:pt x="43" y="57"/>
                </a:lnTo>
                <a:lnTo>
                  <a:pt x="48" y="52"/>
                </a:lnTo>
                <a:lnTo>
                  <a:pt x="55" y="44"/>
                </a:lnTo>
                <a:lnTo>
                  <a:pt x="57" y="31"/>
                </a:lnTo>
                <a:lnTo>
                  <a:pt x="55" y="18"/>
                </a:lnTo>
                <a:lnTo>
                  <a:pt x="41" y="4"/>
                </a:lnTo>
                <a:lnTo>
                  <a:pt x="31" y="0"/>
                </a:lnTo>
                <a:lnTo>
                  <a:pt x="19" y="0"/>
                </a:lnTo>
                <a:lnTo>
                  <a:pt x="10" y="2"/>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22" name="Freeform 43"/>
          <p:cNvSpPr>
            <a:spLocks/>
          </p:cNvSpPr>
          <p:nvPr/>
        </p:nvSpPr>
        <p:spPr bwMode="auto">
          <a:xfrm flipH="1">
            <a:off x="1490663" y="2547938"/>
            <a:ext cx="76200" cy="90487"/>
          </a:xfrm>
          <a:custGeom>
            <a:avLst/>
            <a:gdLst>
              <a:gd name="T0" fmla="*/ 2147483647 w 55"/>
              <a:gd name="T1" fmla="*/ 2147483647 h 56"/>
              <a:gd name="T2" fmla="*/ 2147483647 w 55"/>
              <a:gd name="T3" fmla="*/ 2147483647 h 56"/>
              <a:gd name="T4" fmla="*/ 2147483647 w 55"/>
              <a:gd name="T5" fmla="*/ 2147483647 h 56"/>
              <a:gd name="T6" fmla="*/ 2147483647 w 55"/>
              <a:gd name="T7" fmla="*/ 2147483647 h 56"/>
              <a:gd name="T8" fmla="*/ 2147483647 w 55"/>
              <a:gd name="T9" fmla="*/ 2147483647 h 56"/>
              <a:gd name="T10" fmla="*/ 2147483647 w 55"/>
              <a:gd name="T11" fmla="*/ 2147483647 h 56"/>
              <a:gd name="T12" fmla="*/ 2147483647 w 55"/>
              <a:gd name="T13" fmla="*/ 2147483647 h 56"/>
              <a:gd name="T14" fmla="*/ 2147483647 w 55"/>
              <a:gd name="T15" fmla="*/ 2147483647 h 56"/>
              <a:gd name="T16" fmla="*/ 0 w 55"/>
              <a:gd name="T17" fmla="*/ 2147483647 h 56"/>
              <a:gd name="T18" fmla="*/ 2147483647 w 55"/>
              <a:gd name="T19" fmla="*/ 2147483647 h 56"/>
              <a:gd name="T20" fmla="*/ 2147483647 w 55"/>
              <a:gd name="T21" fmla="*/ 2147483647 h 56"/>
              <a:gd name="T22" fmla="*/ 2147483647 w 55"/>
              <a:gd name="T23" fmla="*/ 2147483647 h 56"/>
              <a:gd name="T24" fmla="*/ 2147483647 w 55"/>
              <a:gd name="T25" fmla="*/ 0 h 56"/>
              <a:gd name="T26" fmla="*/ 2147483647 w 55"/>
              <a:gd name="T27" fmla="*/ 2147483647 h 56"/>
              <a:gd name="T28" fmla="*/ 2147483647 w 55"/>
              <a:gd name="T29" fmla="*/ 2147483647 h 56"/>
              <a:gd name="T30" fmla="*/ 2147483647 w 55"/>
              <a:gd name="T31" fmla="*/ 2147483647 h 56"/>
              <a:gd name="T32" fmla="*/ 2147483647 w 55"/>
              <a:gd name="T33" fmla="*/ 2147483647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56"/>
              <a:gd name="T53" fmla="*/ 55 w 55"/>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56">
                <a:moveTo>
                  <a:pt x="55" y="28"/>
                </a:moveTo>
                <a:lnTo>
                  <a:pt x="53" y="38"/>
                </a:lnTo>
                <a:lnTo>
                  <a:pt x="46" y="47"/>
                </a:lnTo>
                <a:lnTo>
                  <a:pt x="38" y="54"/>
                </a:lnTo>
                <a:lnTo>
                  <a:pt x="27" y="56"/>
                </a:lnTo>
                <a:lnTo>
                  <a:pt x="17" y="54"/>
                </a:lnTo>
                <a:lnTo>
                  <a:pt x="8" y="47"/>
                </a:lnTo>
                <a:lnTo>
                  <a:pt x="1" y="38"/>
                </a:lnTo>
                <a:lnTo>
                  <a:pt x="0" y="28"/>
                </a:lnTo>
                <a:lnTo>
                  <a:pt x="1" y="18"/>
                </a:lnTo>
                <a:lnTo>
                  <a:pt x="8" y="9"/>
                </a:lnTo>
                <a:lnTo>
                  <a:pt x="17" y="2"/>
                </a:lnTo>
                <a:lnTo>
                  <a:pt x="27" y="0"/>
                </a:lnTo>
                <a:lnTo>
                  <a:pt x="38" y="2"/>
                </a:lnTo>
                <a:lnTo>
                  <a:pt x="46" y="9"/>
                </a:lnTo>
                <a:lnTo>
                  <a:pt x="53" y="18"/>
                </a:lnTo>
                <a:lnTo>
                  <a:pt x="5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23" name="Freeform 44"/>
          <p:cNvSpPr>
            <a:spLocks/>
          </p:cNvSpPr>
          <p:nvPr/>
        </p:nvSpPr>
        <p:spPr bwMode="auto">
          <a:xfrm>
            <a:off x="6465888" y="5265738"/>
            <a:ext cx="3175" cy="1587"/>
          </a:xfrm>
          <a:custGeom>
            <a:avLst/>
            <a:gdLst>
              <a:gd name="T0" fmla="*/ 2147483647 w 2"/>
              <a:gd name="T1" fmla="*/ 0 h 1587"/>
              <a:gd name="T2" fmla="*/ 2147483647 w 2"/>
              <a:gd name="T3" fmla="*/ 0 h 1587"/>
              <a:gd name="T4" fmla="*/ 2147483647 w 2"/>
              <a:gd name="T5" fmla="*/ 0 h 1587"/>
              <a:gd name="T6" fmla="*/ 0 w 2"/>
              <a:gd name="T7" fmla="*/ 0 h 1587"/>
              <a:gd name="T8" fmla="*/ 0 w 2"/>
              <a:gd name="T9" fmla="*/ 0 h 1587"/>
              <a:gd name="T10" fmla="*/ 0 w 2"/>
              <a:gd name="T11" fmla="*/ 0 h 1587"/>
              <a:gd name="T12" fmla="*/ 2147483647 w 2"/>
              <a:gd name="T13" fmla="*/ 0 h 1587"/>
              <a:gd name="T14" fmla="*/ 2147483647 w 2"/>
              <a:gd name="T15" fmla="*/ 0 h 1587"/>
              <a:gd name="T16" fmla="*/ 2147483647 w 2"/>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7"/>
              <a:gd name="T29" fmla="*/ 2 w 2"/>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7">
                <a:moveTo>
                  <a:pt x="2" y="0"/>
                </a:moveTo>
                <a:lnTo>
                  <a:pt x="2" y="0"/>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24" name="Freeform 45"/>
          <p:cNvSpPr>
            <a:spLocks/>
          </p:cNvSpPr>
          <p:nvPr/>
        </p:nvSpPr>
        <p:spPr bwMode="auto">
          <a:xfrm>
            <a:off x="1874838" y="3719513"/>
            <a:ext cx="1587" cy="2373312"/>
          </a:xfrm>
          <a:custGeom>
            <a:avLst/>
            <a:gdLst>
              <a:gd name="T0" fmla="*/ 0 w 1587"/>
              <a:gd name="T1" fmla="*/ 0 h 1495"/>
              <a:gd name="T2" fmla="*/ 0 w 1587"/>
              <a:gd name="T3" fmla="*/ 2147483647 h 1495"/>
              <a:gd name="T4" fmla="*/ 0 w 1587"/>
              <a:gd name="T5" fmla="*/ 0 h 1495"/>
              <a:gd name="T6" fmla="*/ 0 60000 65536"/>
              <a:gd name="T7" fmla="*/ 0 60000 65536"/>
              <a:gd name="T8" fmla="*/ 0 60000 65536"/>
              <a:gd name="T9" fmla="*/ 0 w 1587"/>
              <a:gd name="T10" fmla="*/ 0 h 1495"/>
              <a:gd name="T11" fmla="*/ 1587 w 1587"/>
              <a:gd name="T12" fmla="*/ 1495 h 1495"/>
            </a:gdLst>
            <a:ahLst/>
            <a:cxnLst>
              <a:cxn ang="T6">
                <a:pos x="T0" y="T1"/>
              </a:cxn>
              <a:cxn ang="T7">
                <a:pos x="T2" y="T3"/>
              </a:cxn>
              <a:cxn ang="T8">
                <a:pos x="T4" y="T5"/>
              </a:cxn>
            </a:cxnLst>
            <a:rect l="T9" t="T10" r="T11" b="T12"/>
            <a:pathLst>
              <a:path w="1587" h="1495">
                <a:moveTo>
                  <a:pt x="0" y="0"/>
                </a:moveTo>
                <a:lnTo>
                  <a:pt x="0" y="1495"/>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0925" name="Group 46"/>
          <p:cNvGrpSpPr>
            <a:grpSpLocks/>
          </p:cNvGrpSpPr>
          <p:nvPr/>
        </p:nvGrpSpPr>
        <p:grpSpPr bwMode="auto">
          <a:xfrm>
            <a:off x="4419600" y="4648200"/>
            <a:ext cx="3902075" cy="2209800"/>
            <a:chOff x="3156" y="2496"/>
            <a:chExt cx="2362" cy="1376"/>
          </a:xfrm>
        </p:grpSpPr>
        <p:sp>
          <p:nvSpPr>
            <p:cNvPr id="250965" name="Freeform 47"/>
            <p:cNvSpPr>
              <a:spLocks/>
            </p:cNvSpPr>
            <p:nvPr/>
          </p:nvSpPr>
          <p:spPr bwMode="auto">
            <a:xfrm>
              <a:off x="3156" y="3341"/>
              <a:ext cx="278" cy="286"/>
            </a:xfrm>
            <a:custGeom>
              <a:avLst/>
              <a:gdLst>
                <a:gd name="T0" fmla="*/ 65 w 278"/>
                <a:gd name="T1" fmla="*/ 3 h 286"/>
                <a:gd name="T2" fmla="*/ 7 w 278"/>
                <a:gd name="T3" fmla="*/ 41 h 286"/>
                <a:gd name="T4" fmla="*/ 5 w 278"/>
                <a:gd name="T5" fmla="*/ 44 h 286"/>
                <a:gd name="T6" fmla="*/ 2 w 278"/>
                <a:gd name="T7" fmla="*/ 46 h 286"/>
                <a:gd name="T8" fmla="*/ 0 w 278"/>
                <a:gd name="T9" fmla="*/ 51 h 286"/>
                <a:gd name="T10" fmla="*/ 0 w 278"/>
                <a:gd name="T11" fmla="*/ 53 h 286"/>
                <a:gd name="T12" fmla="*/ 0 w 278"/>
                <a:gd name="T13" fmla="*/ 58 h 286"/>
                <a:gd name="T14" fmla="*/ 0 w 278"/>
                <a:gd name="T15" fmla="*/ 60 h 286"/>
                <a:gd name="T16" fmla="*/ 0 w 278"/>
                <a:gd name="T17" fmla="*/ 65 h 286"/>
                <a:gd name="T18" fmla="*/ 2 w 278"/>
                <a:gd name="T19" fmla="*/ 68 h 286"/>
                <a:gd name="T20" fmla="*/ 209 w 278"/>
                <a:gd name="T21" fmla="*/ 281 h 286"/>
                <a:gd name="T22" fmla="*/ 211 w 278"/>
                <a:gd name="T23" fmla="*/ 284 h 286"/>
                <a:gd name="T24" fmla="*/ 216 w 278"/>
                <a:gd name="T25" fmla="*/ 286 h 286"/>
                <a:gd name="T26" fmla="*/ 218 w 278"/>
                <a:gd name="T27" fmla="*/ 286 h 286"/>
                <a:gd name="T28" fmla="*/ 223 w 278"/>
                <a:gd name="T29" fmla="*/ 286 h 286"/>
                <a:gd name="T30" fmla="*/ 226 w 278"/>
                <a:gd name="T31" fmla="*/ 286 h 286"/>
                <a:gd name="T32" fmla="*/ 230 w 278"/>
                <a:gd name="T33" fmla="*/ 284 h 286"/>
                <a:gd name="T34" fmla="*/ 233 w 278"/>
                <a:gd name="T35" fmla="*/ 281 h 286"/>
                <a:gd name="T36" fmla="*/ 235 w 278"/>
                <a:gd name="T37" fmla="*/ 279 h 286"/>
                <a:gd name="T38" fmla="*/ 274 w 278"/>
                <a:gd name="T39" fmla="*/ 221 h 286"/>
                <a:gd name="T40" fmla="*/ 276 w 278"/>
                <a:gd name="T41" fmla="*/ 216 h 286"/>
                <a:gd name="T42" fmla="*/ 278 w 278"/>
                <a:gd name="T43" fmla="*/ 209 h 286"/>
                <a:gd name="T44" fmla="*/ 276 w 278"/>
                <a:gd name="T45" fmla="*/ 204 h 286"/>
                <a:gd name="T46" fmla="*/ 274 w 278"/>
                <a:gd name="T47" fmla="*/ 200 h 286"/>
                <a:gd name="T48" fmla="*/ 89 w 278"/>
                <a:gd name="T49" fmla="*/ 5 h 286"/>
                <a:gd name="T50" fmla="*/ 84 w 278"/>
                <a:gd name="T51" fmla="*/ 0 h 286"/>
                <a:gd name="T52" fmla="*/ 77 w 278"/>
                <a:gd name="T53" fmla="*/ 0 h 286"/>
                <a:gd name="T54" fmla="*/ 70 w 278"/>
                <a:gd name="T55" fmla="*/ 0 h 286"/>
                <a:gd name="T56" fmla="*/ 65 w 278"/>
                <a:gd name="T57" fmla="*/ 3 h 2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8"/>
                <a:gd name="T88" fmla="*/ 0 h 286"/>
                <a:gd name="T89" fmla="*/ 278 w 278"/>
                <a:gd name="T90" fmla="*/ 286 h 2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8" h="286">
                  <a:moveTo>
                    <a:pt x="65" y="3"/>
                  </a:moveTo>
                  <a:lnTo>
                    <a:pt x="7" y="41"/>
                  </a:lnTo>
                  <a:lnTo>
                    <a:pt x="5" y="44"/>
                  </a:lnTo>
                  <a:lnTo>
                    <a:pt x="2" y="46"/>
                  </a:lnTo>
                  <a:lnTo>
                    <a:pt x="0" y="51"/>
                  </a:lnTo>
                  <a:lnTo>
                    <a:pt x="0" y="53"/>
                  </a:lnTo>
                  <a:lnTo>
                    <a:pt x="0" y="58"/>
                  </a:lnTo>
                  <a:lnTo>
                    <a:pt x="0" y="60"/>
                  </a:lnTo>
                  <a:lnTo>
                    <a:pt x="0" y="65"/>
                  </a:lnTo>
                  <a:lnTo>
                    <a:pt x="2" y="68"/>
                  </a:lnTo>
                  <a:lnTo>
                    <a:pt x="209" y="281"/>
                  </a:lnTo>
                  <a:lnTo>
                    <a:pt x="211" y="284"/>
                  </a:lnTo>
                  <a:lnTo>
                    <a:pt x="216" y="286"/>
                  </a:lnTo>
                  <a:lnTo>
                    <a:pt x="218" y="286"/>
                  </a:lnTo>
                  <a:lnTo>
                    <a:pt x="223" y="286"/>
                  </a:lnTo>
                  <a:lnTo>
                    <a:pt x="226" y="286"/>
                  </a:lnTo>
                  <a:lnTo>
                    <a:pt x="230" y="284"/>
                  </a:lnTo>
                  <a:lnTo>
                    <a:pt x="233" y="281"/>
                  </a:lnTo>
                  <a:lnTo>
                    <a:pt x="235" y="279"/>
                  </a:lnTo>
                  <a:lnTo>
                    <a:pt x="274" y="221"/>
                  </a:lnTo>
                  <a:lnTo>
                    <a:pt x="276" y="216"/>
                  </a:lnTo>
                  <a:lnTo>
                    <a:pt x="278" y="209"/>
                  </a:lnTo>
                  <a:lnTo>
                    <a:pt x="276" y="204"/>
                  </a:lnTo>
                  <a:lnTo>
                    <a:pt x="274" y="200"/>
                  </a:lnTo>
                  <a:lnTo>
                    <a:pt x="89" y="5"/>
                  </a:lnTo>
                  <a:lnTo>
                    <a:pt x="84" y="0"/>
                  </a:lnTo>
                  <a:lnTo>
                    <a:pt x="77" y="0"/>
                  </a:lnTo>
                  <a:lnTo>
                    <a:pt x="70" y="0"/>
                  </a:lnTo>
                  <a:lnTo>
                    <a:pt x="6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6" name="Freeform 48"/>
            <p:cNvSpPr>
              <a:spLocks/>
            </p:cNvSpPr>
            <p:nvPr/>
          </p:nvSpPr>
          <p:spPr bwMode="auto">
            <a:xfrm>
              <a:off x="3202" y="3380"/>
              <a:ext cx="192" cy="201"/>
            </a:xfrm>
            <a:custGeom>
              <a:avLst/>
              <a:gdLst>
                <a:gd name="T0" fmla="*/ 26 w 192"/>
                <a:gd name="T1" fmla="*/ 0 h 201"/>
                <a:gd name="T2" fmla="*/ 38 w 192"/>
                <a:gd name="T3" fmla="*/ 12 h 201"/>
                <a:gd name="T4" fmla="*/ 57 w 192"/>
                <a:gd name="T5" fmla="*/ 33 h 201"/>
                <a:gd name="T6" fmla="*/ 81 w 192"/>
                <a:gd name="T7" fmla="*/ 60 h 201"/>
                <a:gd name="T8" fmla="*/ 110 w 192"/>
                <a:gd name="T9" fmla="*/ 89 h 201"/>
                <a:gd name="T10" fmla="*/ 136 w 192"/>
                <a:gd name="T11" fmla="*/ 117 h 201"/>
                <a:gd name="T12" fmla="*/ 160 w 192"/>
                <a:gd name="T13" fmla="*/ 144 h 201"/>
                <a:gd name="T14" fmla="*/ 180 w 192"/>
                <a:gd name="T15" fmla="*/ 163 h 201"/>
                <a:gd name="T16" fmla="*/ 192 w 192"/>
                <a:gd name="T17" fmla="*/ 175 h 201"/>
                <a:gd name="T18" fmla="*/ 187 w 192"/>
                <a:gd name="T19" fmla="*/ 180 h 201"/>
                <a:gd name="T20" fmla="*/ 184 w 192"/>
                <a:gd name="T21" fmla="*/ 187 h 201"/>
                <a:gd name="T22" fmla="*/ 180 w 192"/>
                <a:gd name="T23" fmla="*/ 194 h 201"/>
                <a:gd name="T24" fmla="*/ 172 w 192"/>
                <a:gd name="T25" fmla="*/ 201 h 201"/>
                <a:gd name="T26" fmla="*/ 158 w 192"/>
                <a:gd name="T27" fmla="*/ 187 h 201"/>
                <a:gd name="T28" fmla="*/ 139 w 192"/>
                <a:gd name="T29" fmla="*/ 165 h 201"/>
                <a:gd name="T30" fmla="*/ 112 w 192"/>
                <a:gd name="T31" fmla="*/ 139 h 201"/>
                <a:gd name="T32" fmla="*/ 84 w 192"/>
                <a:gd name="T33" fmla="*/ 110 h 201"/>
                <a:gd name="T34" fmla="*/ 57 w 192"/>
                <a:gd name="T35" fmla="*/ 81 h 201"/>
                <a:gd name="T36" fmla="*/ 31 w 192"/>
                <a:gd name="T37" fmla="*/ 55 h 201"/>
                <a:gd name="T38" fmla="*/ 12 w 192"/>
                <a:gd name="T39" fmla="*/ 33 h 201"/>
                <a:gd name="T40" fmla="*/ 0 w 192"/>
                <a:gd name="T41" fmla="*/ 19 h 201"/>
                <a:gd name="T42" fmla="*/ 7 w 192"/>
                <a:gd name="T43" fmla="*/ 14 h 201"/>
                <a:gd name="T44" fmla="*/ 14 w 192"/>
                <a:gd name="T45" fmla="*/ 9 h 201"/>
                <a:gd name="T46" fmla="*/ 19 w 192"/>
                <a:gd name="T47" fmla="*/ 5 h 201"/>
                <a:gd name="T48" fmla="*/ 26 w 192"/>
                <a:gd name="T49" fmla="*/ 0 h 2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201"/>
                <a:gd name="T77" fmla="*/ 192 w 192"/>
                <a:gd name="T78" fmla="*/ 201 h 2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201">
                  <a:moveTo>
                    <a:pt x="26" y="0"/>
                  </a:moveTo>
                  <a:lnTo>
                    <a:pt x="38" y="12"/>
                  </a:lnTo>
                  <a:lnTo>
                    <a:pt x="57" y="33"/>
                  </a:lnTo>
                  <a:lnTo>
                    <a:pt x="81" y="60"/>
                  </a:lnTo>
                  <a:lnTo>
                    <a:pt x="110" y="89"/>
                  </a:lnTo>
                  <a:lnTo>
                    <a:pt x="136" y="117"/>
                  </a:lnTo>
                  <a:lnTo>
                    <a:pt x="160" y="144"/>
                  </a:lnTo>
                  <a:lnTo>
                    <a:pt x="180" y="163"/>
                  </a:lnTo>
                  <a:lnTo>
                    <a:pt x="192" y="175"/>
                  </a:lnTo>
                  <a:lnTo>
                    <a:pt x="187" y="180"/>
                  </a:lnTo>
                  <a:lnTo>
                    <a:pt x="184" y="187"/>
                  </a:lnTo>
                  <a:lnTo>
                    <a:pt x="180" y="194"/>
                  </a:lnTo>
                  <a:lnTo>
                    <a:pt x="172" y="201"/>
                  </a:lnTo>
                  <a:lnTo>
                    <a:pt x="158" y="187"/>
                  </a:lnTo>
                  <a:lnTo>
                    <a:pt x="139" y="165"/>
                  </a:lnTo>
                  <a:lnTo>
                    <a:pt x="112" y="139"/>
                  </a:lnTo>
                  <a:lnTo>
                    <a:pt x="84" y="110"/>
                  </a:lnTo>
                  <a:lnTo>
                    <a:pt x="57" y="81"/>
                  </a:lnTo>
                  <a:lnTo>
                    <a:pt x="31" y="55"/>
                  </a:lnTo>
                  <a:lnTo>
                    <a:pt x="12" y="33"/>
                  </a:lnTo>
                  <a:lnTo>
                    <a:pt x="0" y="19"/>
                  </a:lnTo>
                  <a:lnTo>
                    <a:pt x="7" y="14"/>
                  </a:lnTo>
                  <a:lnTo>
                    <a:pt x="14" y="9"/>
                  </a:lnTo>
                  <a:lnTo>
                    <a:pt x="19" y="5"/>
                  </a:lnTo>
                  <a:lnTo>
                    <a:pt x="2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7" name="Freeform 49"/>
            <p:cNvSpPr>
              <a:spLocks/>
            </p:cNvSpPr>
            <p:nvPr/>
          </p:nvSpPr>
          <p:spPr bwMode="auto">
            <a:xfrm>
              <a:off x="4546" y="2650"/>
              <a:ext cx="326" cy="497"/>
            </a:xfrm>
            <a:custGeom>
              <a:avLst/>
              <a:gdLst>
                <a:gd name="T0" fmla="*/ 199 w 326"/>
                <a:gd name="T1" fmla="*/ 17 h 497"/>
                <a:gd name="T2" fmla="*/ 177 w 326"/>
                <a:gd name="T3" fmla="*/ 36 h 497"/>
                <a:gd name="T4" fmla="*/ 151 w 326"/>
                <a:gd name="T5" fmla="*/ 67 h 497"/>
                <a:gd name="T6" fmla="*/ 122 w 326"/>
                <a:gd name="T7" fmla="*/ 108 h 497"/>
                <a:gd name="T8" fmla="*/ 91 w 326"/>
                <a:gd name="T9" fmla="*/ 156 h 497"/>
                <a:gd name="T10" fmla="*/ 60 w 326"/>
                <a:gd name="T11" fmla="*/ 209 h 497"/>
                <a:gd name="T12" fmla="*/ 36 w 326"/>
                <a:gd name="T13" fmla="*/ 264 h 497"/>
                <a:gd name="T14" fmla="*/ 14 w 326"/>
                <a:gd name="T15" fmla="*/ 314 h 497"/>
                <a:gd name="T16" fmla="*/ 2 w 326"/>
                <a:gd name="T17" fmla="*/ 362 h 497"/>
                <a:gd name="T18" fmla="*/ 0 w 326"/>
                <a:gd name="T19" fmla="*/ 389 h 497"/>
                <a:gd name="T20" fmla="*/ 2 w 326"/>
                <a:gd name="T21" fmla="*/ 410 h 497"/>
                <a:gd name="T22" fmla="*/ 7 w 326"/>
                <a:gd name="T23" fmla="*/ 430 h 497"/>
                <a:gd name="T24" fmla="*/ 16 w 326"/>
                <a:gd name="T25" fmla="*/ 444 h 497"/>
                <a:gd name="T26" fmla="*/ 19 w 326"/>
                <a:gd name="T27" fmla="*/ 449 h 497"/>
                <a:gd name="T28" fmla="*/ 144 w 326"/>
                <a:gd name="T29" fmla="*/ 497 h 497"/>
                <a:gd name="T30" fmla="*/ 148 w 326"/>
                <a:gd name="T31" fmla="*/ 492 h 497"/>
                <a:gd name="T32" fmla="*/ 156 w 326"/>
                <a:gd name="T33" fmla="*/ 485 h 497"/>
                <a:gd name="T34" fmla="*/ 172 w 326"/>
                <a:gd name="T35" fmla="*/ 473 h 497"/>
                <a:gd name="T36" fmla="*/ 196 w 326"/>
                <a:gd name="T37" fmla="*/ 451 h 497"/>
                <a:gd name="T38" fmla="*/ 223 w 326"/>
                <a:gd name="T39" fmla="*/ 425 h 497"/>
                <a:gd name="T40" fmla="*/ 249 w 326"/>
                <a:gd name="T41" fmla="*/ 396 h 497"/>
                <a:gd name="T42" fmla="*/ 276 w 326"/>
                <a:gd name="T43" fmla="*/ 362 h 497"/>
                <a:gd name="T44" fmla="*/ 297 w 326"/>
                <a:gd name="T45" fmla="*/ 326 h 497"/>
                <a:gd name="T46" fmla="*/ 312 w 326"/>
                <a:gd name="T47" fmla="*/ 290 h 497"/>
                <a:gd name="T48" fmla="*/ 324 w 326"/>
                <a:gd name="T49" fmla="*/ 228 h 497"/>
                <a:gd name="T50" fmla="*/ 326 w 326"/>
                <a:gd name="T51" fmla="*/ 156 h 497"/>
                <a:gd name="T52" fmla="*/ 316 w 326"/>
                <a:gd name="T53" fmla="*/ 89 h 497"/>
                <a:gd name="T54" fmla="*/ 297 w 326"/>
                <a:gd name="T55" fmla="*/ 43 h 497"/>
                <a:gd name="T56" fmla="*/ 292 w 326"/>
                <a:gd name="T57" fmla="*/ 33 h 497"/>
                <a:gd name="T58" fmla="*/ 283 w 326"/>
                <a:gd name="T59" fmla="*/ 21 h 497"/>
                <a:gd name="T60" fmla="*/ 276 w 326"/>
                <a:gd name="T61" fmla="*/ 12 h 497"/>
                <a:gd name="T62" fmla="*/ 266 w 326"/>
                <a:gd name="T63" fmla="*/ 5 h 497"/>
                <a:gd name="T64" fmla="*/ 256 w 326"/>
                <a:gd name="T65" fmla="*/ 0 h 497"/>
                <a:gd name="T66" fmla="*/ 244 w 326"/>
                <a:gd name="T67" fmla="*/ 0 h 497"/>
                <a:gd name="T68" fmla="*/ 232 w 326"/>
                <a:gd name="T69" fmla="*/ 0 h 497"/>
                <a:gd name="T70" fmla="*/ 218 w 326"/>
                <a:gd name="T71" fmla="*/ 7 h 497"/>
                <a:gd name="T72" fmla="*/ 199 w 326"/>
                <a:gd name="T73" fmla="*/ 17 h 4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6"/>
                <a:gd name="T112" fmla="*/ 0 h 497"/>
                <a:gd name="T113" fmla="*/ 326 w 326"/>
                <a:gd name="T114" fmla="*/ 497 h 4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6" h="497">
                  <a:moveTo>
                    <a:pt x="199" y="17"/>
                  </a:moveTo>
                  <a:lnTo>
                    <a:pt x="177" y="36"/>
                  </a:lnTo>
                  <a:lnTo>
                    <a:pt x="151" y="67"/>
                  </a:lnTo>
                  <a:lnTo>
                    <a:pt x="122" y="108"/>
                  </a:lnTo>
                  <a:lnTo>
                    <a:pt x="91" y="156"/>
                  </a:lnTo>
                  <a:lnTo>
                    <a:pt x="60" y="209"/>
                  </a:lnTo>
                  <a:lnTo>
                    <a:pt x="36" y="264"/>
                  </a:lnTo>
                  <a:lnTo>
                    <a:pt x="14" y="314"/>
                  </a:lnTo>
                  <a:lnTo>
                    <a:pt x="2" y="362"/>
                  </a:lnTo>
                  <a:lnTo>
                    <a:pt x="0" y="389"/>
                  </a:lnTo>
                  <a:lnTo>
                    <a:pt x="2" y="410"/>
                  </a:lnTo>
                  <a:lnTo>
                    <a:pt x="7" y="430"/>
                  </a:lnTo>
                  <a:lnTo>
                    <a:pt x="16" y="444"/>
                  </a:lnTo>
                  <a:lnTo>
                    <a:pt x="19" y="449"/>
                  </a:lnTo>
                  <a:lnTo>
                    <a:pt x="144" y="497"/>
                  </a:lnTo>
                  <a:lnTo>
                    <a:pt x="148" y="492"/>
                  </a:lnTo>
                  <a:lnTo>
                    <a:pt x="156" y="485"/>
                  </a:lnTo>
                  <a:lnTo>
                    <a:pt x="172" y="473"/>
                  </a:lnTo>
                  <a:lnTo>
                    <a:pt x="196" y="451"/>
                  </a:lnTo>
                  <a:lnTo>
                    <a:pt x="223" y="425"/>
                  </a:lnTo>
                  <a:lnTo>
                    <a:pt x="249" y="396"/>
                  </a:lnTo>
                  <a:lnTo>
                    <a:pt x="276" y="362"/>
                  </a:lnTo>
                  <a:lnTo>
                    <a:pt x="297" y="326"/>
                  </a:lnTo>
                  <a:lnTo>
                    <a:pt x="312" y="290"/>
                  </a:lnTo>
                  <a:lnTo>
                    <a:pt x="324" y="228"/>
                  </a:lnTo>
                  <a:lnTo>
                    <a:pt x="326" y="156"/>
                  </a:lnTo>
                  <a:lnTo>
                    <a:pt x="316" y="89"/>
                  </a:lnTo>
                  <a:lnTo>
                    <a:pt x="297" y="43"/>
                  </a:lnTo>
                  <a:lnTo>
                    <a:pt x="292" y="33"/>
                  </a:lnTo>
                  <a:lnTo>
                    <a:pt x="283" y="21"/>
                  </a:lnTo>
                  <a:lnTo>
                    <a:pt x="276" y="12"/>
                  </a:lnTo>
                  <a:lnTo>
                    <a:pt x="266" y="5"/>
                  </a:lnTo>
                  <a:lnTo>
                    <a:pt x="256" y="0"/>
                  </a:lnTo>
                  <a:lnTo>
                    <a:pt x="244" y="0"/>
                  </a:lnTo>
                  <a:lnTo>
                    <a:pt x="232" y="0"/>
                  </a:lnTo>
                  <a:lnTo>
                    <a:pt x="218" y="7"/>
                  </a:lnTo>
                  <a:lnTo>
                    <a:pt x="19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8" name="Freeform 50"/>
            <p:cNvSpPr>
              <a:spLocks/>
            </p:cNvSpPr>
            <p:nvPr/>
          </p:nvSpPr>
          <p:spPr bwMode="auto">
            <a:xfrm>
              <a:off x="4572" y="2671"/>
              <a:ext cx="276" cy="445"/>
            </a:xfrm>
            <a:custGeom>
              <a:avLst/>
              <a:gdLst>
                <a:gd name="T0" fmla="*/ 0 w 276"/>
                <a:gd name="T1" fmla="*/ 368 h 445"/>
                <a:gd name="T2" fmla="*/ 0 w 276"/>
                <a:gd name="T3" fmla="*/ 363 h 445"/>
                <a:gd name="T4" fmla="*/ 0 w 276"/>
                <a:gd name="T5" fmla="*/ 358 h 445"/>
                <a:gd name="T6" fmla="*/ 0 w 276"/>
                <a:gd name="T7" fmla="*/ 351 h 445"/>
                <a:gd name="T8" fmla="*/ 2 w 276"/>
                <a:gd name="T9" fmla="*/ 344 h 445"/>
                <a:gd name="T10" fmla="*/ 14 w 276"/>
                <a:gd name="T11" fmla="*/ 298 h 445"/>
                <a:gd name="T12" fmla="*/ 34 w 276"/>
                <a:gd name="T13" fmla="*/ 248 h 445"/>
                <a:gd name="T14" fmla="*/ 58 w 276"/>
                <a:gd name="T15" fmla="*/ 197 h 445"/>
                <a:gd name="T16" fmla="*/ 86 w 276"/>
                <a:gd name="T17" fmla="*/ 147 h 445"/>
                <a:gd name="T18" fmla="*/ 115 w 276"/>
                <a:gd name="T19" fmla="*/ 101 h 445"/>
                <a:gd name="T20" fmla="*/ 144 w 276"/>
                <a:gd name="T21" fmla="*/ 63 h 445"/>
                <a:gd name="T22" fmla="*/ 168 w 276"/>
                <a:gd name="T23" fmla="*/ 34 h 445"/>
                <a:gd name="T24" fmla="*/ 187 w 276"/>
                <a:gd name="T25" fmla="*/ 17 h 445"/>
                <a:gd name="T26" fmla="*/ 209 w 276"/>
                <a:gd name="T27" fmla="*/ 5 h 445"/>
                <a:gd name="T28" fmla="*/ 223 w 276"/>
                <a:gd name="T29" fmla="*/ 0 h 445"/>
                <a:gd name="T30" fmla="*/ 233 w 276"/>
                <a:gd name="T31" fmla="*/ 8 h 445"/>
                <a:gd name="T32" fmla="*/ 245 w 276"/>
                <a:gd name="T33" fmla="*/ 24 h 445"/>
                <a:gd name="T34" fmla="*/ 252 w 276"/>
                <a:gd name="T35" fmla="*/ 36 h 445"/>
                <a:gd name="T36" fmla="*/ 262 w 276"/>
                <a:gd name="T37" fmla="*/ 56 h 445"/>
                <a:gd name="T38" fmla="*/ 269 w 276"/>
                <a:gd name="T39" fmla="*/ 87 h 445"/>
                <a:gd name="T40" fmla="*/ 274 w 276"/>
                <a:gd name="T41" fmla="*/ 123 h 445"/>
                <a:gd name="T42" fmla="*/ 276 w 276"/>
                <a:gd name="T43" fmla="*/ 164 h 445"/>
                <a:gd name="T44" fmla="*/ 276 w 276"/>
                <a:gd name="T45" fmla="*/ 190 h 445"/>
                <a:gd name="T46" fmla="*/ 274 w 276"/>
                <a:gd name="T47" fmla="*/ 217 h 445"/>
                <a:gd name="T48" fmla="*/ 269 w 276"/>
                <a:gd name="T49" fmla="*/ 241 h 445"/>
                <a:gd name="T50" fmla="*/ 262 w 276"/>
                <a:gd name="T51" fmla="*/ 262 h 445"/>
                <a:gd name="T52" fmla="*/ 250 w 276"/>
                <a:gd name="T53" fmla="*/ 291 h 445"/>
                <a:gd name="T54" fmla="*/ 233 w 276"/>
                <a:gd name="T55" fmla="*/ 320 h 445"/>
                <a:gd name="T56" fmla="*/ 211 w 276"/>
                <a:gd name="T57" fmla="*/ 349 h 445"/>
                <a:gd name="T58" fmla="*/ 187 w 276"/>
                <a:gd name="T59" fmla="*/ 375 h 445"/>
                <a:gd name="T60" fmla="*/ 163 w 276"/>
                <a:gd name="T61" fmla="*/ 399 h 445"/>
                <a:gd name="T62" fmla="*/ 144 w 276"/>
                <a:gd name="T63" fmla="*/ 421 h 445"/>
                <a:gd name="T64" fmla="*/ 125 w 276"/>
                <a:gd name="T65" fmla="*/ 435 h 445"/>
                <a:gd name="T66" fmla="*/ 113 w 276"/>
                <a:gd name="T67" fmla="*/ 445 h 445"/>
                <a:gd name="T68" fmla="*/ 106 w 276"/>
                <a:gd name="T69" fmla="*/ 442 h 445"/>
                <a:gd name="T70" fmla="*/ 94 w 276"/>
                <a:gd name="T71" fmla="*/ 437 h 445"/>
                <a:gd name="T72" fmla="*/ 77 w 276"/>
                <a:gd name="T73" fmla="*/ 433 h 445"/>
                <a:gd name="T74" fmla="*/ 60 w 276"/>
                <a:gd name="T75" fmla="*/ 425 h 445"/>
                <a:gd name="T76" fmla="*/ 43 w 276"/>
                <a:gd name="T77" fmla="*/ 418 h 445"/>
                <a:gd name="T78" fmla="*/ 26 w 276"/>
                <a:gd name="T79" fmla="*/ 413 h 445"/>
                <a:gd name="T80" fmla="*/ 17 w 276"/>
                <a:gd name="T81" fmla="*/ 409 h 445"/>
                <a:gd name="T82" fmla="*/ 10 w 276"/>
                <a:gd name="T83" fmla="*/ 406 h 445"/>
                <a:gd name="T84" fmla="*/ 5 w 276"/>
                <a:gd name="T85" fmla="*/ 399 h 445"/>
                <a:gd name="T86" fmla="*/ 2 w 276"/>
                <a:gd name="T87" fmla="*/ 389 h 445"/>
                <a:gd name="T88" fmla="*/ 0 w 276"/>
                <a:gd name="T89" fmla="*/ 380 h 445"/>
                <a:gd name="T90" fmla="*/ 0 w 276"/>
                <a:gd name="T91" fmla="*/ 368 h 4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6"/>
                <a:gd name="T139" fmla="*/ 0 h 445"/>
                <a:gd name="T140" fmla="*/ 276 w 276"/>
                <a:gd name="T141" fmla="*/ 445 h 4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6" h="445">
                  <a:moveTo>
                    <a:pt x="0" y="368"/>
                  </a:moveTo>
                  <a:lnTo>
                    <a:pt x="0" y="363"/>
                  </a:lnTo>
                  <a:lnTo>
                    <a:pt x="0" y="358"/>
                  </a:lnTo>
                  <a:lnTo>
                    <a:pt x="0" y="351"/>
                  </a:lnTo>
                  <a:lnTo>
                    <a:pt x="2" y="344"/>
                  </a:lnTo>
                  <a:lnTo>
                    <a:pt x="14" y="298"/>
                  </a:lnTo>
                  <a:lnTo>
                    <a:pt x="34" y="248"/>
                  </a:lnTo>
                  <a:lnTo>
                    <a:pt x="58" y="197"/>
                  </a:lnTo>
                  <a:lnTo>
                    <a:pt x="86" y="147"/>
                  </a:lnTo>
                  <a:lnTo>
                    <a:pt x="115" y="101"/>
                  </a:lnTo>
                  <a:lnTo>
                    <a:pt x="144" y="63"/>
                  </a:lnTo>
                  <a:lnTo>
                    <a:pt x="168" y="34"/>
                  </a:lnTo>
                  <a:lnTo>
                    <a:pt x="187" y="17"/>
                  </a:lnTo>
                  <a:lnTo>
                    <a:pt x="209" y="5"/>
                  </a:lnTo>
                  <a:lnTo>
                    <a:pt x="223" y="0"/>
                  </a:lnTo>
                  <a:lnTo>
                    <a:pt x="233" y="8"/>
                  </a:lnTo>
                  <a:lnTo>
                    <a:pt x="245" y="24"/>
                  </a:lnTo>
                  <a:lnTo>
                    <a:pt x="252" y="36"/>
                  </a:lnTo>
                  <a:lnTo>
                    <a:pt x="262" y="56"/>
                  </a:lnTo>
                  <a:lnTo>
                    <a:pt x="269" y="87"/>
                  </a:lnTo>
                  <a:lnTo>
                    <a:pt x="274" y="123"/>
                  </a:lnTo>
                  <a:lnTo>
                    <a:pt x="276" y="164"/>
                  </a:lnTo>
                  <a:lnTo>
                    <a:pt x="276" y="190"/>
                  </a:lnTo>
                  <a:lnTo>
                    <a:pt x="274" y="217"/>
                  </a:lnTo>
                  <a:lnTo>
                    <a:pt x="269" y="241"/>
                  </a:lnTo>
                  <a:lnTo>
                    <a:pt x="262" y="262"/>
                  </a:lnTo>
                  <a:lnTo>
                    <a:pt x="250" y="291"/>
                  </a:lnTo>
                  <a:lnTo>
                    <a:pt x="233" y="320"/>
                  </a:lnTo>
                  <a:lnTo>
                    <a:pt x="211" y="349"/>
                  </a:lnTo>
                  <a:lnTo>
                    <a:pt x="187" y="375"/>
                  </a:lnTo>
                  <a:lnTo>
                    <a:pt x="163" y="399"/>
                  </a:lnTo>
                  <a:lnTo>
                    <a:pt x="144" y="421"/>
                  </a:lnTo>
                  <a:lnTo>
                    <a:pt x="125" y="435"/>
                  </a:lnTo>
                  <a:lnTo>
                    <a:pt x="113" y="445"/>
                  </a:lnTo>
                  <a:lnTo>
                    <a:pt x="106" y="442"/>
                  </a:lnTo>
                  <a:lnTo>
                    <a:pt x="94" y="437"/>
                  </a:lnTo>
                  <a:lnTo>
                    <a:pt x="77" y="433"/>
                  </a:lnTo>
                  <a:lnTo>
                    <a:pt x="60" y="425"/>
                  </a:lnTo>
                  <a:lnTo>
                    <a:pt x="43" y="418"/>
                  </a:lnTo>
                  <a:lnTo>
                    <a:pt x="26" y="413"/>
                  </a:lnTo>
                  <a:lnTo>
                    <a:pt x="17" y="409"/>
                  </a:lnTo>
                  <a:lnTo>
                    <a:pt x="10" y="406"/>
                  </a:lnTo>
                  <a:lnTo>
                    <a:pt x="5" y="399"/>
                  </a:lnTo>
                  <a:lnTo>
                    <a:pt x="2" y="389"/>
                  </a:lnTo>
                  <a:lnTo>
                    <a:pt x="0" y="380"/>
                  </a:lnTo>
                  <a:lnTo>
                    <a:pt x="0" y="368"/>
                  </a:lnTo>
                  <a:close/>
                </a:path>
              </a:pathLst>
            </a:custGeom>
            <a:solidFill>
              <a:srgbClr val="F911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9" name="Freeform 51"/>
            <p:cNvSpPr>
              <a:spLocks/>
            </p:cNvSpPr>
            <p:nvPr/>
          </p:nvSpPr>
          <p:spPr bwMode="auto">
            <a:xfrm>
              <a:off x="4584" y="2679"/>
              <a:ext cx="230" cy="405"/>
            </a:xfrm>
            <a:custGeom>
              <a:avLst/>
              <a:gdLst>
                <a:gd name="T0" fmla="*/ 194 w 230"/>
                <a:gd name="T1" fmla="*/ 4 h 405"/>
                <a:gd name="T2" fmla="*/ 204 w 230"/>
                <a:gd name="T3" fmla="*/ 0 h 405"/>
                <a:gd name="T4" fmla="*/ 211 w 230"/>
                <a:gd name="T5" fmla="*/ 0 h 405"/>
                <a:gd name="T6" fmla="*/ 216 w 230"/>
                <a:gd name="T7" fmla="*/ 2 h 405"/>
                <a:gd name="T8" fmla="*/ 221 w 230"/>
                <a:gd name="T9" fmla="*/ 7 h 405"/>
                <a:gd name="T10" fmla="*/ 228 w 230"/>
                <a:gd name="T11" fmla="*/ 16 h 405"/>
                <a:gd name="T12" fmla="*/ 230 w 230"/>
                <a:gd name="T13" fmla="*/ 33 h 405"/>
                <a:gd name="T14" fmla="*/ 228 w 230"/>
                <a:gd name="T15" fmla="*/ 57 h 405"/>
                <a:gd name="T16" fmla="*/ 223 w 230"/>
                <a:gd name="T17" fmla="*/ 86 h 405"/>
                <a:gd name="T18" fmla="*/ 214 w 230"/>
                <a:gd name="T19" fmla="*/ 117 h 405"/>
                <a:gd name="T20" fmla="*/ 202 w 230"/>
                <a:gd name="T21" fmla="*/ 153 h 405"/>
                <a:gd name="T22" fmla="*/ 187 w 230"/>
                <a:gd name="T23" fmla="*/ 192 h 405"/>
                <a:gd name="T24" fmla="*/ 168 w 230"/>
                <a:gd name="T25" fmla="*/ 233 h 405"/>
                <a:gd name="T26" fmla="*/ 146 w 230"/>
                <a:gd name="T27" fmla="*/ 271 h 405"/>
                <a:gd name="T28" fmla="*/ 125 w 230"/>
                <a:gd name="T29" fmla="*/ 307 h 405"/>
                <a:gd name="T30" fmla="*/ 103 w 230"/>
                <a:gd name="T31" fmla="*/ 338 h 405"/>
                <a:gd name="T32" fmla="*/ 84 w 230"/>
                <a:gd name="T33" fmla="*/ 365 h 405"/>
                <a:gd name="T34" fmla="*/ 65 w 230"/>
                <a:gd name="T35" fmla="*/ 384 h 405"/>
                <a:gd name="T36" fmla="*/ 48 w 230"/>
                <a:gd name="T37" fmla="*/ 398 h 405"/>
                <a:gd name="T38" fmla="*/ 34 w 230"/>
                <a:gd name="T39" fmla="*/ 405 h 405"/>
                <a:gd name="T40" fmla="*/ 22 w 230"/>
                <a:gd name="T41" fmla="*/ 405 h 405"/>
                <a:gd name="T42" fmla="*/ 14 w 230"/>
                <a:gd name="T43" fmla="*/ 403 h 405"/>
                <a:gd name="T44" fmla="*/ 7 w 230"/>
                <a:gd name="T45" fmla="*/ 398 h 405"/>
                <a:gd name="T46" fmla="*/ 2 w 230"/>
                <a:gd name="T47" fmla="*/ 393 h 405"/>
                <a:gd name="T48" fmla="*/ 0 w 230"/>
                <a:gd name="T49" fmla="*/ 384 h 405"/>
                <a:gd name="T50" fmla="*/ 2 w 230"/>
                <a:gd name="T51" fmla="*/ 367 h 405"/>
                <a:gd name="T52" fmla="*/ 7 w 230"/>
                <a:gd name="T53" fmla="*/ 348 h 405"/>
                <a:gd name="T54" fmla="*/ 14 w 230"/>
                <a:gd name="T55" fmla="*/ 324 h 405"/>
                <a:gd name="T56" fmla="*/ 24 w 230"/>
                <a:gd name="T57" fmla="*/ 300 h 405"/>
                <a:gd name="T58" fmla="*/ 34 w 230"/>
                <a:gd name="T59" fmla="*/ 271 h 405"/>
                <a:gd name="T60" fmla="*/ 48 w 230"/>
                <a:gd name="T61" fmla="*/ 245 h 405"/>
                <a:gd name="T62" fmla="*/ 62 w 230"/>
                <a:gd name="T63" fmla="*/ 216 h 405"/>
                <a:gd name="T64" fmla="*/ 77 w 230"/>
                <a:gd name="T65" fmla="*/ 187 h 405"/>
                <a:gd name="T66" fmla="*/ 91 w 230"/>
                <a:gd name="T67" fmla="*/ 158 h 405"/>
                <a:gd name="T68" fmla="*/ 108 w 230"/>
                <a:gd name="T69" fmla="*/ 129 h 405"/>
                <a:gd name="T70" fmla="*/ 122 w 230"/>
                <a:gd name="T71" fmla="*/ 103 h 405"/>
                <a:gd name="T72" fmla="*/ 139 w 230"/>
                <a:gd name="T73" fmla="*/ 76 h 405"/>
                <a:gd name="T74" fmla="*/ 154 w 230"/>
                <a:gd name="T75" fmla="*/ 52 h 405"/>
                <a:gd name="T76" fmla="*/ 168 w 230"/>
                <a:gd name="T77" fmla="*/ 33 h 405"/>
                <a:gd name="T78" fmla="*/ 182 w 230"/>
                <a:gd name="T79" fmla="*/ 16 h 405"/>
                <a:gd name="T80" fmla="*/ 194 w 230"/>
                <a:gd name="T81" fmla="*/ 4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405"/>
                <a:gd name="T125" fmla="*/ 230 w 230"/>
                <a:gd name="T126" fmla="*/ 405 h 4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405">
                  <a:moveTo>
                    <a:pt x="194" y="4"/>
                  </a:moveTo>
                  <a:lnTo>
                    <a:pt x="204" y="0"/>
                  </a:lnTo>
                  <a:lnTo>
                    <a:pt x="211" y="0"/>
                  </a:lnTo>
                  <a:lnTo>
                    <a:pt x="216" y="2"/>
                  </a:lnTo>
                  <a:lnTo>
                    <a:pt x="221" y="7"/>
                  </a:lnTo>
                  <a:lnTo>
                    <a:pt x="228" y="16"/>
                  </a:lnTo>
                  <a:lnTo>
                    <a:pt x="230" y="33"/>
                  </a:lnTo>
                  <a:lnTo>
                    <a:pt x="228" y="57"/>
                  </a:lnTo>
                  <a:lnTo>
                    <a:pt x="223" y="86"/>
                  </a:lnTo>
                  <a:lnTo>
                    <a:pt x="214" y="117"/>
                  </a:lnTo>
                  <a:lnTo>
                    <a:pt x="202" y="153"/>
                  </a:lnTo>
                  <a:lnTo>
                    <a:pt x="187" y="192"/>
                  </a:lnTo>
                  <a:lnTo>
                    <a:pt x="168" y="233"/>
                  </a:lnTo>
                  <a:lnTo>
                    <a:pt x="146" y="271"/>
                  </a:lnTo>
                  <a:lnTo>
                    <a:pt x="125" y="307"/>
                  </a:lnTo>
                  <a:lnTo>
                    <a:pt x="103" y="338"/>
                  </a:lnTo>
                  <a:lnTo>
                    <a:pt x="84" y="365"/>
                  </a:lnTo>
                  <a:lnTo>
                    <a:pt x="65" y="384"/>
                  </a:lnTo>
                  <a:lnTo>
                    <a:pt x="48" y="398"/>
                  </a:lnTo>
                  <a:lnTo>
                    <a:pt x="34" y="405"/>
                  </a:lnTo>
                  <a:lnTo>
                    <a:pt x="22" y="405"/>
                  </a:lnTo>
                  <a:lnTo>
                    <a:pt x="14" y="403"/>
                  </a:lnTo>
                  <a:lnTo>
                    <a:pt x="7" y="398"/>
                  </a:lnTo>
                  <a:lnTo>
                    <a:pt x="2" y="393"/>
                  </a:lnTo>
                  <a:lnTo>
                    <a:pt x="0" y="384"/>
                  </a:lnTo>
                  <a:lnTo>
                    <a:pt x="2" y="367"/>
                  </a:lnTo>
                  <a:lnTo>
                    <a:pt x="7" y="348"/>
                  </a:lnTo>
                  <a:lnTo>
                    <a:pt x="14" y="324"/>
                  </a:lnTo>
                  <a:lnTo>
                    <a:pt x="24" y="300"/>
                  </a:lnTo>
                  <a:lnTo>
                    <a:pt x="34" y="271"/>
                  </a:lnTo>
                  <a:lnTo>
                    <a:pt x="48" y="245"/>
                  </a:lnTo>
                  <a:lnTo>
                    <a:pt x="62" y="216"/>
                  </a:lnTo>
                  <a:lnTo>
                    <a:pt x="77" y="187"/>
                  </a:lnTo>
                  <a:lnTo>
                    <a:pt x="91" y="158"/>
                  </a:lnTo>
                  <a:lnTo>
                    <a:pt x="108" y="129"/>
                  </a:lnTo>
                  <a:lnTo>
                    <a:pt x="122" y="103"/>
                  </a:lnTo>
                  <a:lnTo>
                    <a:pt x="139" y="76"/>
                  </a:lnTo>
                  <a:lnTo>
                    <a:pt x="154" y="52"/>
                  </a:lnTo>
                  <a:lnTo>
                    <a:pt x="168" y="33"/>
                  </a:lnTo>
                  <a:lnTo>
                    <a:pt x="182" y="16"/>
                  </a:lnTo>
                  <a:lnTo>
                    <a:pt x="194" y="4"/>
                  </a:lnTo>
                  <a:close/>
                </a:path>
              </a:pathLst>
            </a:custGeom>
            <a:solidFill>
              <a:srgbClr val="F9E0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0" name="Freeform 52"/>
            <p:cNvSpPr>
              <a:spLocks/>
            </p:cNvSpPr>
            <p:nvPr/>
          </p:nvSpPr>
          <p:spPr bwMode="auto">
            <a:xfrm>
              <a:off x="4577" y="2683"/>
              <a:ext cx="218" cy="389"/>
            </a:xfrm>
            <a:custGeom>
              <a:avLst/>
              <a:gdLst>
                <a:gd name="T0" fmla="*/ 209 w 218"/>
                <a:gd name="T1" fmla="*/ 0 h 389"/>
                <a:gd name="T2" fmla="*/ 216 w 218"/>
                <a:gd name="T3" fmla="*/ 8 h 389"/>
                <a:gd name="T4" fmla="*/ 218 w 218"/>
                <a:gd name="T5" fmla="*/ 24 h 389"/>
                <a:gd name="T6" fmla="*/ 218 w 218"/>
                <a:gd name="T7" fmla="*/ 46 h 389"/>
                <a:gd name="T8" fmla="*/ 213 w 218"/>
                <a:gd name="T9" fmla="*/ 72 h 389"/>
                <a:gd name="T10" fmla="*/ 204 w 218"/>
                <a:gd name="T11" fmla="*/ 106 h 389"/>
                <a:gd name="T12" fmla="*/ 192 w 218"/>
                <a:gd name="T13" fmla="*/ 140 h 389"/>
                <a:gd name="T14" fmla="*/ 175 w 218"/>
                <a:gd name="T15" fmla="*/ 178 h 389"/>
                <a:gd name="T16" fmla="*/ 156 w 218"/>
                <a:gd name="T17" fmla="*/ 219 h 389"/>
                <a:gd name="T18" fmla="*/ 134 w 218"/>
                <a:gd name="T19" fmla="*/ 257 h 389"/>
                <a:gd name="T20" fmla="*/ 113 w 218"/>
                <a:gd name="T21" fmla="*/ 291 h 389"/>
                <a:gd name="T22" fmla="*/ 93 w 218"/>
                <a:gd name="T23" fmla="*/ 322 h 389"/>
                <a:gd name="T24" fmla="*/ 72 w 218"/>
                <a:gd name="T25" fmla="*/ 349 h 389"/>
                <a:gd name="T26" fmla="*/ 53 w 218"/>
                <a:gd name="T27" fmla="*/ 370 h 389"/>
                <a:gd name="T28" fmla="*/ 36 w 218"/>
                <a:gd name="T29" fmla="*/ 385 h 389"/>
                <a:gd name="T30" fmla="*/ 24 w 218"/>
                <a:gd name="T31" fmla="*/ 389 h 389"/>
                <a:gd name="T32" fmla="*/ 12 w 218"/>
                <a:gd name="T33" fmla="*/ 389 h 389"/>
                <a:gd name="T34" fmla="*/ 5 w 218"/>
                <a:gd name="T35" fmla="*/ 382 h 389"/>
                <a:gd name="T36" fmla="*/ 0 w 218"/>
                <a:gd name="T37" fmla="*/ 368 h 389"/>
                <a:gd name="T38" fmla="*/ 0 w 218"/>
                <a:gd name="T39" fmla="*/ 346 h 389"/>
                <a:gd name="T40" fmla="*/ 5 w 218"/>
                <a:gd name="T41" fmla="*/ 320 h 389"/>
                <a:gd name="T42" fmla="*/ 12 w 218"/>
                <a:gd name="T43" fmla="*/ 289 h 389"/>
                <a:gd name="T44" fmla="*/ 24 w 218"/>
                <a:gd name="T45" fmla="*/ 255 h 389"/>
                <a:gd name="T46" fmla="*/ 41 w 218"/>
                <a:gd name="T47" fmla="*/ 214 h 389"/>
                <a:gd name="T48" fmla="*/ 60 w 218"/>
                <a:gd name="T49" fmla="*/ 173 h 389"/>
                <a:gd name="T50" fmla="*/ 81 w 218"/>
                <a:gd name="T51" fmla="*/ 135 h 389"/>
                <a:gd name="T52" fmla="*/ 103 w 218"/>
                <a:gd name="T53" fmla="*/ 99 h 389"/>
                <a:gd name="T54" fmla="*/ 125 w 218"/>
                <a:gd name="T55" fmla="*/ 68 h 389"/>
                <a:gd name="T56" fmla="*/ 146 w 218"/>
                <a:gd name="T57" fmla="*/ 41 h 389"/>
                <a:gd name="T58" fmla="*/ 165 w 218"/>
                <a:gd name="T59" fmla="*/ 20 h 389"/>
                <a:gd name="T60" fmla="*/ 182 w 218"/>
                <a:gd name="T61" fmla="*/ 5 h 389"/>
                <a:gd name="T62" fmla="*/ 197 w 218"/>
                <a:gd name="T63" fmla="*/ 0 h 389"/>
                <a:gd name="T64" fmla="*/ 209 w 218"/>
                <a:gd name="T65" fmla="*/ 0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8"/>
                <a:gd name="T100" fmla="*/ 0 h 389"/>
                <a:gd name="T101" fmla="*/ 218 w 218"/>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8" h="389">
                  <a:moveTo>
                    <a:pt x="209" y="0"/>
                  </a:moveTo>
                  <a:lnTo>
                    <a:pt x="216" y="8"/>
                  </a:lnTo>
                  <a:lnTo>
                    <a:pt x="218" y="24"/>
                  </a:lnTo>
                  <a:lnTo>
                    <a:pt x="218" y="46"/>
                  </a:lnTo>
                  <a:lnTo>
                    <a:pt x="213" y="72"/>
                  </a:lnTo>
                  <a:lnTo>
                    <a:pt x="204" y="106"/>
                  </a:lnTo>
                  <a:lnTo>
                    <a:pt x="192" y="140"/>
                  </a:lnTo>
                  <a:lnTo>
                    <a:pt x="175" y="178"/>
                  </a:lnTo>
                  <a:lnTo>
                    <a:pt x="156" y="219"/>
                  </a:lnTo>
                  <a:lnTo>
                    <a:pt x="134" y="257"/>
                  </a:lnTo>
                  <a:lnTo>
                    <a:pt x="113" y="291"/>
                  </a:lnTo>
                  <a:lnTo>
                    <a:pt x="93" y="322"/>
                  </a:lnTo>
                  <a:lnTo>
                    <a:pt x="72" y="349"/>
                  </a:lnTo>
                  <a:lnTo>
                    <a:pt x="53" y="370"/>
                  </a:lnTo>
                  <a:lnTo>
                    <a:pt x="36" y="385"/>
                  </a:lnTo>
                  <a:lnTo>
                    <a:pt x="24" y="389"/>
                  </a:lnTo>
                  <a:lnTo>
                    <a:pt x="12" y="389"/>
                  </a:lnTo>
                  <a:lnTo>
                    <a:pt x="5" y="382"/>
                  </a:lnTo>
                  <a:lnTo>
                    <a:pt x="0" y="368"/>
                  </a:lnTo>
                  <a:lnTo>
                    <a:pt x="0" y="346"/>
                  </a:lnTo>
                  <a:lnTo>
                    <a:pt x="5" y="320"/>
                  </a:lnTo>
                  <a:lnTo>
                    <a:pt x="12" y="289"/>
                  </a:lnTo>
                  <a:lnTo>
                    <a:pt x="24" y="255"/>
                  </a:lnTo>
                  <a:lnTo>
                    <a:pt x="41" y="214"/>
                  </a:lnTo>
                  <a:lnTo>
                    <a:pt x="60" y="173"/>
                  </a:lnTo>
                  <a:lnTo>
                    <a:pt x="81" y="135"/>
                  </a:lnTo>
                  <a:lnTo>
                    <a:pt x="103" y="99"/>
                  </a:lnTo>
                  <a:lnTo>
                    <a:pt x="125" y="68"/>
                  </a:lnTo>
                  <a:lnTo>
                    <a:pt x="146" y="41"/>
                  </a:lnTo>
                  <a:lnTo>
                    <a:pt x="165" y="20"/>
                  </a:lnTo>
                  <a:lnTo>
                    <a:pt x="182" y="5"/>
                  </a:lnTo>
                  <a:lnTo>
                    <a:pt x="197" y="0"/>
                  </a:lnTo>
                  <a:lnTo>
                    <a:pt x="209" y="0"/>
                  </a:lnTo>
                  <a:close/>
                </a:path>
              </a:pathLst>
            </a:custGeom>
            <a:solidFill>
              <a:srgbClr val="FCF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1" name="Freeform 53"/>
            <p:cNvSpPr>
              <a:spLocks/>
            </p:cNvSpPr>
            <p:nvPr/>
          </p:nvSpPr>
          <p:spPr bwMode="auto">
            <a:xfrm>
              <a:off x="4745" y="2854"/>
              <a:ext cx="96" cy="72"/>
            </a:xfrm>
            <a:custGeom>
              <a:avLst/>
              <a:gdLst>
                <a:gd name="T0" fmla="*/ 33 w 96"/>
                <a:gd name="T1" fmla="*/ 0 h 72"/>
                <a:gd name="T2" fmla="*/ 41 w 96"/>
                <a:gd name="T3" fmla="*/ 2 h 72"/>
                <a:gd name="T4" fmla="*/ 60 w 96"/>
                <a:gd name="T5" fmla="*/ 7 h 72"/>
                <a:gd name="T6" fmla="*/ 79 w 96"/>
                <a:gd name="T7" fmla="*/ 12 h 72"/>
                <a:gd name="T8" fmla="*/ 96 w 96"/>
                <a:gd name="T9" fmla="*/ 17 h 72"/>
                <a:gd name="T10" fmla="*/ 96 w 96"/>
                <a:gd name="T11" fmla="*/ 22 h 72"/>
                <a:gd name="T12" fmla="*/ 96 w 96"/>
                <a:gd name="T13" fmla="*/ 36 h 72"/>
                <a:gd name="T14" fmla="*/ 91 w 96"/>
                <a:gd name="T15" fmla="*/ 53 h 72"/>
                <a:gd name="T16" fmla="*/ 86 w 96"/>
                <a:gd name="T17" fmla="*/ 72 h 72"/>
                <a:gd name="T18" fmla="*/ 84 w 96"/>
                <a:gd name="T19" fmla="*/ 72 h 72"/>
                <a:gd name="T20" fmla="*/ 77 w 96"/>
                <a:gd name="T21" fmla="*/ 72 h 72"/>
                <a:gd name="T22" fmla="*/ 67 w 96"/>
                <a:gd name="T23" fmla="*/ 72 h 72"/>
                <a:gd name="T24" fmla="*/ 53 w 96"/>
                <a:gd name="T25" fmla="*/ 72 h 72"/>
                <a:gd name="T26" fmla="*/ 38 w 96"/>
                <a:gd name="T27" fmla="*/ 72 h 72"/>
                <a:gd name="T28" fmla="*/ 24 w 96"/>
                <a:gd name="T29" fmla="*/ 72 h 72"/>
                <a:gd name="T30" fmla="*/ 12 w 96"/>
                <a:gd name="T31" fmla="*/ 70 h 72"/>
                <a:gd name="T32" fmla="*/ 0 w 96"/>
                <a:gd name="T33" fmla="*/ 67 h 72"/>
                <a:gd name="T34" fmla="*/ 14 w 96"/>
                <a:gd name="T35" fmla="*/ 43 h 72"/>
                <a:gd name="T36" fmla="*/ 21 w 96"/>
                <a:gd name="T37" fmla="*/ 26 h 72"/>
                <a:gd name="T38" fmla="*/ 26 w 96"/>
                <a:gd name="T39" fmla="*/ 14 h 72"/>
                <a:gd name="T40" fmla="*/ 33 w 96"/>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72"/>
                <a:gd name="T65" fmla="*/ 96 w 96"/>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72">
                  <a:moveTo>
                    <a:pt x="33" y="0"/>
                  </a:moveTo>
                  <a:lnTo>
                    <a:pt x="41" y="2"/>
                  </a:lnTo>
                  <a:lnTo>
                    <a:pt x="60" y="7"/>
                  </a:lnTo>
                  <a:lnTo>
                    <a:pt x="79" y="12"/>
                  </a:lnTo>
                  <a:lnTo>
                    <a:pt x="96" y="17"/>
                  </a:lnTo>
                  <a:lnTo>
                    <a:pt x="96" y="22"/>
                  </a:lnTo>
                  <a:lnTo>
                    <a:pt x="96" y="36"/>
                  </a:lnTo>
                  <a:lnTo>
                    <a:pt x="91" y="53"/>
                  </a:lnTo>
                  <a:lnTo>
                    <a:pt x="86" y="72"/>
                  </a:lnTo>
                  <a:lnTo>
                    <a:pt x="84" y="72"/>
                  </a:lnTo>
                  <a:lnTo>
                    <a:pt x="77" y="72"/>
                  </a:lnTo>
                  <a:lnTo>
                    <a:pt x="67" y="72"/>
                  </a:lnTo>
                  <a:lnTo>
                    <a:pt x="53" y="72"/>
                  </a:lnTo>
                  <a:lnTo>
                    <a:pt x="38" y="72"/>
                  </a:lnTo>
                  <a:lnTo>
                    <a:pt x="24" y="72"/>
                  </a:lnTo>
                  <a:lnTo>
                    <a:pt x="12" y="70"/>
                  </a:lnTo>
                  <a:lnTo>
                    <a:pt x="0" y="67"/>
                  </a:lnTo>
                  <a:lnTo>
                    <a:pt x="14" y="43"/>
                  </a:lnTo>
                  <a:lnTo>
                    <a:pt x="21" y="26"/>
                  </a:lnTo>
                  <a:lnTo>
                    <a:pt x="26" y="14"/>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2" name="Freeform 54"/>
            <p:cNvSpPr>
              <a:spLocks/>
            </p:cNvSpPr>
            <p:nvPr/>
          </p:nvSpPr>
          <p:spPr bwMode="auto">
            <a:xfrm>
              <a:off x="3473" y="3545"/>
              <a:ext cx="588" cy="264"/>
            </a:xfrm>
            <a:custGeom>
              <a:avLst/>
              <a:gdLst>
                <a:gd name="T0" fmla="*/ 307 w 588"/>
                <a:gd name="T1" fmla="*/ 221 h 264"/>
                <a:gd name="T2" fmla="*/ 290 w 588"/>
                <a:gd name="T3" fmla="*/ 224 h 264"/>
                <a:gd name="T4" fmla="*/ 264 w 588"/>
                <a:gd name="T5" fmla="*/ 226 h 264"/>
                <a:gd name="T6" fmla="*/ 228 w 588"/>
                <a:gd name="T7" fmla="*/ 228 h 264"/>
                <a:gd name="T8" fmla="*/ 185 w 588"/>
                <a:gd name="T9" fmla="*/ 228 h 264"/>
                <a:gd name="T10" fmla="*/ 137 w 588"/>
                <a:gd name="T11" fmla="*/ 231 h 264"/>
                <a:gd name="T12" fmla="*/ 89 w 588"/>
                <a:gd name="T13" fmla="*/ 231 h 264"/>
                <a:gd name="T14" fmla="*/ 43 w 588"/>
                <a:gd name="T15" fmla="*/ 228 h 264"/>
                <a:gd name="T16" fmla="*/ 0 w 588"/>
                <a:gd name="T17" fmla="*/ 228 h 264"/>
                <a:gd name="T18" fmla="*/ 0 w 588"/>
                <a:gd name="T19" fmla="*/ 264 h 264"/>
                <a:gd name="T20" fmla="*/ 26 w 588"/>
                <a:gd name="T21" fmla="*/ 264 h 264"/>
                <a:gd name="T22" fmla="*/ 65 w 588"/>
                <a:gd name="T23" fmla="*/ 264 h 264"/>
                <a:gd name="T24" fmla="*/ 110 w 588"/>
                <a:gd name="T25" fmla="*/ 264 h 264"/>
                <a:gd name="T26" fmla="*/ 163 w 588"/>
                <a:gd name="T27" fmla="*/ 264 h 264"/>
                <a:gd name="T28" fmla="*/ 213 w 588"/>
                <a:gd name="T29" fmla="*/ 264 h 264"/>
                <a:gd name="T30" fmla="*/ 261 w 588"/>
                <a:gd name="T31" fmla="*/ 262 h 264"/>
                <a:gd name="T32" fmla="*/ 297 w 588"/>
                <a:gd name="T33" fmla="*/ 260 h 264"/>
                <a:gd name="T34" fmla="*/ 321 w 588"/>
                <a:gd name="T35" fmla="*/ 255 h 264"/>
                <a:gd name="T36" fmla="*/ 343 w 588"/>
                <a:gd name="T37" fmla="*/ 243 h 264"/>
                <a:gd name="T38" fmla="*/ 374 w 588"/>
                <a:gd name="T39" fmla="*/ 216 h 264"/>
                <a:gd name="T40" fmla="*/ 413 w 588"/>
                <a:gd name="T41" fmla="*/ 185 h 264"/>
                <a:gd name="T42" fmla="*/ 456 w 588"/>
                <a:gd name="T43" fmla="*/ 147 h 264"/>
                <a:gd name="T44" fmla="*/ 499 w 588"/>
                <a:gd name="T45" fmla="*/ 111 h 264"/>
                <a:gd name="T46" fmla="*/ 537 w 588"/>
                <a:gd name="T47" fmla="*/ 75 h 264"/>
                <a:gd name="T48" fmla="*/ 569 w 588"/>
                <a:gd name="T49" fmla="*/ 46 h 264"/>
                <a:gd name="T50" fmla="*/ 588 w 588"/>
                <a:gd name="T51" fmla="*/ 27 h 264"/>
                <a:gd name="T52" fmla="*/ 564 w 588"/>
                <a:gd name="T53" fmla="*/ 0 h 264"/>
                <a:gd name="T54" fmla="*/ 530 w 588"/>
                <a:gd name="T55" fmla="*/ 32 h 264"/>
                <a:gd name="T56" fmla="*/ 492 w 588"/>
                <a:gd name="T57" fmla="*/ 68 h 264"/>
                <a:gd name="T58" fmla="*/ 453 w 588"/>
                <a:gd name="T59" fmla="*/ 101 h 264"/>
                <a:gd name="T60" fmla="*/ 415 w 588"/>
                <a:gd name="T61" fmla="*/ 135 h 264"/>
                <a:gd name="T62" fmla="*/ 377 w 588"/>
                <a:gd name="T63" fmla="*/ 166 h 264"/>
                <a:gd name="T64" fmla="*/ 345 w 588"/>
                <a:gd name="T65" fmla="*/ 192 h 264"/>
                <a:gd name="T66" fmla="*/ 321 w 588"/>
                <a:gd name="T67" fmla="*/ 212 h 264"/>
                <a:gd name="T68" fmla="*/ 307 w 588"/>
                <a:gd name="T69" fmla="*/ 221 h 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8"/>
                <a:gd name="T106" fmla="*/ 0 h 264"/>
                <a:gd name="T107" fmla="*/ 588 w 588"/>
                <a:gd name="T108" fmla="*/ 264 h 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8" h="264">
                  <a:moveTo>
                    <a:pt x="307" y="221"/>
                  </a:moveTo>
                  <a:lnTo>
                    <a:pt x="290" y="224"/>
                  </a:lnTo>
                  <a:lnTo>
                    <a:pt x="264" y="226"/>
                  </a:lnTo>
                  <a:lnTo>
                    <a:pt x="228" y="228"/>
                  </a:lnTo>
                  <a:lnTo>
                    <a:pt x="185" y="228"/>
                  </a:lnTo>
                  <a:lnTo>
                    <a:pt x="137" y="231"/>
                  </a:lnTo>
                  <a:lnTo>
                    <a:pt x="89" y="231"/>
                  </a:lnTo>
                  <a:lnTo>
                    <a:pt x="43" y="228"/>
                  </a:lnTo>
                  <a:lnTo>
                    <a:pt x="0" y="228"/>
                  </a:lnTo>
                  <a:lnTo>
                    <a:pt x="0" y="264"/>
                  </a:lnTo>
                  <a:lnTo>
                    <a:pt x="26" y="264"/>
                  </a:lnTo>
                  <a:lnTo>
                    <a:pt x="65" y="264"/>
                  </a:lnTo>
                  <a:lnTo>
                    <a:pt x="110" y="264"/>
                  </a:lnTo>
                  <a:lnTo>
                    <a:pt x="163" y="264"/>
                  </a:lnTo>
                  <a:lnTo>
                    <a:pt x="213" y="264"/>
                  </a:lnTo>
                  <a:lnTo>
                    <a:pt x="261" y="262"/>
                  </a:lnTo>
                  <a:lnTo>
                    <a:pt x="297" y="260"/>
                  </a:lnTo>
                  <a:lnTo>
                    <a:pt x="321" y="255"/>
                  </a:lnTo>
                  <a:lnTo>
                    <a:pt x="343" y="243"/>
                  </a:lnTo>
                  <a:lnTo>
                    <a:pt x="374" y="216"/>
                  </a:lnTo>
                  <a:lnTo>
                    <a:pt x="413" y="185"/>
                  </a:lnTo>
                  <a:lnTo>
                    <a:pt x="456" y="147"/>
                  </a:lnTo>
                  <a:lnTo>
                    <a:pt x="499" y="111"/>
                  </a:lnTo>
                  <a:lnTo>
                    <a:pt x="537" y="75"/>
                  </a:lnTo>
                  <a:lnTo>
                    <a:pt x="569" y="46"/>
                  </a:lnTo>
                  <a:lnTo>
                    <a:pt x="588" y="27"/>
                  </a:lnTo>
                  <a:lnTo>
                    <a:pt x="564" y="0"/>
                  </a:lnTo>
                  <a:lnTo>
                    <a:pt x="530" y="32"/>
                  </a:lnTo>
                  <a:lnTo>
                    <a:pt x="492" y="68"/>
                  </a:lnTo>
                  <a:lnTo>
                    <a:pt x="453" y="101"/>
                  </a:lnTo>
                  <a:lnTo>
                    <a:pt x="415" y="135"/>
                  </a:lnTo>
                  <a:lnTo>
                    <a:pt x="377" y="166"/>
                  </a:lnTo>
                  <a:lnTo>
                    <a:pt x="345" y="192"/>
                  </a:lnTo>
                  <a:lnTo>
                    <a:pt x="321" y="212"/>
                  </a:lnTo>
                  <a:lnTo>
                    <a:pt x="307"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3" name="Freeform 55"/>
            <p:cNvSpPr>
              <a:spLocks/>
            </p:cNvSpPr>
            <p:nvPr/>
          </p:nvSpPr>
          <p:spPr bwMode="auto">
            <a:xfrm>
              <a:off x="3859" y="3442"/>
              <a:ext cx="259" cy="293"/>
            </a:xfrm>
            <a:custGeom>
              <a:avLst/>
              <a:gdLst>
                <a:gd name="T0" fmla="*/ 190 w 259"/>
                <a:gd name="T1" fmla="*/ 0 h 293"/>
                <a:gd name="T2" fmla="*/ 0 w 259"/>
                <a:gd name="T3" fmla="*/ 132 h 293"/>
                <a:gd name="T4" fmla="*/ 130 w 259"/>
                <a:gd name="T5" fmla="*/ 293 h 293"/>
                <a:gd name="T6" fmla="*/ 250 w 259"/>
                <a:gd name="T7" fmla="*/ 166 h 293"/>
                <a:gd name="T8" fmla="*/ 252 w 259"/>
                <a:gd name="T9" fmla="*/ 161 h 293"/>
                <a:gd name="T10" fmla="*/ 255 w 259"/>
                <a:gd name="T11" fmla="*/ 144 h 293"/>
                <a:gd name="T12" fmla="*/ 259 w 259"/>
                <a:gd name="T13" fmla="*/ 123 h 293"/>
                <a:gd name="T14" fmla="*/ 259 w 259"/>
                <a:gd name="T15" fmla="*/ 94 h 293"/>
                <a:gd name="T16" fmla="*/ 257 w 259"/>
                <a:gd name="T17" fmla="*/ 67 h 293"/>
                <a:gd name="T18" fmla="*/ 245 w 259"/>
                <a:gd name="T19" fmla="*/ 39 h 293"/>
                <a:gd name="T20" fmla="*/ 223 w 259"/>
                <a:gd name="T21" fmla="*/ 17 h 293"/>
                <a:gd name="T22" fmla="*/ 190 w 259"/>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9"/>
                <a:gd name="T37" fmla="*/ 0 h 293"/>
                <a:gd name="T38" fmla="*/ 259 w 25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9" h="293">
                  <a:moveTo>
                    <a:pt x="190" y="0"/>
                  </a:moveTo>
                  <a:lnTo>
                    <a:pt x="0" y="132"/>
                  </a:lnTo>
                  <a:lnTo>
                    <a:pt x="130" y="293"/>
                  </a:lnTo>
                  <a:lnTo>
                    <a:pt x="250" y="166"/>
                  </a:lnTo>
                  <a:lnTo>
                    <a:pt x="252" y="161"/>
                  </a:lnTo>
                  <a:lnTo>
                    <a:pt x="255" y="144"/>
                  </a:lnTo>
                  <a:lnTo>
                    <a:pt x="259" y="123"/>
                  </a:lnTo>
                  <a:lnTo>
                    <a:pt x="259" y="94"/>
                  </a:lnTo>
                  <a:lnTo>
                    <a:pt x="257" y="67"/>
                  </a:lnTo>
                  <a:lnTo>
                    <a:pt x="245" y="39"/>
                  </a:lnTo>
                  <a:lnTo>
                    <a:pt x="223" y="17"/>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4" name="Freeform 56"/>
            <p:cNvSpPr>
              <a:spLocks/>
            </p:cNvSpPr>
            <p:nvPr/>
          </p:nvSpPr>
          <p:spPr bwMode="auto">
            <a:xfrm>
              <a:off x="3919" y="3478"/>
              <a:ext cx="192" cy="199"/>
            </a:xfrm>
            <a:custGeom>
              <a:avLst/>
              <a:gdLst>
                <a:gd name="T0" fmla="*/ 137 w 192"/>
                <a:gd name="T1" fmla="*/ 0 h 199"/>
                <a:gd name="T2" fmla="*/ 0 w 192"/>
                <a:gd name="T3" fmla="*/ 106 h 199"/>
                <a:gd name="T4" fmla="*/ 79 w 192"/>
                <a:gd name="T5" fmla="*/ 199 h 199"/>
                <a:gd name="T6" fmla="*/ 190 w 192"/>
                <a:gd name="T7" fmla="*/ 87 h 199"/>
                <a:gd name="T8" fmla="*/ 190 w 192"/>
                <a:gd name="T9" fmla="*/ 84 h 199"/>
                <a:gd name="T10" fmla="*/ 192 w 192"/>
                <a:gd name="T11" fmla="*/ 75 h 199"/>
                <a:gd name="T12" fmla="*/ 192 w 192"/>
                <a:gd name="T13" fmla="*/ 65 h 199"/>
                <a:gd name="T14" fmla="*/ 192 w 192"/>
                <a:gd name="T15" fmla="*/ 51 h 199"/>
                <a:gd name="T16" fmla="*/ 187 w 192"/>
                <a:gd name="T17" fmla="*/ 36 h 199"/>
                <a:gd name="T18" fmla="*/ 178 w 192"/>
                <a:gd name="T19" fmla="*/ 22 h 199"/>
                <a:gd name="T20" fmla="*/ 161 w 192"/>
                <a:gd name="T21" fmla="*/ 10 h 199"/>
                <a:gd name="T22" fmla="*/ 137 w 192"/>
                <a:gd name="T23" fmla="*/ 0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199"/>
                <a:gd name="T38" fmla="*/ 192 w 192"/>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199">
                  <a:moveTo>
                    <a:pt x="137" y="0"/>
                  </a:moveTo>
                  <a:lnTo>
                    <a:pt x="0" y="106"/>
                  </a:lnTo>
                  <a:lnTo>
                    <a:pt x="79" y="199"/>
                  </a:lnTo>
                  <a:lnTo>
                    <a:pt x="190" y="87"/>
                  </a:lnTo>
                  <a:lnTo>
                    <a:pt x="190" y="84"/>
                  </a:lnTo>
                  <a:lnTo>
                    <a:pt x="192" y="75"/>
                  </a:lnTo>
                  <a:lnTo>
                    <a:pt x="192" y="65"/>
                  </a:lnTo>
                  <a:lnTo>
                    <a:pt x="192" y="51"/>
                  </a:lnTo>
                  <a:lnTo>
                    <a:pt x="187" y="36"/>
                  </a:lnTo>
                  <a:lnTo>
                    <a:pt x="178" y="22"/>
                  </a:lnTo>
                  <a:lnTo>
                    <a:pt x="161" y="10"/>
                  </a:lnTo>
                  <a:lnTo>
                    <a:pt x="137" y="0"/>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5" name="Freeform 57"/>
            <p:cNvSpPr>
              <a:spLocks/>
            </p:cNvSpPr>
            <p:nvPr/>
          </p:nvSpPr>
          <p:spPr bwMode="auto">
            <a:xfrm>
              <a:off x="4620" y="2873"/>
              <a:ext cx="720" cy="684"/>
            </a:xfrm>
            <a:custGeom>
              <a:avLst/>
              <a:gdLst>
                <a:gd name="T0" fmla="*/ 264 w 720"/>
                <a:gd name="T1" fmla="*/ 0 h 684"/>
                <a:gd name="T2" fmla="*/ 257 w 720"/>
                <a:gd name="T3" fmla="*/ 5 h 684"/>
                <a:gd name="T4" fmla="*/ 250 w 720"/>
                <a:gd name="T5" fmla="*/ 17 h 684"/>
                <a:gd name="T6" fmla="*/ 221 w 720"/>
                <a:gd name="T7" fmla="*/ 70 h 684"/>
                <a:gd name="T8" fmla="*/ 161 w 720"/>
                <a:gd name="T9" fmla="*/ 156 h 684"/>
                <a:gd name="T10" fmla="*/ 65 w 720"/>
                <a:gd name="T11" fmla="*/ 247 h 684"/>
                <a:gd name="T12" fmla="*/ 2 w 720"/>
                <a:gd name="T13" fmla="*/ 293 h 684"/>
                <a:gd name="T14" fmla="*/ 0 w 720"/>
                <a:gd name="T15" fmla="*/ 300 h 684"/>
                <a:gd name="T16" fmla="*/ 0 w 720"/>
                <a:gd name="T17" fmla="*/ 305 h 684"/>
                <a:gd name="T18" fmla="*/ 5 w 720"/>
                <a:gd name="T19" fmla="*/ 312 h 684"/>
                <a:gd name="T20" fmla="*/ 55 w 720"/>
                <a:gd name="T21" fmla="*/ 343 h 684"/>
                <a:gd name="T22" fmla="*/ 149 w 720"/>
                <a:gd name="T23" fmla="*/ 399 h 684"/>
                <a:gd name="T24" fmla="*/ 240 w 720"/>
                <a:gd name="T25" fmla="*/ 454 h 684"/>
                <a:gd name="T26" fmla="*/ 324 w 720"/>
                <a:gd name="T27" fmla="*/ 509 h 684"/>
                <a:gd name="T28" fmla="*/ 401 w 720"/>
                <a:gd name="T29" fmla="*/ 557 h 684"/>
                <a:gd name="T30" fmla="*/ 466 w 720"/>
                <a:gd name="T31" fmla="*/ 600 h 684"/>
                <a:gd name="T32" fmla="*/ 514 w 720"/>
                <a:gd name="T33" fmla="*/ 634 h 684"/>
                <a:gd name="T34" fmla="*/ 540 w 720"/>
                <a:gd name="T35" fmla="*/ 660 h 684"/>
                <a:gd name="T36" fmla="*/ 547 w 720"/>
                <a:gd name="T37" fmla="*/ 670 h 684"/>
                <a:gd name="T38" fmla="*/ 554 w 720"/>
                <a:gd name="T39" fmla="*/ 675 h 684"/>
                <a:gd name="T40" fmla="*/ 564 w 720"/>
                <a:gd name="T41" fmla="*/ 677 h 684"/>
                <a:gd name="T42" fmla="*/ 598 w 720"/>
                <a:gd name="T43" fmla="*/ 682 h 684"/>
                <a:gd name="T44" fmla="*/ 643 w 720"/>
                <a:gd name="T45" fmla="*/ 684 h 684"/>
                <a:gd name="T46" fmla="*/ 686 w 720"/>
                <a:gd name="T47" fmla="*/ 677 h 684"/>
                <a:gd name="T48" fmla="*/ 710 w 720"/>
                <a:gd name="T49" fmla="*/ 660 h 684"/>
                <a:gd name="T50" fmla="*/ 720 w 720"/>
                <a:gd name="T51" fmla="*/ 636 h 684"/>
                <a:gd name="T52" fmla="*/ 713 w 720"/>
                <a:gd name="T53" fmla="*/ 600 h 684"/>
                <a:gd name="T54" fmla="*/ 679 w 720"/>
                <a:gd name="T55" fmla="*/ 538 h 684"/>
                <a:gd name="T56" fmla="*/ 622 w 720"/>
                <a:gd name="T57" fmla="*/ 451 h 684"/>
                <a:gd name="T58" fmla="*/ 550 w 720"/>
                <a:gd name="T59" fmla="*/ 353 h 684"/>
                <a:gd name="T60" fmla="*/ 473 w 720"/>
                <a:gd name="T61" fmla="*/ 252 h 684"/>
                <a:gd name="T62" fmla="*/ 398 w 720"/>
                <a:gd name="T63" fmla="*/ 154 h 684"/>
                <a:gd name="T64" fmla="*/ 336 w 720"/>
                <a:gd name="T65" fmla="*/ 75 h 684"/>
                <a:gd name="T66" fmla="*/ 293 w 720"/>
                <a:gd name="T67" fmla="*/ 19 h 684"/>
                <a:gd name="T68" fmla="*/ 278 w 720"/>
                <a:gd name="T69" fmla="*/ 3 h 684"/>
                <a:gd name="T70" fmla="*/ 271 w 720"/>
                <a:gd name="T71" fmla="*/ 0 h 6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0"/>
                <a:gd name="T109" fmla="*/ 0 h 684"/>
                <a:gd name="T110" fmla="*/ 720 w 720"/>
                <a:gd name="T111" fmla="*/ 684 h 6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0" h="684">
                  <a:moveTo>
                    <a:pt x="266" y="0"/>
                  </a:moveTo>
                  <a:lnTo>
                    <a:pt x="264" y="0"/>
                  </a:lnTo>
                  <a:lnTo>
                    <a:pt x="259" y="3"/>
                  </a:lnTo>
                  <a:lnTo>
                    <a:pt x="257" y="5"/>
                  </a:lnTo>
                  <a:lnTo>
                    <a:pt x="254" y="7"/>
                  </a:lnTo>
                  <a:lnTo>
                    <a:pt x="250" y="17"/>
                  </a:lnTo>
                  <a:lnTo>
                    <a:pt x="240" y="39"/>
                  </a:lnTo>
                  <a:lnTo>
                    <a:pt x="221" y="70"/>
                  </a:lnTo>
                  <a:lnTo>
                    <a:pt x="194" y="111"/>
                  </a:lnTo>
                  <a:lnTo>
                    <a:pt x="161" y="156"/>
                  </a:lnTo>
                  <a:lnTo>
                    <a:pt x="118" y="202"/>
                  </a:lnTo>
                  <a:lnTo>
                    <a:pt x="65" y="247"/>
                  </a:lnTo>
                  <a:lnTo>
                    <a:pt x="5" y="291"/>
                  </a:lnTo>
                  <a:lnTo>
                    <a:pt x="2" y="293"/>
                  </a:lnTo>
                  <a:lnTo>
                    <a:pt x="2" y="295"/>
                  </a:lnTo>
                  <a:lnTo>
                    <a:pt x="0" y="300"/>
                  </a:lnTo>
                  <a:lnTo>
                    <a:pt x="0" y="303"/>
                  </a:lnTo>
                  <a:lnTo>
                    <a:pt x="0" y="305"/>
                  </a:lnTo>
                  <a:lnTo>
                    <a:pt x="2" y="307"/>
                  </a:lnTo>
                  <a:lnTo>
                    <a:pt x="5" y="312"/>
                  </a:lnTo>
                  <a:lnTo>
                    <a:pt x="7" y="315"/>
                  </a:lnTo>
                  <a:lnTo>
                    <a:pt x="55" y="343"/>
                  </a:lnTo>
                  <a:lnTo>
                    <a:pt x="101" y="370"/>
                  </a:lnTo>
                  <a:lnTo>
                    <a:pt x="149" y="399"/>
                  </a:lnTo>
                  <a:lnTo>
                    <a:pt x="194" y="427"/>
                  </a:lnTo>
                  <a:lnTo>
                    <a:pt x="240" y="454"/>
                  </a:lnTo>
                  <a:lnTo>
                    <a:pt x="283" y="483"/>
                  </a:lnTo>
                  <a:lnTo>
                    <a:pt x="324" y="509"/>
                  </a:lnTo>
                  <a:lnTo>
                    <a:pt x="365" y="533"/>
                  </a:lnTo>
                  <a:lnTo>
                    <a:pt x="401" y="557"/>
                  </a:lnTo>
                  <a:lnTo>
                    <a:pt x="434" y="579"/>
                  </a:lnTo>
                  <a:lnTo>
                    <a:pt x="466" y="600"/>
                  </a:lnTo>
                  <a:lnTo>
                    <a:pt x="492" y="620"/>
                  </a:lnTo>
                  <a:lnTo>
                    <a:pt x="514" y="634"/>
                  </a:lnTo>
                  <a:lnTo>
                    <a:pt x="530" y="648"/>
                  </a:lnTo>
                  <a:lnTo>
                    <a:pt x="540" y="660"/>
                  </a:lnTo>
                  <a:lnTo>
                    <a:pt x="547" y="668"/>
                  </a:lnTo>
                  <a:lnTo>
                    <a:pt x="547" y="670"/>
                  </a:lnTo>
                  <a:lnTo>
                    <a:pt x="550" y="672"/>
                  </a:lnTo>
                  <a:lnTo>
                    <a:pt x="554" y="675"/>
                  </a:lnTo>
                  <a:lnTo>
                    <a:pt x="557" y="675"/>
                  </a:lnTo>
                  <a:lnTo>
                    <a:pt x="564" y="677"/>
                  </a:lnTo>
                  <a:lnTo>
                    <a:pt x="578" y="680"/>
                  </a:lnTo>
                  <a:lnTo>
                    <a:pt x="598" y="682"/>
                  </a:lnTo>
                  <a:lnTo>
                    <a:pt x="619" y="684"/>
                  </a:lnTo>
                  <a:lnTo>
                    <a:pt x="643" y="684"/>
                  </a:lnTo>
                  <a:lnTo>
                    <a:pt x="665" y="682"/>
                  </a:lnTo>
                  <a:lnTo>
                    <a:pt x="686" y="677"/>
                  </a:lnTo>
                  <a:lnTo>
                    <a:pt x="703" y="668"/>
                  </a:lnTo>
                  <a:lnTo>
                    <a:pt x="710" y="660"/>
                  </a:lnTo>
                  <a:lnTo>
                    <a:pt x="715" y="648"/>
                  </a:lnTo>
                  <a:lnTo>
                    <a:pt x="720" y="636"/>
                  </a:lnTo>
                  <a:lnTo>
                    <a:pt x="720" y="620"/>
                  </a:lnTo>
                  <a:lnTo>
                    <a:pt x="713" y="600"/>
                  </a:lnTo>
                  <a:lnTo>
                    <a:pt x="698" y="572"/>
                  </a:lnTo>
                  <a:lnTo>
                    <a:pt x="679" y="538"/>
                  </a:lnTo>
                  <a:lnTo>
                    <a:pt x="653" y="497"/>
                  </a:lnTo>
                  <a:lnTo>
                    <a:pt x="622" y="451"/>
                  </a:lnTo>
                  <a:lnTo>
                    <a:pt x="588" y="403"/>
                  </a:lnTo>
                  <a:lnTo>
                    <a:pt x="550" y="353"/>
                  </a:lnTo>
                  <a:lnTo>
                    <a:pt x="511" y="303"/>
                  </a:lnTo>
                  <a:lnTo>
                    <a:pt x="473" y="252"/>
                  </a:lnTo>
                  <a:lnTo>
                    <a:pt x="434" y="202"/>
                  </a:lnTo>
                  <a:lnTo>
                    <a:pt x="398" y="154"/>
                  </a:lnTo>
                  <a:lnTo>
                    <a:pt x="365" y="113"/>
                  </a:lnTo>
                  <a:lnTo>
                    <a:pt x="336" y="75"/>
                  </a:lnTo>
                  <a:lnTo>
                    <a:pt x="312" y="43"/>
                  </a:lnTo>
                  <a:lnTo>
                    <a:pt x="293" y="19"/>
                  </a:lnTo>
                  <a:lnTo>
                    <a:pt x="281" y="5"/>
                  </a:lnTo>
                  <a:lnTo>
                    <a:pt x="278" y="3"/>
                  </a:lnTo>
                  <a:lnTo>
                    <a:pt x="274" y="0"/>
                  </a:lnTo>
                  <a:lnTo>
                    <a:pt x="271" y="0"/>
                  </a:lnTo>
                  <a:lnTo>
                    <a:pt x="2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6" name="Freeform 58"/>
            <p:cNvSpPr>
              <a:spLocks/>
            </p:cNvSpPr>
            <p:nvPr/>
          </p:nvSpPr>
          <p:spPr bwMode="auto">
            <a:xfrm>
              <a:off x="4661" y="2912"/>
              <a:ext cx="650" cy="617"/>
            </a:xfrm>
            <a:custGeom>
              <a:avLst/>
              <a:gdLst>
                <a:gd name="T0" fmla="*/ 230 w 650"/>
                <a:gd name="T1" fmla="*/ 0 h 617"/>
                <a:gd name="T2" fmla="*/ 264 w 650"/>
                <a:gd name="T3" fmla="*/ 40 h 617"/>
                <a:gd name="T4" fmla="*/ 297 w 650"/>
                <a:gd name="T5" fmla="*/ 84 h 617"/>
                <a:gd name="T6" fmla="*/ 331 w 650"/>
                <a:gd name="T7" fmla="*/ 127 h 617"/>
                <a:gd name="T8" fmla="*/ 367 w 650"/>
                <a:gd name="T9" fmla="*/ 172 h 617"/>
                <a:gd name="T10" fmla="*/ 401 w 650"/>
                <a:gd name="T11" fmla="*/ 218 h 617"/>
                <a:gd name="T12" fmla="*/ 437 w 650"/>
                <a:gd name="T13" fmla="*/ 264 h 617"/>
                <a:gd name="T14" fmla="*/ 470 w 650"/>
                <a:gd name="T15" fmla="*/ 309 h 617"/>
                <a:gd name="T16" fmla="*/ 501 w 650"/>
                <a:gd name="T17" fmla="*/ 352 h 617"/>
                <a:gd name="T18" fmla="*/ 533 w 650"/>
                <a:gd name="T19" fmla="*/ 393 h 617"/>
                <a:gd name="T20" fmla="*/ 559 w 650"/>
                <a:gd name="T21" fmla="*/ 432 h 617"/>
                <a:gd name="T22" fmla="*/ 583 w 650"/>
                <a:gd name="T23" fmla="*/ 468 h 617"/>
                <a:gd name="T24" fmla="*/ 605 w 650"/>
                <a:gd name="T25" fmla="*/ 501 h 617"/>
                <a:gd name="T26" fmla="*/ 624 w 650"/>
                <a:gd name="T27" fmla="*/ 528 h 617"/>
                <a:gd name="T28" fmla="*/ 638 w 650"/>
                <a:gd name="T29" fmla="*/ 552 h 617"/>
                <a:gd name="T30" fmla="*/ 645 w 650"/>
                <a:gd name="T31" fmla="*/ 571 h 617"/>
                <a:gd name="T32" fmla="*/ 650 w 650"/>
                <a:gd name="T33" fmla="*/ 583 h 617"/>
                <a:gd name="T34" fmla="*/ 650 w 650"/>
                <a:gd name="T35" fmla="*/ 585 h 617"/>
                <a:gd name="T36" fmla="*/ 650 w 650"/>
                <a:gd name="T37" fmla="*/ 585 h 617"/>
                <a:gd name="T38" fmla="*/ 650 w 650"/>
                <a:gd name="T39" fmla="*/ 588 h 617"/>
                <a:gd name="T40" fmla="*/ 650 w 650"/>
                <a:gd name="T41" fmla="*/ 588 h 617"/>
                <a:gd name="T42" fmla="*/ 650 w 650"/>
                <a:gd name="T43" fmla="*/ 595 h 617"/>
                <a:gd name="T44" fmla="*/ 648 w 650"/>
                <a:gd name="T45" fmla="*/ 600 h 617"/>
                <a:gd name="T46" fmla="*/ 645 w 650"/>
                <a:gd name="T47" fmla="*/ 602 h 617"/>
                <a:gd name="T48" fmla="*/ 643 w 650"/>
                <a:gd name="T49" fmla="*/ 605 h 617"/>
                <a:gd name="T50" fmla="*/ 633 w 650"/>
                <a:gd name="T51" fmla="*/ 612 h 617"/>
                <a:gd name="T52" fmla="*/ 621 w 650"/>
                <a:gd name="T53" fmla="*/ 614 h 617"/>
                <a:gd name="T54" fmla="*/ 607 w 650"/>
                <a:gd name="T55" fmla="*/ 617 h 617"/>
                <a:gd name="T56" fmla="*/ 593 w 650"/>
                <a:gd name="T57" fmla="*/ 617 h 617"/>
                <a:gd name="T58" fmla="*/ 573 w 650"/>
                <a:gd name="T59" fmla="*/ 617 h 617"/>
                <a:gd name="T60" fmla="*/ 557 w 650"/>
                <a:gd name="T61" fmla="*/ 614 h 617"/>
                <a:gd name="T62" fmla="*/ 540 w 650"/>
                <a:gd name="T63" fmla="*/ 612 h 617"/>
                <a:gd name="T64" fmla="*/ 525 w 650"/>
                <a:gd name="T65" fmla="*/ 609 h 617"/>
                <a:gd name="T66" fmla="*/ 513 w 650"/>
                <a:gd name="T67" fmla="*/ 597 h 617"/>
                <a:gd name="T68" fmla="*/ 494 w 650"/>
                <a:gd name="T69" fmla="*/ 581 h 617"/>
                <a:gd name="T70" fmla="*/ 473 w 650"/>
                <a:gd name="T71" fmla="*/ 561 h 617"/>
                <a:gd name="T72" fmla="*/ 444 w 650"/>
                <a:gd name="T73" fmla="*/ 542 h 617"/>
                <a:gd name="T74" fmla="*/ 410 w 650"/>
                <a:gd name="T75" fmla="*/ 518 h 617"/>
                <a:gd name="T76" fmla="*/ 374 w 650"/>
                <a:gd name="T77" fmla="*/ 494 h 617"/>
                <a:gd name="T78" fmla="*/ 336 w 650"/>
                <a:gd name="T79" fmla="*/ 470 h 617"/>
                <a:gd name="T80" fmla="*/ 297 w 650"/>
                <a:gd name="T81" fmla="*/ 444 h 617"/>
                <a:gd name="T82" fmla="*/ 257 w 650"/>
                <a:gd name="T83" fmla="*/ 417 h 617"/>
                <a:gd name="T84" fmla="*/ 213 w 650"/>
                <a:gd name="T85" fmla="*/ 391 h 617"/>
                <a:gd name="T86" fmla="*/ 173 w 650"/>
                <a:gd name="T87" fmla="*/ 367 h 617"/>
                <a:gd name="T88" fmla="*/ 134 w 650"/>
                <a:gd name="T89" fmla="*/ 340 h 617"/>
                <a:gd name="T90" fmla="*/ 96 w 650"/>
                <a:gd name="T91" fmla="*/ 319 h 617"/>
                <a:gd name="T92" fmla="*/ 60 w 650"/>
                <a:gd name="T93" fmla="*/ 297 h 617"/>
                <a:gd name="T94" fmla="*/ 29 w 650"/>
                <a:gd name="T95" fmla="*/ 278 h 617"/>
                <a:gd name="T96" fmla="*/ 0 w 650"/>
                <a:gd name="T97" fmla="*/ 261 h 617"/>
                <a:gd name="T98" fmla="*/ 48 w 650"/>
                <a:gd name="T99" fmla="*/ 228 h 617"/>
                <a:gd name="T100" fmla="*/ 89 w 650"/>
                <a:gd name="T101" fmla="*/ 192 h 617"/>
                <a:gd name="T102" fmla="*/ 125 w 650"/>
                <a:gd name="T103" fmla="*/ 153 h 617"/>
                <a:gd name="T104" fmla="*/ 156 w 650"/>
                <a:gd name="T105" fmla="*/ 117 h 617"/>
                <a:gd name="T106" fmla="*/ 182 w 650"/>
                <a:gd name="T107" fmla="*/ 81 h 617"/>
                <a:gd name="T108" fmla="*/ 204 w 650"/>
                <a:gd name="T109" fmla="*/ 50 h 617"/>
                <a:gd name="T110" fmla="*/ 218 w 650"/>
                <a:gd name="T111" fmla="*/ 21 h 617"/>
                <a:gd name="T112" fmla="*/ 230 w 650"/>
                <a:gd name="T113" fmla="*/ 0 h 6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0"/>
                <a:gd name="T172" fmla="*/ 0 h 617"/>
                <a:gd name="T173" fmla="*/ 650 w 650"/>
                <a:gd name="T174" fmla="*/ 617 h 6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0" h="617">
                  <a:moveTo>
                    <a:pt x="230" y="0"/>
                  </a:moveTo>
                  <a:lnTo>
                    <a:pt x="264" y="40"/>
                  </a:lnTo>
                  <a:lnTo>
                    <a:pt x="297" y="84"/>
                  </a:lnTo>
                  <a:lnTo>
                    <a:pt x="331" y="127"/>
                  </a:lnTo>
                  <a:lnTo>
                    <a:pt x="367" y="172"/>
                  </a:lnTo>
                  <a:lnTo>
                    <a:pt x="401" y="218"/>
                  </a:lnTo>
                  <a:lnTo>
                    <a:pt x="437" y="264"/>
                  </a:lnTo>
                  <a:lnTo>
                    <a:pt x="470" y="309"/>
                  </a:lnTo>
                  <a:lnTo>
                    <a:pt x="501" y="352"/>
                  </a:lnTo>
                  <a:lnTo>
                    <a:pt x="533" y="393"/>
                  </a:lnTo>
                  <a:lnTo>
                    <a:pt x="559" y="432"/>
                  </a:lnTo>
                  <a:lnTo>
                    <a:pt x="583" y="468"/>
                  </a:lnTo>
                  <a:lnTo>
                    <a:pt x="605" y="501"/>
                  </a:lnTo>
                  <a:lnTo>
                    <a:pt x="624" y="528"/>
                  </a:lnTo>
                  <a:lnTo>
                    <a:pt x="638" y="552"/>
                  </a:lnTo>
                  <a:lnTo>
                    <a:pt x="645" y="571"/>
                  </a:lnTo>
                  <a:lnTo>
                    <a:pt x="650" y="583"/>
                  </a:lnTo>
                  <a:lnTo>
                    <a:pt x="650" y="585"/>
                  </a:lnTo>
                  <a:lnTo>
                    <a:pt x="650" y="588"/>
                  </a:lnTo>
                  <a:lnTo>
                    <a:pt x="650" y="595"/>
                  </a:lnTo>
                  <a:lnTo>
                    <a:pt x="648" y="600"/>
                  </a:lnTo>
                  <a:lnTo>
                    <a:pt x="645" y="602"/>
                  </a:lnTo>
                  <a:lnTo>
                    <a:pt x="643" y="605"/>
                  </a:lnTo>
                  <a:lnTo>
                    <a:pt x="633" y="612"/>
                  </a:lnTo>
                  <a:lnTo>
                    <a:pt x="621" y="614"/>
                  </a:lnTo>
                  <a:lnTo>
                    <a:pt x="607" y="617"/>
                  </a:lnTo>
                  <a:lnTo>
                    <a:pt x="593" y="617"/>
                  </a:lnTo>
                  <a:lnTo>
                    <a:pt x="573" y="617"/>
                  </a:lnTo>
                  <a:lnTo>
                    <a:pt x="557" y="614"/>
                  </a:lnTo>
                  <a:lnTo>
                    <a:pt x="540" y="612"/>
                  </a:lnTo>
                  <a:lnTo>
                    <a:pt x="525" y="609"/>
                  </a:lnTo>
                  <a:lnTo>
                    <a:pt x="513" y="597"/>
                  </a:lnTo>
                  <a:lnTo>
                    <a:pt x="494" y="581"/>
                  </a:lnTo>
                  <a:lnTo>
                    <a:pt x="473" y="561"/>
                  </a:lnTo>
                  <a:lnTo>
                    <a:pt x="444" y="542"/>
                  </a:lnTo>
                  <a:lnTo>
                    <a:pt x="410" y="518"/>
                  </a:lnTo>
                  <a:lnTo>
                    <a:pt x="374" y="494"/>
                  </a:lnTo>
                  <a:lnTo>
                    <a:pt x="336" y="470"/>
                  </a:lnTo>
                  <a:lnTo>
                    <a:pt x="297" y="444"/>
                  </a:lnTo>
                  <a:lnTo>
                    <a:pt x="257" y="417"/>
                  </a:lnTo>
                  <a:lnTo>
                    <a:pt x="213" y="391"/>
                  </a:lnTo>
                  <a:lnTo>
                    <a:pt x="173" y="367"/>
                  </a:lnTo>
                  <a:lnTo>
                    <a:pt x="134" y="340"/>
                  </a:lnTo>
                  <a:lnTo>
                    <a:pt x="96" y="319"/>
                  </a:lnTo>
                  <a:lnTo>
                    <a:pt x="60" y="297"/>
                  </a:lnTo>
                  <a:lnTo>
                    <a:pt x="29" y="278"/>
                  </a:lnTo>
                  <a:lnTo>
                    <a:pt x="0" y="261"/>
                  </a:lnTo>
                  <a:lnTo>
                    <a:pt x="48" y="228"/>
                  </a:lnTo>
                  <a:lnTo>
                    <a:pt x="89" y="192"/>
                  </a:lnTo>
                  <a:lnTo>
                    <a:pt x="125" y="153"/>
                  </a:lnTo>
                  <a:lnTo>
                    <a:pt x="156" y="117"/>
                  </a:lnTo>
                  <a:lnTo>
                    <a:pt x="182" y="81"/>
                  </a:lnTo>
                  <a:lnTo>
                    <a:pt x="204" y="50"/>
                  </a:lnTo>
                  <a:lnTo>
                    <a:pt x="218" y="21"/>
                  </a:lnTo>
                  <a:lnTo>
                    <a:pt x="230" y="0"/>
                  </a:lnTo>
                  <a:close/>
                </a:path>
              </a:pathLst>
            </a:custGeom>
            <a:solidFill>
              <a:srgbClr val="0A3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7" name="Freeform 59"/>
            <p:cNvSpPr>
              <a:spLocks/>
            </p:cNvSpPr>
            <p:nvPr/>
          </p:nvSpPr>
          <p:spPr bwMode="auto">
            <a:xfrm>
              <a:off x="3905" y="3377"/>
              <a:ext cx="168" cy="142"/>
            </a:xfrm>
            <a:custGeom>
              <a:avLst/>
              <a:gdLst>
                <a:gd name="T0" fmla="*/ 5 w 168"/>
                <a:gd name="T1" fmla="*/ 5 h 142"/>
                <a:gd name="T2" fmla="*/ 0 w 168"/>
                <a:gd name="T3" fmla="*/ 10 h 142"/>
                <a:gd name="T4" fmla="*/ 0 w 168"/>
                <a:gd name="T5" fmla="*/ 17 h 142"/>
                <a:gd name="T6" fmla="*/ 0 w 168"/>
                <a:gd name="T7" fmla="*/ 22 h 142"/>
                <a:gd name="T8" fmla="*/ 5 w 168"/>
                <a:gd name="T9" fmla="*/ 27 h 142"/>
                <a:gd name="T10" fmla="*/ 9 w 168"/>
                <a:gd name="T11" fmla="*/ 32 h 142"/>
                <a:gd name="T12" fmla="*/ 19 w 168"/>
                <a:gd name="T13" fmla="*/ 41 h 142"/>
                <a:gd name="T14" fmla="*/ 33 w 168"/>
                <a:gd name="T15" fmla="*/ 53 h 142"/>
                <a:gd name="T16" fmla="*/ 53 w 168"/>
                <a:gd name="T17" fmla="*/ 70 h 142"/>
                <a:gd name="T18" fmla="*/ 74 w 168"/>
                <a:gd name="T19" fmla="*/ 87 h 142"/>
                <a:gd name="T20" fmla="*/ 98 w 168"/>
                <a:gd name="T21" fmla="*/ 106 h 142"/>
                <a:gd name="T22" fmla="*/ 122 w 168"/>
                <a:gd name="T23" fmla="*/ 123 h 142"/>
                <a:gd name="T24" fmla="*/ 146 w 168"/>
                <a:gd name="T25" fmla="*/ 140 h 142"/>
                <a:gd name="T26" fmla="*/ 151 w 168"/>
                <a:gd name="T27" fmla="*/ 142 h 142"/>
                <a:gd name="T28" fmla="*/ 156 w 168"/>
                <a:gd name="T29" fmla="*/ 142 h 142"/>
                <a:gd name="T30" fmla="*/ 161 w 168"/>
                <a:gd name="T31" fmla="*/ 140 h 142"/>
                <a:gd name="T32" fmla="*/ 165 w 168"/>
                <a:gd name="T33" fmla="*/ 135 h 142"/>
                <a:gd name="T34" fmla="*/ 168 w 168"/>
                <a:gd name="T35" fmla="*/ 130 h 142"/>
                <a:gd name="T36" fmla="*/ 168 w 168"/>
                <a:gd name="T37" fmla="*/ 123 h 142"/>
                <a:gd name="T38" fmla="*/ 165 w 168"/>
                <a:gd name="T39" fmla="*/ 118 h 142"/>
                <a:gd name="T40" fmla="*/ 161 w 168"/>
                <a:gd name="T41" fmla="*/ 116 h 142"/>
                <a:gd name="T42" fmla="*/ 137 w 168"/>
                <a:gd name="T43" fmla="*/ 99 h 142"/>
                <a:gd name="T44" fmla="*/ 115 w 168"/>
                <a:gd name="T45" fmla="*/ 82 h 142"/>
                <a:gd name="T46" fmla="*/ 91 w 168"/>
                <a:gd name="T47" fmla="*/ 63 h 142"/>
                <a:gd name="T48" fmla="*/ 72 w 168"/>
                <a:gd name="T49" fmla="*/ 46 h 142"/>
                <a:gd name="T50" fmla="*/ 53 w 168"/>
                <a:gd name="T51" fmla="*/ 29 h 142"/>
                <a:gd name="T52" fmla="*/ 38 w 168"/>
                <a:gd name="T53" fmla="*/ 17 h 142"/>
                <a:gd name="T54" fmla="*/ 29 w 168"/>
                <a:gd name="T55" fmla="*/ 8 h 142"/>
                <a:gd name="T56" fmla="*/ 24 w 168"/>
                <a:gd name="T57" fmla="*/ 5 h 142"/>
                <a:gd name="T58" fmla="*/ 19 w 168"/>
                <a:gd name="T59" fmla="*/ 3 h 142"/>
                <a:gd name="T60" fmla="*/ 14 w 168"/>
                <a:gd name="T61" fmla="*/ 0 h 142"/>
                <a:gd name="T62" fmla="*/ 9 w 168"/>
                <a:gd name="T63" fmla="*/ 3 h 142"/>
                <a:gd name="T64" fmla="*/ 5 w 168"/>
                <a:gd name="T65" fmla="*/ 5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142"/>
                <a:gd name="T101" fmla="*/ 168 w 168"/>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142">
                  <a:moveTo>
                    <a:pt x="5" y="5"/>
                  </a:moveTo>
                  <a:lnTo>
                    <a:pt x="0" y="10"/>
                  </a:lnTo>
                  <a:lnTo>
                    <a:pt x="0" y="17"/>
                  </a:lnTo>
                  <a:lnTo>
                    <a:pt x="0" y="22"/>
                  </a:lnTo>
                  <a:lnTo>
                    <a:pt x="5" y="27"/>
                  </a:lnTo>
                  <a:lnTo>
                    <a:pt x="9" y="32"/>
                  </a:lnTo>
                  <a:lnTo>
                    <a:pt x="19" y="41"/>
                  </a:lnTo>
                  <a:lnTo>
                    <a:pt x="33" y="53"/>
                  </a:lnTo>
                  <a:lnTo>
                    <a:pt x="53" y="70"/>
                  </a:lnTo>
                  <a:lnTo>
                    <a:pt x="74" y="87"/>
                  </a:lnTo>
                  <a:lnTo>
                    <a:pt x="98" y="106"/>
                  </a:lnTo>
                  <a:lnTo>
                    <a:pt x="122" y="123"/>
                  </a:lnTo>
                  <a:lnTo>
                    <a:pt x="146" y="140"/>
                  </a:lnTo>
                  <a:lnTo>
                    <a:pt x="151" y="142"/>
                  </a:lnTo>
                  <a:lnTo>
                    <a:pt x="156" y="142"/>
                  </a:lnTo>
                  <a:lnTo>
                    <a:pt x="161" y="140"/>
                  </a:lnTo>
                  <a:lnTo>
                    <a:pt x="165" y="135"/>
                  </a:lnTo>
                  <a:lnTo>
                    <a:pt x="168" y="130"/>
                  </a:lnTo>
                  <a:lnTo>
                    <a:pt x="168" y="123"/>
                  </a:lnTo>
                  <a:lnTo>
                    <a:pt x="165" y="118"/>
                  </a:lnTo>
                  <a:lnTo>
                    <a:pt x="161" y="116"/>
                  </a:lnTo>
                  <a:lnTo>
                    <a:pt x="137" y="99"/>
                  </a:lnTo>
                  <a:lnTo>
                    <a:pt x="115" y="82"/>
                  </a:lnTo>
                  <a:lnTo>
                    <a:pt x="91" y="63"/>
                  </a:lnTo>
                  <a:lnTo>
                    <a:pt x="72" y="46"/>
                  </a:lnTo>
                  <a:lnTo>
                    <a:pt x="53" y="29"/>
                  </a:lnTo>
                  <a:lnTo>
                    <a:pt x="38" y="17"/>
                  </a:lnTo>
                  <a:lnTo>
                    <a:pt x="29" y="8"/>
                  </a:lnTo>
                  <a:lnTo>
                    <a:pt x="24" y="5"/>
                  </a:lnTo>
                  <a:lnTo>
                    <a:pt x="19" y="3"/>
                  </a:lnTo>
                  <a:lnTo>
                    <a:pt x="14" y="0"/>
                  </a:lnTo>
                  <a:lnTo>
                    <a:pt x="9" y="3"/>
                  </a:lnTo>
                  <a:lnTo>
                    <a:pt x="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8" name="Freeform 60"/>
            <p:cNvSpPr>
              <a:spLocks/>
            </p:cNvSpPr>
            <p:nvPr/>
          </p:nvSpPr>
          <p:spPr bwMode="auto">
            <a:xfrm>
              <a:off x="4034" y="2710"/>
              <a:ext cx="1484" cy="1080"/>
            </a:xfrm>
            <a:custGeom>
              <a:avLst/>
              <a:gdLst>
                <a:gd name="T0" fmla="*/ 788 w 1484"/>
                <a:gd name="T1" fmla="*/ 278 h 1080"/>
                <a:gd name="T2" fmla="*/ 785 w 1484"/>
                <a:gd name="T3" fmla="*/ 283 h 1080"/>
                <a:gd name="T4" fmla="*/ 783 w 1484"/>
                <a:gd name="T5" fmla="*/ 288 h 1080"/>
                <a:gd name="T6" fmla="*/ 783 w 1484"/>
                <a:gd name="T7" fmla="*/ 288 h 1080"/>
                <a:gd name="T8" fmla="*/ 783 w 1484"/>
                <a:gd name="T9" fmla="*/ 290 h 1080"/>
                <a:gd name="T10" fmla="*/ 783 w 1484"/>
                <a:gd name="T11" fmla="*/ 295 h 1080"/>
                <a:gd name="T12" fmla="*/ 785 w 1484"/>
                <a:gd name="T13" fmla="*/ 300 h 1080"/>
                <a:gd name="T14" fmla="*/ 838 w 1484"/>
                <a:gd name="T15" fmla="*/ 372 h 1080"/>
                <a:gd name="T16" fmla="*/ 956 w 1484"/>
                <a:gd name="T17" fmla="*/ 530 h 1080"/>
                <a:gd name="T18" fmla="*/ 1076 w 1484"/>
                <a:gd name="T19" fmla="*/ 696 h 1080"/>
                <a:gd name="T20" fmla="*/ 1138 w 1484"/>
                <a:gd name="T21" fmla="*/ 783 h 1080"/>
                <a:gd name="T22" fmla="*/ 1092 w 1484"/>
                <a:gd name="T23" fmla="*/ 799 h 1080"/>
                <a:gd name="T24" fmla="*/ 1018 w 1484"/>
                <a:gd name="T25" fmla="*/ 819 h 1080"/>
                <a:gd name="T26" fmla="*/ 917 w 1484"/>
                <a:gd name="T27" fmla="*/ 838 h 1080"/>
                <a:gd name="T28" fmla="*/ 792 w 1484"/>
                <a:gd name="T29" fmla="*/ 850 h 1080"/>
                <a:gd name="T30" fmla="*/ 646 w 1484"/>
                <a:gd name="T31" fmla="*/ 850 h 1080"/>
                <a:gd name="T32" fmla="*/ 480 w 1484"/>
                <a:gd name="T33" fmla="*/ 831 h 1080"/>
                <a:gd name="T34" fmla="*/ 298 w 1484"/>
                <a:gd name="T35" fmla="*/ 787 h 1080"/>
                <a:gd name="T36" fmla="*/ 101 w 1484"/>
                <a:gd name="T37" fmla="*/ 715 h 1080"/>
                <a:gd name="T38" fmla="*/ 96 w 1484"/>
                <a:gd name="T39" fmla="*/ 715 h 1080"/>
                <a:gd name="T40" fmla="*/ 89 w 1484"/>
                <a:gd name="T41" fmla="*/ 715 h 1080"/>
                <a:gd name="T42" fmla="*/ 84 w 1484"/>
                <a:gd name="T43" fmla="*/ 720 h 1080"/>
                <a:gd name="T44" fmla="*/ 82 w 1484"/>
                <a:gd name="T45" fmla="*/ 725 h 1080"/>
                <a:gd name="T46" fmla="*/ 0 w 1484"/>
                <a:gd name="T47" fmla="*/ 953 h 1080"/>
                <a:gd name="T48" fmla="*/ 0 w 1484"/>
                <a:gd name="T49" fmla="*/ 960 h 1080"/>
                <a:gd name="T50" fmla="*/ 5 w 1484"/>
                <a:gd name="T51" fmla="*/ 965 h 1080"/>
                <a:gd name="T52" fmla="*/ 10 w 1484"/>
                <a:gd name="T53" fmla="*/ 967 h 1080"/>
                <a:gd name="T54" fmla="*/ 24 w 1484"/>
                <a:gd name="T55" fmla="*/ 970 h 1080"/>
                <a:gd name="T56" fmla="*/ 96 w 1484"/>
                <a:gd name="T57" fmla="*/ 991 h 1080"/>
                <a:gd name="T58" fmla="*/ 231 w 1484"/>
                <a:gd name="T59" fmla="*/ 1023 h 1080"/>
                <a:gd name="T60" fmla="*/ 411 w 1484"/>
                <a:gd name="T61" fmla="*/ 1054 h 1080"/>
                <a:gd name="T62" fmla="*/ 627 w 1484"/>
                <a:gd name="T63" fmla="*/ 1075 h 1080"/>
                <a:gd name="T64" fmla="*/ 864 w 1484"/>
                <a:gd name="T65" fmla="*/ 1078 h 1080"/>
                <a:gd name="T66" fmla="*/ 1112 w 1484"/>
                <a:gd name="T67" fmla="*/ 1054 h 1080"/>
                <a:gd name="T68" fmla="*/ 1359 w 1484"/>
                <a:gd name="T69" fmla="*/ 989 h 1080"/>
                <a:gd name="T70" fmla="*/ 1481 w 1484"/>
                <a:gd name="T71" fmla="*/ 934 h 1080"/>
                <a:gd name="T72" fmla="*/ 1484 w 1484"/>
                <a:gd name="T73" fmla="*/ 924 h 1080"/>
                <a:gd name="T74" fmla="*/ 1448 w 1484"/>
                <a:gd name="T75" fmla="*/ 821 h 1080"/>
                <a:gd name="T76" fmla="*/ 1356 w 1484"/>
                <a:gd name="T77" fmla="*/ 564 h 1080"/>
                <a:gd name="T78" fmla="*/ 1270 w 1484"/>
                <a:gd name="T79" fmla="*/ 288 h 1080"/>
                <a:gd name="T80" fmla="*/ 1224 w 1484"/>
                <a:gd name="T81" fmla="*/ 77 h 1080"/>
                <a:gd name="T82" fmla="*/ 1227 w 1484"/>
                <a:gd name="T83" fmla="*/ 14 h 1080"/>
                <a:gd name="T84" fmla="*/ 1224 w 1484"/>
                <a:gd name="T85" fmla="*/ 7 h 1080"/>
                <a:gd name="T86" fmla="*/ 1217 w 1484"/>
                <a:gd name="T87" fmla="*/ 0 h 1080"/>
                <a:gd name="T88" fmla="*/ 1210 w 1484"/>
                <a:gd name="T89" fmla="*/ 0 h 10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84"/>
                <a:gd name="T136" fmla="*/ 0 h 1080"/>
                <a:gd name="T137" fmla="*/ 1484 w 1484"/>
                <a:gd name="T138" fmla="*/ 1080 h 10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84" h="1080">
                  <a:moveTo>
                    <a:pt x="1205" y="2"/>
                  </a:moveTo>
                  <a:lnTo>
                    <a:pt x="788" y="278"/>
                  </a:lnTo>
                  <a:lnTo>
                    <a:pt x="785" y="281"/>
                  </a:lnTo>
                  <a:lnTo>
                    <a:pt x="785" y="283"/>
                  </a:lnTo>
                  <a:lnTo>
                    <a:pt x="783" y="286"/>
                  </a:lnTo>
                  <a:lnTo>
                    <a:pt x="783" y="288"/>
                  </a:lnTo>
                  <a:lnTo>
                    <a:pt x="783" y="290"/>
                  </a:lnTo>
                  <a:lnTo>
                    <a:pt x="783" y="293"/>
                  </a:lnTo>
                  <a:lnTo>
                    <a:pt x="783" y="295"/>
                  </a:lnTo>
                  <a:lnTo>
                    <a:pt x="783" y="298"/>
                  </a:lnTo>
                  <a:lnTo>
                    <a:pt x="785" y="300"/>
                  </a:lnTo>
                  <a:lnTo>
                    <a:pt x="800" y="319"/>
                  </a:lnTo>
                  <a:lnTo>
                    <a:pt x="838" y="372"/>
                  </a:lnTo>
                  <a:lnTo>
                    <a:pt x="891" y="444"/>
                  </a:lnTo>
                  <a:lnTo>
                    <a:pt x="956" y="530"/>
                  </a:lnTo>
                  <a:lnTo>
                    <a:pt x="1018" y="617"/>
                  </a:lnTo>
                  <a:lnTo>
                    <a:pt x="1076" y="696"/>
                  </a:lnTo>
                  <a:lnTo>
                    <a:pt x="1116" y="754"/>
                  </a:lnTo>
                  <a:lnTo>
                    <a:pt x="1138" y="783"/>
                  </a:lnTo>
                  <a:lnTo>
                    <a:pt x="1119" y="790"/>
                  </a:lnTo>
                  <a:lnTo>
                    <a:pt x="1092" y="799"/>
                  </a:lnTo>
                  <a:lnTo>
                    <a:pt x="1059" y="809"/>
                  </a:lnTo>
                  <a:lnTo>
                    <a:pt x="1018" y="819"/>
                  </a:lnTo>
                  <a:lnTo>
                    <a:pt x="970" y="828"/>
                  </a:lnTo>
                  <a:lnTo>
                    <a:pt x="917" y="838"/>
                  </a:lnTo>
                  <a:lnTo>
                    <a:pt x="857" y="845"/>
                  </a:lnTo>
                  <a:lnTo>
                    <a:pt x="792" y="850"/>
                  </a:lnTo>
                  <a:lnTo>
                    <a:pt x="720" y="852"/>
                  </a:lnTo>
                  <a:lnTo>
                    <a:pt x="646" y="850"/>
                  </a:lnTo>
                  <a:lnTo>
                    <a:pt x="564" y="843"/>
                  </a:lnTo>
                  <a:lnTo>
                    <a:pt x="480" y="831"/>
                  </a:lnTo>
                  <a:lnTo>
                    <a:pt x="392" y="814"/>
                  </a:lnTo>
                  <a:lnTo>
                    <a:pt x="298" y="787"/>
                  </a:lnTo>
                  <a:lnTo>
                    <a:pt x="202" y="756"/>
                  </a:lnTo>
                  <a:lnTo>
                    <a:pt x="101" y="715"/>
                  </a:lnTo>
                  <a:lnTo>
                    <a:pt x="99" y="715"/>
                  </a:lnTo>
                  <a:lnTo>
                    <a:pt x="96" y="715"/>
                  </a:lnTo>
                  <a:lnTo>
                    <a:pt x="92" y="715"/>
                  </a:lnTo>
                  <a:lnTo>
                    <a:pt x="89" y="715"/>
                  </a:lnTo>
                  <a:lnTo>
                    <a:pt x="87" y="718"/>
                  </a:lnTo>
                  <a:lnTo>
                    <a:pt x="84" y="720"/>
                  </a:lnTo>
                  <a:lnTo>
                    <a:pt x="82" y="723"/>
                  </a:lnTo>
                  <a:lnTo>
                    <a:pt x="82" y="725"/>
                  </a:lnTo>
                  <a:lnTo>
                    <a:pt x="3" y="951"/>
                  </a:lnTo>
                  <a:lnTo>
                    <a:pt x="0" y="953"/>
                  </a:lnTo>
                  <a:lnTo>
                    <a:pt x="0" y="955"/>
                  </a:lnTo>
                  <a:lnTo>
                    <a:pt x="0" y="960"/>
                  </a:lnTo>
                  <a:lnTo>
                    <a:pt x="3" y="963"/>
                  </a:lnTo>
                  <a:lnTo>
                    <a:pt x="5" y="965"/>
                  </a:lnTo>
                  <a:lnTo>
                    <a:pt x="8" y="965"/>
                  </a:lnTo>
                  <a:lnTo>
                    <a:pt x="10" y="967"/>
                  </a:lnTo>
                  <a:lnTo>
                    <a:pt x="12" y="967"/>
                  </a:lnTo>
                  <a:lnTo>
                    <a:pt x="24" y="970"/>
                  </a:lnTo>
                  <a:lnTo>
                    <a:pt x="51" y="979"/>
                  </a:lnTo>
                  <a:lnTo>
                    <a:pt x="96" y="991"/>
                  </a:lnTo>
                  <a:lnTo>
                    <a:pt x="156" y="1006"/>
                  </a:lnTo>
                  <a:lnTo>
                    <a:pt x="231" y="1023"/>
                  </a:lnTo>
                  <a:lnTo>
                    <a:pt x="315" y="1039"/>
                  </a:lnTo>
                  <a:lnTo>
                    <a:pt x="411" y="1054"/>
                  </a:lnTo>
                  <a:lnTo>
                    <a:pt x="514" y="1066"/>
                  </a:lnTo>
                  <a:lnTo>
                    <a:pt x="627" y="1075"/>
                  </a:lnTo>
                  <a:lnTo>
                    <a:pt x="742" y="1080"/>
                  </a:lnTo>
                  <a:lnTo>
                    <a:pt x="864" y="1078"/>
                  </a:lnTo>
                  <a:lnTo>
                    <a:pt x="987" y="1071"/>
                  </a:lnTo>
                  <a:lnTo>
                    <a:pt x="1112" y="1054"/>
                  </a:lnTo>
                  <a:lnTo>
                    <a:pt x="1236" y="1025"/>
                  </a:lnTo>
                  <a:lnTo>
                    <a:pt x="1359" y="989"/>
                  </a:lnTo>
                  <a:lnTo>
                    <a:pt x="1476" y="939"/>
                  </a:lnTo>
                  <a:lnTo>
                    <a:pt x="1481" y="934"/>
                  </a:lnTo>
                  <a:lnTo>
                    <a:pt x="1484" y="929"/>
                  </a:lnTo>
                  <a:lnTo>
                    <a:pt x="1484" y="924"/>
                  </a:lnTo>
                  <a:lnTo>
                    <a:pt x="1484" y="919"/>
                  </a:lnTo>
                  <a:lnTo>
                    <a:pt x="1448" y="821"/>
                  </a:lnTo>
                  <a:lnTo>
                    <a:pt x="1402" y="701"/>
                  </a:lnTo>
                  <a:lnTo>
                    <a:pt x="1356" y="564"/>
                  </a:lnTo>
                  <a:lnTo>
                    <a:pt x="1308" y="422"/>
                  </a:lnTo>
                  <a:lnTo>
                    <a:pt x="1270" y="288"/>
                  </a:lnTo>
                  <a:lnTo>
                    <a:pt x="1239" y="170"/>
                  </a:lnTo>
                  <a:lnTo>
                    <a:pt x="1224" y="77"/>
                  </a:lnTo>
                  <a:lnTo>
                    <a:pt x="1227" y="19"/>
                  </a:lnTo>
                  <a:lnTo>
                    <a:pt x="1227" y="14"/>
                  </a:lnTo>
                  <a:lnTo>
                    <a:pt x="1227" y="9"/>
                  </a:lnTo>
                  <a:lnTo>
                    <a:pt x="1224" y="7"/>
                  </a:lnTo>
                  <a:lnTo>
                    <a:pt x="1222" y="2"/>
                  </a:lnTo>
                  <a:lnTo>
                    <a:pt x="1217" y="0"/>
                  </a:lnTo>
                  <a:lnTo>
                    <a:pt x="1215" y="0"/>
                  </a:lnTo>
                  <a:lnTo>
                    <a:pt x="1210" y="0"/>
                  </a:lnTo>
                  <a:lnTo>
                    <a:pt x="120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79" name="Freeform 61"/>
            <p:cNvSpPr>
              <a:spLocks/>
            </p:cNvSpPr>
            <p:nvPr/>
          </p:nvSpPr>
          <p:spPr bwMode="auto">
            <a:xfrm>
              <a:off x="4068" y="2755"/>
              <a:ext cx="1418" cy="1006"/>
            </a:xfrm>
            <a:custGeom>
              <a:avLst/>
              <a:gdLst>
                <a:gd name="T0" fmla="*/ 1159 w 1418"/>
                <a:gd name="T1" fmla="*/ 3 h 1006"/>
                <a:gd name="T2" fmla="*/ 1159 w 1418"/>
                <a:gd name="T3" fmla="*/ 3 h 1006"/>
                <a:gd name="T4" fmla="*/ 1169 w 1418"/>
                <a:gd name="T5" fmla="*/ 92 h 1006"/>
                <a:gd name="T6" fmla="*/ 1229 w 1418"/>
                <a:gd name="T7" fmla="*/ 332 h 1006"/>
                <a:gd name="T8" fmla="*/ 1318 w 1418"/>
                <a:gd name="T9" fmla="*/ 596 h 1006"/>
                <a:gd name="T10" fmla="*/ 1394 w 1418"/>
                <a:gd name="T11" fmla="*/ 810 h 1006"/>
                <a:gd name="T12" fmla="*/ 1310 w 1418"/>
                <a:gd name="T13" fmla="*/ 915 h 1006"/>
                <a:gd name="T14" fmla="*/ 1087 w 1418"/>
                <a:gd name="T15" fmla="*/ 975 h 1006"/>
                <a:gd name="T16" fmla="*/ 862 w 1418"/>
                <a:gd name="T17" fmla="*/ 1002 h 1006"/>
                <a:gd name="T18" fmla="*/ 643 w 1418"/>
                <a:gd name="T19" fmla="*/ 1004 h 1006"/>
                <a:gd name="T20" fmla="*/ 442 w 1418"/>
                <a:gd name="T21" fmla="*/ 987 h 1006"/>
                <a:gd name="T22" fmla="*/ 264 w 1418"/>
                <a:gd name="T23" fmla="*/ 961 h 1006"/>
                <a:gd name="T24" fmla="*/ 122 w 1418"/>
                <a:gd name="T25" fmla="*/ 932 h 1006"/>
                <a:gd name="T26" fmla="*/ 29 w 1418"/>
                <a:gd name="T27" fmla="*/ 908 h 1006"/>
                <a:gd name="T28" fmla="*/ 14 w 1418"/>
                <a:gd name="T29" fmla="*/ 862 h 1006"/>
                <a:gd name="T30" fmla="*/ 58 w 1418"/>
                <a:gd name="T31" fmla="*/ 742 h 1006"/>
                <a:gd name="T32" fmla="*/ 182 w 1418"/>
                <a:gd name="T33" fmla="*/ 747 h 1006"/>
                <a:gd name="T34" fmla="*/ 394 w 1418"/>
                <a:gd name="T35" fmla="*/ 807 h 1006"/>
                <a:gd name="T36" fmla="*/ 583 w 1418"/>
                <a:gd name="T37" fmla="*/ 834 h 1006"/>
                <a:gd name="T38" fmla="*/ 754 w 1418"/>
                <a:gd name="T39" fmla="*/ 836 h 1006"/>
                <a:gd name="T40" fmla="*/ 895 w 1418"/>
                <a:gd name="T41" fmla="*/ 822 h 1006"/>
                <a:gd name="T42" fmla="*/ 1006 w 1418"/>
                <a:gd name="T43" fmla="*/ 798 h 1006"/>
                <a:gd name="T44" fmla="*/ 1085 w 1418"/>
                <a:gd name="T45" fmla="*/ 776 h 1006"/>
                <a:gd name="T46" fmla="*/ 1126 w 1418"/>
                <a:gd name="T47" fmla="*/ 759 h 1006"/>
                <a:gd name="T48" fmla="*/ 1135 w 1418"/>
                <a:gd name="T49" fmla="*/ 754 h 1006"/>
                <a:gd name="T50" fmla="*/ 1140 w 1418"/>
                <a:gd name="T51" fmla="*/ 747 h 1006"/>
                <a:gd name="T52" fmla="*/ 1142 w 1418"/>
                <a:gd name="T53" fmla="*/ 745 h 1006"/>
                <a:gd name="T54" fmla="*/ 1142 w 1418"/>
                <a:gd name="T55" fmla="*/ 742 h 1006"/>
                <a:gd name="T56" fmla="*/ 1142 w 1418"/>
                <a:gd name="T57" fmla="*/ 740 h 1006"/>
                <a:gd name="T58" fmla="*/ 1140 w 1418"/>
                <a:gd name="T59" fmla="*/ 738 h 1006"/>
                <a:gd name="T60" fmla="*/ 1126 w 1418"/>
                <a:gd name="T61" fmla="*/ 716 h 1006"/>
                <a:gd name="T62" fmla="*/ 1032 w 1418"/>
                <a:gd name="T63" fmla="*/ 586 h 1006"/>
                <a:gd name="T64" fmla="*/ 902 w 1418"/>
                <a:gd name="T65" fmla="*/ 413 h 1006"/>
                <a:gd name="T66" fmla="*/ 802 w 1418"/>
                <a:gd name="T67" fmla="*/ 277 h 1006"/>
                <a:gd name="T68" fmla="*/ 804 w 1418"/>
                <a:gd name="T69" fmla="*/ 233 h 1006"/>
                <a:gd name="T70" fmla="*/ 900 w 1418"/>
                <a:gd name="T71" fmla="*/ 171 h 1006"/>
                <a:gd name="T72" fmla="*/ 1027 w 1418"/>
                <a:gd name="T73" fmla="*/ 89 h 1006"/>
                <a:gd name="T74" fmla="*/ 1130 w 1418"/>
                <a:gd name="T75" fmla="*/ 20 h 10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1006"/>
                <a:gd name="T116" fmla="*/ 1418 w 1418"/>
                <a:gd name="T117" fmla="*/ 1006 h 10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1006">
                  <a:moveTo>
                    <a:pt x="1159" y="0"/>
                  </a:moveTo>
                  <a:lnTo>
                    <a:pt x="1159" y="3"/>
                  </a:lnTo>
                  <a:lnTo>
                    <a:pt x="1159" y="5"/>
                  </a:lnTo>
                  <a:lnTo>
                    <a:pt x="1169" y="92"/>
                  </a:lnTo>
                  <a:lnTo>
                    <a:pt x="1193" y="202"/>
                  </a:lnTo>
                  <a:lnTo>
                    <a:pt x="1229" y="332"/>
                  </a:lnTo>
                  <a:lnTo>
                    <a:pt x="1272" y="466"/>
                  </a:lnTo>
                  <a:lnTo>
                    <a:pt x="1318" y="596"/>
                  </a:lnTo>
                  <a:lnTo>
                    <a:pt x="1361" y="716"/>
                  </a:lnTo>
                  <a:lnTo>
                    <a:pt x="1394" y="810"/>
                  </a:lnTo>
                  <a:lnTo>
                    <a:pt x="1418" y="872"/>
                  </a:lnTo>
                  <a:lnTo>
                    <a:pt x="1310" y="915"/>
                  </a:lnTo>
                  <a:lnTo>
                    <a:pt x="1200" y="951"/>
                  </a:lnTo>
                  <a:lnTo>
                    <a:pt x="1087" y="975"/>
                  </a:lnTo>
                  <a:lnTo>
                    <a:pt x="974" y="992"/>
                  </a:lnTo>
                  <a:lnTo>
                    <a:pt x="862" y="1002"/>
                  </a:lnTo>
                  <a:lnTo>
                    <a:pt x="751" y="1006"/>
                  </a:lnTo>
                  <a:lnTo>
                    <a:pt x="643" y="1004"/>
                  </a:lnTo>
                  <a:lnTo>
                    <a:pt x="540" y="997"/>
                  </a:lnTo>
                  <a:lnTo>
                    <a:pt x="442" y="987"/>
                  </a:lnTo>
                  <a:lnTo>
                    <a:pt x="348" y="975"/>
                  </a:lnTo>
                  <a:lnTo>
                    <a:pt x="264" y="961"/>
                  </a:lnTo>
                  <a:lnTo>
                    <a:pt x="190" y="946"/>
                  </a:lnTo>
                  <a:lnTo>
                    <a:pt x="122" y="932"/>
                  </a:lnTo>
                  <a:lnTo>
                    <a:pt x="70" y="920"/>
                  </a:lnTo>
                  <a:lnTo>
                    <a:pt x="29" y="908"/>
                  </a:lnTo>
                  <a:lnTo>
                    <a:pt x="0" y="901"/>
                  </a:lnTo>
                  <a:lnTo>
                    <a:pt x="14" y="862"/>
                  </a:lnTo>
                  <a:lnTo>
                    <a:pt x="36" y="802"/>
                  </a:lnTo>
                  <a:lnTo>
                    <a:pt x="58" y="742"/>
                  </a:lnTo>
                  <a:lnTo>
                    <a:pt x="70" y="704"/>
                  </a:lnTo>
                  <a:lnTo>
                    <a:pt x="182" y="747"/>
                  </a:lnTo>
                  <a:lnTo>
                    <a:pt x="290" y="781"/>
                  </a:lnTo>
                  <a:lnTo>
                    <a:pt x="394" y="807"/>
                  </a:lnTo>
                  <a:lnTo>
                    <a:pt x="492" y="824"/>
                  </a:lnTo>
                  <a:lnTo>
                    <a:pt x="583" y="834"/>
                  </a:lnTo>
                  <a:lnTo>
                    <a:pt x="672" y="836"/>
                  </a:lnTo>
                  <a:lnTo>
                    <a:pt x="754" y="836"/>
                  </a:lnTo>
                  <a:lnTo>
                    <a:pt x="828" y="829"/>
                  </a:lnTo>
                  <a:lnTo>
                    <a:pt x="895" y="822"/>
                  </a:lnTo>
                  <a:lnTo>
                    <a:pt x="955" y="810"/>
                  </a:lnTo>
                  <a:lnTo>
                    <a:pt x="1006" y="798"/>
                  </a:lnTo>
                  <a:lnTo>
                    <a:pt x="1051" y="786"/>
                  </a:lnTo>
                  <a:lnTo>
                    <a:pt x="1085" y="776"/>
                  </a:lnTo>
                  <a:lnTo>
                    <a:pt x="1111" y="766"/>
                  </a:lnTo>
                  <a:lnTo>
                    <a:pt x="1126" y="759"/>
                  </a:lnTo>
                  <a:lnTo>
                    <a:pt x="1133" y="757"/>
                  </a:lnTo>
                  <a:lnTo>
                    <a:pt x="1135" y="754"/>
                  </a:lnTo>
                  <a:lnTo>
                    <a:pt x="1138" y="752"/>
                  </a:lnTo>
                  <a:lnTo>
                    <a:pt x="1140" y="747"/>
                  </a:lnTo>
                  <a:lnTo>
                    <a:pt x="1142" y="745"/>
                  </a:lnTo>
                  <a:lnTo>
                    <a:pt x="1142" y="742"/>
                  </a:lnTo>
                  <a:lnTo>
                    <a:pt x="1142" y="740"/>
                  </a:lnTo>
                  <a:lnTo>
                    <a:pt x="1142" y="738"/>
                  </a:lnTo>
                  <a:lnTo>
                    <a:pt x="1140" y="738"/>
                  </a:lnTo>
                  <a:lnTo>
                    <a:pt x="1140" y="735"/>
                  </a:lnTo>
                  <a:lnTo>
                    <a:pt x="1126" y="716"/>
                  </a:lnTo>
                  <a:lnTo>
                    <a:pt x="1087" y="663"/>
                  </a:lnTo>
                  <a:lnTo>
                    <a:pt x="1032" y="586"/>
                  </a:lnTo>
                  <a:lnTo>
                    <a:pt x="967" y="500"/>
                  </a:lnTo>
                  <a:lnTo>
                    <a:pt x="902" y="413"/>
                  </a:lnTo>
                  <a:lnTo>
                    <a:pt x="845" y="334"/>
                  </a:lnTo>
                  <a:lnTo>
                    <a:pt x="802" y="277"/>
                  </a:lnTo>
                  <a:lnTo>
                    <a:pt x="782" y="248"/>
                  </a:lnTo>
                  <a:lnTo>
                    <a:pt x="804" y="233"/>
                  </a:lnTo>
                  <a:lnTo>
                    <a:pt x="845" y="207"/>
                  </a:lnTo>
                  <a:lnTo>
                    <a:pt x="900" y="171"/>
                  </a:lnTo>
                  <a:lnTo>
                    <a:pt x="962" y="130"/>
                  </a:lnTo>
                  <a:lnTo>
                    <a:pt x="1027" y="89"/>
                  </a:lnTo>
                  <a:lnTo>
                    <a:pt x="1085" y="51"/>
                  </a:lnTo>
                  <a:lnTo>
                    <a:pt x="1130" y="20"/>
                  </a:lnTo>
                  <a:lnTo>
                    <a:pt x="1159" y="0"/>
                  </a:lnTo>
                  <a:close/>
                </a:path>
              </a:pathLst>
            </a:custGeom>
            <a:solidFill>
              <a:srgbClr val="0A3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0" name="Freeform 62"/>
            <p:cNvSpPr>
              <a:spLocks/>
            </p:cNvSpPr>
            <p:nvPr/>
          </p:nvSpPr>
          <p:spPr bwMode="auto">
            <a:xfrm>
              <a:off x="3982" y="3406"/>
              <a:ext cx="878" cy="389"/>
            </a:xfrm>
            <a:custGeom>
              <a:avLst/>
              <a:gdLst>
                <a:gd name="T0" fmla="*/ 93 w 878"/>
                <a:gd name="T1" fmla="*/ 3 h 389"/>
                <a:gd name="T2" fmla="*/ 72 w 878"/>
                <a:gd name="T3" fmla="*/ 15 h 389"/>
                <a:gd name="T4" fmla="*/ 40 w 878"/>
                <a:gd name="T5" fmla="*/ 36 h 389"/>
                <a:gd name="T6" fmla="*/ 12 w 878"/>
                <a:gd name="T7" fmla="*/ 72 h 389"/>
                <a:gd name="T8" fmla="*/ 0 w 878"/>
                <a:gd name="T9" fmla="*/ 135 h 389"/>
                <a:gd name="T10" fmla="*/ 26 w 878"/>
                <a:gd name="T11" fmla="*/ 221 h 389"/>
                <a:gd name="T12" fmla="*/ 60 w 878"/>
                <a:gd name="T13" fmla="*/ 269 h 389"/>
                <a:gd name="T14" fmla="*/ 60 w 878"/>
                <a:gd name="T15" fmla="*/ 271 h 389"/>
                <a:gd name="T16" fmla="*/ 67 w 878"/>
                <a:gd name="T17" fmla="*/ 274 h 389"/>
                <a:gd name="T18" fmla="*/ 100 w 878"/>
                <a:gd name="T19" fmla="*/ 286 h 389"/>
                <a:gd name="T20" fmla="*/ 160 w 878"/>
                <a:gd name="T21" fmla="*/ 305 h 389"/>
                <a:gd name="T22" fmla="*/ 247 w 878"/>
                <a:gd name="T23" fmla="*/ 329 h 389"/>
                <a:gd name="T24" fmla="*/ 355 w 878"/>
                <a:gd name="T25" fmla="*/ 353 h 389"/>
                <a:gd name="T26" fmla="*/ 482 w 878"/>
                <a:gd name="T27" fmla="*/ 372 h 389"/>
                <a:gd name="T28" fmla="*/ 624 w 878"/>
                <a:gd name="T29" fmla="*/ 387 h 389"/>
                <a:gd name="T30" fmla="*/ 777 w 878"/>
                <a:gd name="T31" fmla="*/ 389 h 389"/>
                <a:gd name="T32" fmla="*/ 864 w 878"/>
                <a:gd name="T33" fmla="*/ 384 h 389"/>
                <a:gd name="T34" fmla="*/ 871 w 878"/>
                <a:gd name="T35" fmla="*/ 377 h 389"/>
                <a:gd name="T36" fmla="*/ 878 w 878"/>
                <a:gd name="T37" fmla="*/ 310 h 389"/>
                <a:gd name="T38" fmla="*/ 876 w 878"/>
                <a:gd name="T39" fmla="*/ 185 h 389"/>
                <a:gd name="T40" fmla="*/ 866 w 878"/>
                <a:gd name="T41" fmla="*/ 115 h 389"/>
                <a:gd name="T42" fmla="*/ 859 w 878"/>
                <a:gd name="T43" fmla="*/ 108 h 389"/>
                <a:gd name="T44" fmla="*/ 784 w 878"/>
                <a:gd name="T45" fmla="*/ 108 h 389"/>
                <a:gd name="T46" fmla="*/ 710 w 878"/>
                <a:gd name="T47" fmla="*/ 108 h 389"/>
                <a:gd name="T48" fmla="*/ 631 w 878"/>
                <a:gd name="T49" fmla="*/ 108 h 389"/>
                <a:gd name="T50" fmla="*/ 552 w 878"/>
                <a:gd name="T51" fmla="*/ 106 h 389"/>
                <a:gd name="T52" fmla="*/ 468 w 878"/>
                <a:gd name="T53" fmla="*/ 99 h 389"/>
                <a:gd name="T54" fmla="*/ 384 w 878"/>
                <a:gd name="T55" fmla="*/ 87 h 389"/>
                <a:gd name="T56" fmla="*/ 295 w 878"/>
                <a:gd name="T57" fmla="*/ 67 h 389"/>
                <a:gd name="T58" fmla="*/ 201 w 878"/>
                <a:gd name="T59" fmla="*/ 39 h 389"/>
                <a:gd name="T60" fmla="*/ 108 w 878"/>
                <a:gd name="T61" fmla="*/ 3 h 389"/>
                <a:gd name="T62" fmla="*/ 103 w 878"/>
                <a:gd name="T63" fmla="*/ 0 h 389"/>
                <a:gd name="T64" fmla="*/ 98 w 878"/>
                <a:gd name="T65" fmla="*/ 0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8"/>
                <a:gd name="T100" fmla="*/ 0 h 389"/>
                <a:gd name="T101" fmla="*/ 878 w 878"/>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8" h="389">
                  <a:moveTo>
                    <a:pt x="98" y="0"/>
                  </a:moveTo>
                  <a:lnTo>
                    <a:pt x="93" y="3"/>
                  </a:lnTo>
                  <a:lnTo>
                    <a:pt x="84" y="7"/>
                  </a:lnTo>
                  <a:lnTo>
                    <a:pt x="72" y="15"/>
                  </a:lnTo>
                  <a:lnTo>
                    <a:pt x="55" y="24"/>
                  </a:lnTo>
                  <a:lnTo>
                    <a:pt x="40" y="36"/>
                  </a:lnTo>
                  <a:lnTo>
                    <a:pt x="24" y="53"/>
                  </a:lnTo>
                  <a:lnTo>
                    <a:pt x="12" y="72"/>
                  </a:lnTo>
                  <a:lnTo>
                    <a:pt x="2" y="96"/>
                  </a:lnTo>
                  <a:lnTo>
                    <a:pt x="0" y="135"/>
                  </a:lnTo>
                  <a:lnTo>
                    <a:pt x="7" y="178"/>
                  </a:lnTo>
                  <a:lnTo>
                    <a:pt x="26" y="221"/>
                  </a:lnTo>
                  <a:lnTo>
                    <a:pt x="57" y="269"/>
                  </a:lnTo>
                  <a:lnTo>
                    <a:pt x="60" y="269"/>
                  </a:lnTo>
                  <a:lnTo>
                    <a:pt x="60" y="271"/>
                  </a:lnTo>
                  <a:lnTo>
                    <a:pt x="62" y="271"/>
                  </a:lnTo>
                  <a:lnTo>
                    <a:pt x="67" y="274"/>
                  </a:lnTo>
                  <a:lnTo>
                    <a:pt x="79" y="279"/>
                  </a:lnTo>
                  <a:lnTo>
                    <a:pt x="100" y="286"/>
                  </a:lnTo>
                  <a:lnTo>
                    <a:pt x="127" y="295"/>
                  </a:lnTo>
                  <a:lnTo>
                    <a:pt x="160" y="305"/>
                  </a:lnTo>
                  <a:lnTo>
                    <a:pt x="201" y="317"/>
                  </a:lnTo>
                  <a:lnTo>
                    <a:pt x="247" y="329"/>
                  </a:lnTo>
                  <a:lnTo>
                    <a:pt x="300" y="341"/>
                  </a:lnTo>
                  <a:lnTo>
                    <a:pt x="355" y="353"/>
                  </a:lnTo>
                  <a:lnTo>
                    <a:pt x="417" y="363"/>
                  </a:lnTo>
                  <a:lnTo>
                    <a:pt x="482" y="372"/>
                  </a:lnTo>
                  <a:lnTo>
                    <a:pt x="552" y="382"/>
                  </a:lnTo>
                  <a:lnTo>
                    <a:pt x="624" y="387"/>
                  </a:lnTo>
                  <a:lnTo>
                    <a:pt x="700" y="389"/>
                  </a:lnTo>
                  <a:lnTo>
                    <a:pt x="777" y="389"/>
                  </a:lnTo>
                  <a:lnTo>
                    <a:pt x="859" y="387"/>
                  </a:lnTo>
                  <a:lnTo>
                    <a:pt x="864" y="384"/>
                  </a:lnTo>
                  <a:lnTo>
                    <a:pt x="868" y="382"/>
                  </a:lnTo>
                  <a:lnTo>
                    <a:pt x="871" y="377"/>
                  </a:lnTo>
                  <a:lnTo>
                    <a:pt x="873" y="372"/>
                  </a:lnTo>
                  <a:lnTo>
                    <a:pt x="878" y="310"/>
                  </a:lnTo>
                  <a:lnTo>
                    <a:pt x="878" y="250"/>
                  </a:lnTo>
                  <a:lnTo>
                    <a:pt x="876" y="185"/>
                  </a:lnTo>
                  <a:lnTo>
                    <a:pt x="868" y="120"/>
                  </a:lnTo>
                  <a:lnTo>
                    <a:pt x="866" y="115"/>
                  </a:lnTo>
                  <a:lnTo>
                    <a:pt x="864" y="111"/>
                  </a:lnTo>
                  <a:lnTo>
                    <a:pt x="859" y="108"/>
                  </a:lnTo>
                  <a:lnTo>
                    <a:pt x="854" y="108"/>
                  </a:lnTo>
                  <a:lnTo>
                    <a:pt x="784" y="108"/>
                  </a:lnTo>
                  <a:lnTo>
                    <a:pt x="746" y="108"/>
                  </a:lnTo>
                  <a:lnTo>
                    <a:pt x="710" y="108"/>
                  </a:lnTo>
                  <a:lnTo>
                    <a:pt x="672" y="108"/>
                  </a:lnTo>
                  <a:lnTo>
                    <a:pt x="631" y="108"/>
                  </a:lnTo>
                  <a:lnTo>
                    <a:pt x="592" y="108"/>
                  </a:lnTo>
                  <a:lnTo>
                    <a:pt x="552" y="106"/>
                  </a:lnTo>
                  <a:lnTo>
                    <a:pt x="511" y="103"/>
                  </a:lnTo>
                  <a:lnTo>
                    <a:pt x="468" y="99"/>
                  </a:lnTo>
                  <a:lnTo>
                    <a:pt x="427" y="94"/>
                  </a:lnTo>
                  <a:lnTo>
                    <a:pt x="384" y="87"/>
                  </a:lnTo>
                  <a:lnTo>
                    <a:pt x="338" y="77"/>
                  </a:lnTo>
                  <a:lnTo>
                    <a:pt x="295" y="67"/>
                  </a:lnTo>
                  <a:lnTo>
                    <a:pt x="249" y="55"/>
                  </a:lnTo>
                  <a:lnTo>
                    <a:pt x="201" y="39"/>
                  </a:lnTo>
                  <a:lnTo>
                    <a:pt x="156" y="22"/>
                  </a:lnTo>
                  <a:lnTo>
                    <a:pt x="108" y="3"/>
                  </a:lnTo>
                  <a:lnTo>
                    <a:pt x="105" y="0"/>
                  </a:lnTo>
                  <a:lnTo>
                    <a:pt x="103" y="0"/>
                  </a:lnTo>
                  <a:lnTo>
                    <a:pt x="100" y="0"/>
                  </a:lnTo>
                  <a:lnTo>
                    <a:pt x="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1" name="Freeform 63"/>
            <p:cNvSpPr>
              <a:spLocks/>
            </p:cNvSpPr>
            <p:nvPr/>
          </p:nvSpPr>
          <p:spPr bwMode="auto">
            <a:xfrm>
              <a:off x="4010" y="3435"/>
              <a:ext cx="821" cy="329"/>
            </a:xfrm>
            <a:custGeom>
              <a:avLst/>
              <a:gdLst>
                <a:gd name="T0" fmla="*/ 0 w 821"/>
                <a:gd name="T1" fmla="*/ 103 h 329"/>
                <a:gd name="T2" fmla="*/ 0 w 821"/>
                <a:gd name="T3" fmla="*/ 96 h 329"/>
                <a:gd name="T4" fmla="*/ 0 w 821"/>
                <a:gd name="T5" fmla="*/ 89 h 329"/>
                <a:gd name="T6" fmla="*/ 0 w 821"/>
                <a:gd name="T7" fmla="*/ 82 h 329"/>
                <a:gd name="T8" fmla="*/ 3 w 821"/>
                <a:gd name="T9" fmla="*/ 77 h 329"/>
                <a:gd name="T10" fmla="*/ 8 w 821"/>
                <a:gd name="T11" fmla="*/ 60 h 329"/>
                <a:gd name="T12" fmla="*/ 17 w 821"/>
                <a:gd name="T13" fmla="*/ 46 h 329"/>
                <a:gd name="T14" fmla="*/ 27 w 821"/>
                <a:gd name="T15" fmla="*/ 34 h 329"/>
                <a:gd name="T16" fmla="*/ 39 w 821"/>
                <a:gd name="T17" fmla="*/ 24 h 329"/>
                <a:gd name="T18" fmla="*/ 48 w 821"/>
                <a:gd name="T19" fmla="*/ 14 h 329"/>
                <a:gd name="T20" fmla="*/ 58 w 821"/>
                <a:gd name="T21" fmla="*/ 10 h 329"/>
                <a:gd name="T22" fmla="*/ 68 w 821"/>
                <a:gd name="T23" fmla="*/ 2 h 329"/>
                <a:gd name="T24" fmla="*/ 75 w 821"/>
                <a:gd name="T25" fmla="*/ 0 h 329"/>
                <a:gd name="T26" fmla="*/ 123 w 821"/>
                <a:gd name="T27" fmla="*/ 19 h 329"/>
                <a:gd name="T28" fmla="*/ 171 w 821"/>
                <a:gd name="T29" fmla="*/ 38 h 329"/>
                <a:gd name="T30" fmla="*/ 216 w 821"/>
                <a:gd name="T31" fmla="*/ 53 h 329"/>
                <a:gd name="T32" fmla="*/ 262 w 821"/>
                <a:gd name="T33" fmla="*/ 67 h 329"/>
                <a:gd name="T34" fmla="*/ 308 w 821"/>
                <a:gd name="T35" fmla="*/ 77 h 329"/>
                <a:gd name="T36" fmla="*/ 353 w 821"/>
                <a:gd name="T37" fmla="*/ 86 h 329"/>
                <a:gd name="T38" fmla="*/ 396 w 821"/>
                <a:gd name="T39" fmla="*/ 94 h 329"/>
                <a:gd name="T40" fmla="*/ 440 w 821"/>
                <a:gd name="T41" fmla="*/ 98 h 329"/>
                <a:gd name="T42" fmla="*/ 480 w 821"/>
                <a:gd name="T43" fmla="*/ 103 h 329"/>
                <a:gd name="T44" fmla="*/ 524 w 821"/>
                <a:gd name="T45" fmla="*/ 108 h 329"/>
                <a:gd name="T46" fmla="*/ 564 w 821"/>
                <a:gd name="T47" fmla="*/ 108 h 329"/>
                <a:gd name="T48" fmla="*/ 605 w 821"/>
                <a:gd name="T49" fmla="*/ 110 h 329"/>
                <a:gd name="T50" fmla="*/ 644 w 821"/>
                <a:gd name="T51" fmla="*/ 110 h 329"/>
                <a:gd name="T52" fmla="*/ 682 w 821"/>
                <a:gd name="T53" fmla="*/ 110 h 329"/>
                <a:gd name="T54" fmla="*/ 720 w 821"/>
                <a:gd name="T55" fmla="*/ 110 h 329"/>
                <a:gd name="T56" fmla="*/ 759 w 821"/>
                <a:gd name="T57" fmla="*/ 110 h 329"/>
                <a:gd name="T58" fmla="*/ 764 w 821"/>
                <a:gd name="T59" fmla="*/ 110 h 329"/>
                <a:gd name="T60" fmla="*/ 778 w 821"/>
                <a:gd name="T61" fmla="*/ 110 h 329"/>
                <a:gd name="T62" fmla="*/ 797 w 821"/>
                <a:gd name="T63" fmla="*/ 110 h 329"/>
                <a:gd name="T64" fmla="*/ 812 w 821"/>
                <a:gd name="T65" fmla="*/ 110 h 329"/>
                <a:gd name="T66" fmla="*/ 816 w 821"/>
                <a:gd name="T67" fmla="*/ 142 h 329"/>
                <a:gd name="T68" fmla="*/ 819 w 821"/>
                <a:gd name="T69" fmla="*/ 173 h 329"/>
                <a:gd name="T70" fmla="*/ 821 w 821"/>
                <a:gd name="T71" fmla="*/ 204 h 329"/>
                <a:gd name="T72" fmla="*/ 821 w 821"/>
                <a:gd name="T73" fmla="*/ 235 h 329"/>
                <a:gd name="T74" fmla="*/ 821 w 821"/>
                <a:gd name="T75" fmla="*/ 259 h 329"/>
                <a:gd name="T76" fmla="*/ 819 w 821"/>
                <a:gd name="T77" fmla="*/ 281 h 329"/>
                <a:gd name="T78" fmla="*/ 819 w 821"/>
                <a:gd name="T79" fmla="*/ 305 h 329"/>
                <a:gd name="T80" fmla="*/ 816 w 821"/>
                <a:gd name="T81" fmla="*/ 326 h 329"/>
                <a:gd name="T82" fmla="*/ 742 w 821"/>
                <a:gd name="T83" fmla="*/ 329 h 329"/>
                <a:gd name="T84" fmla="*/ 670 w 821"/>
                <a:gd name="T85" fmla="*/ 329 h 329"/>
                <a:gd name="T86" fmla="*/ 600 w 821"/>
                <a:gd name="T87" fmla="*/ 326 h 329"/>
                <a:gd name="T88" fmla="*/ 533 w 821"/>
                <a:gd name="T89" fmla="*/ 322 h 329"/>
                <a:gd name="T90" fmla="*/ 468 w 821"/>
                <a:gd name="T91" fmla="*/ 317 h 329"/>
                <a:gd name="T92" fmla="*/ 408 w 821"/>
                <a:gd name="T93" fmla="*/ 307 h 329"/>
                <a:gd name="T94" fmla="*/ 351 w 821"/>
                <a:gd name="T95" fmla="*/ 298 h 329"/>
                <a:gd name="T96" fmla="*/ 298 w 821"/>
                <a:gd name="T97" fmla="*/ 288 h 329"/>
                <a:gd name="T98" fmla="*/ 248 w 821"/>
                <a:gd name="T99" fmla="*/ 276 h 329"/>
                <a:gd name="T100" fmla="*/ 204 w 821"/>
                <a:gd name="T101" fmla="*/ 266 h 329"/>
                <a:gd name="T102" fmla="*/ 164 w 821"/>
                <a:gd name="T103" fmla="*/ 254 h 329"/>
                <a:gd name="T104" fmla="*/ 130 w 821"/>
                <a:gd name="T105" fmla="*/ 245 h 329"/>
                <a:gd name="T106" fmla="*/ 101 w 821"/>
                <a:gd name="T107" fmla="*/ 235 h 329"/>
                <a:gd name="T108" fmla="*/ 77 w 821"/>
                <a:gd name="T109" fmla="*/ 228 h 329"/>
                <a:gd name="T110" fmla="*/ 60 w 821"/>
                <a:gd name="T111" fmla="*/ 223 h 329"/>
                <a:gd name="T112" fmla="*/ 48 w 821"/>
                <a:gd name="T113" fmla="*/ 218 h 329"/>
                <a:gd name="T114" fmla="*/ 27 w 821"/>
                <a:gd name="T115" fmla="*/ 187 h 329"/>
                <a:gd name="T116" fmla="*/ 12 w 821"/>
                <a:gd name="T117" fmla="*/ 156 h 329"/>
                <a:gd name="T118" fmla="*/ 3 w 821"/>
                <a:gd name="T119" fmla="*/ 130 h 329"/>
                <a:gd name="T120" fmla="*/ 0 w 821"/>
                <a:gd name="T121" fmla="*/ 103 h 3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1"/>
                <a:gd name="T184" fmla="*/ 0 h 329"/>
                <a:gd name="T185" fmla="*/ 821 w 821"/>
                <a:gd name="T186" fmla="*/ 329 h 3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1" h="329">
                  <a:moveTo>
                    <a:pt x="0" y="103"/>
                  </a:moveTo>
                  <a:lnTo>
                    <a:pt x="0" y="96"/>
                  </a:lnTo>
                  <a:lnTo>
                    <a:pt x="0" y="89"/>
                  </a:lnTo>
                  <a:lnTo>
                    <a:pt x="0" y="82"/>
                  </a:lnTo>
                  <a:lnTo>
                    <a:pt x="3" y="77"/>
                  </a:lnTo>
                  <a:lnTo>
                    <a:pt x="8" y="60"/>
                  </a:lnTo>
                  <a:lnTo>
                    <a:pt x="17" y="46"/>
                  </a:lnTo>
                  <a:lnTo>
                    <a:pt x="27" y="34"/>
                  </a:lnTo>
                  <a:lnTo>
                    <a:pt x="39" y="24"/>
                  </a:lnTo>
                  <a:lnTo>
                    <a:pt x="48" y="14"/>
                  </a:lnTo>
                  <a:lnTo>
                    <a:pt x="58" y="10"/>
                  </a:lnTo>
                  <a:lnTo>
                    <a:pt x="68" y="2"/>
                  </a:lnTo>
                  <a:lnTo>
                    <a:pt x="75" y="0"/>
                  </a:lnTo>
                  <a:lnTo>
                    <a:pt x="123" y="19"/>
                  </a:lnTo>
                  <a:lnTo>
                    <a:pt x="171" y="38"/>
                  </a:lnTo>
                  <a:lnTo>
                    <a:pt x="216" y="53"/>
                  </a:lnTo>
                  <a:lnTo>
                    <a:pt x="262" y="67"/>
                  </a:lnTo>
                  <a:lnTo>
                    <a:pt x="308" y="77"/>
                  </a:lnTo>
                  <a:lnTo>
                    <a:pt x="353" y="86"/>
                  </a:lnTo>
                  <a:lnTo>
                    <a:pt x="396" y="94"/>
                  </a:lnTo>
                  <a:lnTo>
                    <a:pt x="440" y="98"/>
                  </a:lnTo>
                  <a:lnTo>
                    <a:pt x="480" y="103"/>
                  </a:lnTo>
                  <a:lnTo>
                    <a:pt x="524" y="108"/>
                  </a:lnTo>
                  <a:lnTo>
                    <a:pt x="564" y="108"/>
                  </a:lnTo>
                  <a:lnTo>
                    <a:pt x="605" y="110"/>
                  </a:lnTo>
                  <a:lnTo>
                    <a:pt x="644" y="110"/>
                  </a:lnTo>
                  <a:lnTo>
                    <a:pt x="682" y="110"/>
                  </a:lnTo>
                  <a:lnTo>
                    <a:pt x="720" y="110"/>
                  </a:lnTo>
                  <a:lnTo>
                    <a:pt x="759" y="110"/>
                  </a:lnTo>
                  <a:lnTo>
                    <a:pt x="764" y="110"/>
                  </a:lnTo>
                  <a:lnTo>
                    <a:pt x="778" y="110"/>
                  </a:lnTo>
                  <a:lnTo>
                    <a:pt x="797" y="110"/>
                  </a:lnTo>
                  <a:lnTo>
                    <a:pt x="812" y="110"/>
                  </a:lnTo>
                  <a:lnTo>
                    <a:pt x="816" y="142"/>
                  </a:lnTo>
                  <a:lnTo>
                    <a:pt x="819" y="173"/>
                  </a:lnTo>
                  <a:lnTo>
                    <a:pt x="821" y="204"/>
                  </a:lnTo>
                  <a:lnTo>
                    <a:pt x="821" y="235"/>
                  </a:lnTo>
                  <a:lnTo>
                    <a:pt x="821" y="259"/>
                  </a:lnTo>
                  <a:lnTo>
                    <a:pt x="819" y="281"/>
                  </a:lnTo>
                  <a:lnTo>
                    <a:pt x="819" y="305"/>
                  </a:lnTo>
                  <a:lnTo>
                    <a:pt x="816" y="326"/>
                  </a:lnTo>
                  <a:lnTo>
                    <a:pt x="742" y="329"/>
                  </a:lnTo>
                  <a:lnTo>
                    <a:pt x="670" y="329"/>
                  </a:lnTo>
                  <a:lnTo>
                    <a:pt x="600" y="326"/>
                  </a:lnTo>
                  <a:lnTo>
                    <a:pt x="533" y="322"/>
                  </a:lnTo>
                  <a:lnTo>
                    <a:pt x="468" y="317"/>
                  </a:lnTo>
                  <a:lnTo>
                    <a:pt x="408" y="307"/>
                  </a:lnTo>
                  <a:lnTo>
                    <a:pt x="351" y="298"/>
                  </a:lnTo>
                  <a:lnTo>
                    <a:pt x="298" y="288"/>
                  </a:lnTo>
                  <a:lnTo>
                    <a:pt x="248" y="276"/>
                  </a:lnTo>
                  <a:lnTo>
                    <a:pt x="204" y="266"/>
                  </a:lnTo>
                  <a:lnTo>
                    <a:pt x="164" y="254"/>
                  </a:lnTo>
                  <a:lnTo>
                    <a:pt x="130" y="245"/>
                  </a:lnTo>
                  <a:lnTo>
                    <a:pt x="101" y="235"/>
                  </a:lnTo>
                  <a:lnTo>
                    <a:pt x="77" y="228"/>
                  </a:lnTo>
                  <a:lnTo>
                    <a:pt x="60" y="223"/>
                  </a:lnTo>
                  <a:lnTo>
                    <a:pt x="48" y="218"/>
                  </a:lnTo>
                  <a:lnTo>
                    <a:pt x="27" y="187"/>
                  </a:lnTo>
                  <a:lnTo>
                    <a:pt x="12" y="156"/>
                  </a:lnTo>
                  <a:lnTo>
                    <a:pt x="3" y="130"/>
                  </a:lnTo>
                  <a:lnTo>
                    <a:pt x="0" y="103"/>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2" name="Freeform 64"/>
            <p:cNvSpPr>
              <a:spLocks/>
            </p:cNvSpPr>
            <p:nvPr/>
          </p:nvSpPr>
          <p:spPr bwMode="auto">
            <a:xfrm>
              <a:off x="3463" y="3550"/>
              <a:ext cx="720" cy="322"/>
            </a:xfrm>
            <a:custGeom>
              <a:avLst/>
              <a:gdLst>
                <a:gd name="T0" fmla="*/ 339 w 720"/>
                <a:gd name="T1" fmla="*/ 286 h 322"/>
                <a:gd name="T2" fmla="*/ 293 w 720"/>
                <a:gd name="T3" fmla="*/ 247 h 322"/>
                <a:gd name="T4" fmla="*/ 245 w 720"/>
                <a:gd name="T5" fmla="*/ 209 h 322"/>
                <a:gd name="T6" fmla="*/ 192 w 720"/>
                <a:gd name="T7" fmla="*/ 168 h 322"/>
                <a:gd name="T8" fmla="*/ 142 w 720"/>
                <a:gd name="T9" fmla="*/ 130 h 322"/>
                <a:gd name="T10" fmla="*/ 96 w 720"/>
                <a:gd name="T11" fmla="*/ 96 h 322"/>
                <a:gd name="T12" fmla="*/ 55 w 720"/>
                <a:gd name="T13" fmla="*/ 67 h 322"/>
                <a:gd name="T14" fmla="*/ 24 w 720"/>
                <a:gd name="T15" fmla="*/ 51 h 322"/>
                <a:gd name="T16" fmla="*/ 3 w 720"/>
                <a:gd name="T17" fmla="*/ 43 h 322"/>
                <a:gd name="T18" fmla="*/ 3 w 720"/>
                <a:gd name="T19" fmla="*/ 77 h 322"/>
                <a:gd name="T20" fmla="*/ 0 w 720"/>
                <a:gd name="T21" fmla="*/ 77 h 322"/>
                <a:gd name="T22" fmla="*/ 17 w 720"/>
                <a:gd name="T23" fmla="*/ 84 h 322"/>
                <a:gd name="T24" fmla="*/ 43 w 720"/>
                <a:gd name="T25" fmla="*/ 101 h 322"/>
                <a:gd name="T26" fmla="*/ 77 w 720"/>
                <a:gd name="T27" fmla="*/ 125 h 322"/>
                <a:gd name="T28" fmla="*/ 120 w 720"/>
                <a:gd name="T29" fmla="*/ 156 h 322"/>
                <a:gd name="T30" fmla="*/ 166 w 720"/>
                <a:gd name="T31" fmla="*/ 192 h 322"/>
                <a:gd name="T32" fmla="*/ 219 w 720"/>
                <a:gd name="T33" fmla="*/ 231 h 322"/>
                <a:gd name="T34" fmla="*/ 269 w 720"/>
                <a:gd name="T35" fmla="*/ 274 h 322"/>
                <a:gd name="T36" fmla="*/ 322 w 720"/>
                <a:gd name="T37" fmla="*/ 317 h 322"/>
                <a:gd name="T38" fmla="*/ 327 w 720"/>
                <a:gd name="T39" fmla="*/ 322 h 322"/>
                <a:gd name="T40" fmla="*/ 334 w 720"/>
                <a:gd name="T41" fmla="*/ 322 h 322"/>
                <a:gd name="T42" fmla="*/ 355 w 720"/>
                <a:gd name="T43" fmla="*/ 319 h 322"/>
                <a:gd name="T44" fmla="*/ 377 w 720"/>
                <a:gd name="T45" fmla="*/ 310 h 322"/>
                <a:gd name="T46" fmla="*/ 403 w 720"/>
                <a:gd name="T47" fmla="*/ 298 h 322"/>
                <a:gd name="T48" fmla="*/ 432 w 720"/>
                <a:gd name="T49" fmla="*/ 279 h 322"/>
                <a:gd name="T50" fmla="*/ 463 w 720"/>
                <a:gd name="T51" fmla="*/ 259 h 322"/>
                <a:gd name="T52" fmla="*/ 492 w 720"/>
                <a:gd name="T53" fmla="*/ 235 h 322"/>
                <a:gd name="T54" fmla="*/ 523 w 720"/>
                <a:gd name="T55" fmla="*/ 211 h 322"/>
                <a:gd name="T56" fmla="*/ 555 w 720"/>
                <a:gd name="T57" fmla="*/ 185 h 322"/>
                <a:gd name="T58" fmla="*/ 583 w 720"/>
                <a:gd name="T59" fmla="*/ 159 h 322"/>
                <a:gd name="T60" fmla="*/ 612 w 720"/>
                <a:gd name="T61" fmla="*/ 132 h 322"/>
                <a:gd name="T62" fmla="*/ 639 w 720"/>
                <a:gd name="T63" fmla="*/ 108 h 322"/>
                <a:gd name="T64" fmla="*/ 663 w 720"/>
                <a:gd name="T65" fmla="*/ 84 h 322"/>
                <a:gd name="T66" fmla="*/ 682 w 720"/>
                <a:gd name="T67" fmla="*/ 63 h 322"/>
                <a:gd name="T68" fmla="*/ 699 w 720"/>
                <a:gd name="T69" fmla="*/ 46 h 322"/>
                <a:gd name="T70" fmla="*/ 713 w 720"/>
                <a:gd name="T71" fmla="*/ 34 h 322"/>
                <a:gd name="T72" fmla="*/ 720 w 720"/>
                <a:gd name="T73" fmla="*/ 24 h 322"/>
                <a:gd name="T74" fmla="*/ 696 w 720"/>
                <a:gd name="T75" fmla="*/ 0 h 322"/>
                <a:gd name="T76" fmla="*/ 653 w 720"/>
                <a:gd name="T77" fmla="*/ 43 h 322"/>
                <a:gd name="T78" fmla="*/ 605 w 720"/>
                <a:gd name="T79" fmla="*/ 91 h 322"/>
                <a:gd name="T80" fmla="*/ 555 w 720"/>
                <a:gd name="T81" fmla="*/ 137 h 322"/>
                <a:gd name="T82" fmla="*/ 504 w 720"/>
                <a:gd name="T83" fmla="*/ 183 h 322"/>
                <a:gd name="T84" fmla="*/ 454 w 720"/>
                <a:gd name="T85" fmla="*/ 221 h 322"/>
                <a:gd name="T86" fmla="*/ 408 w 720"/>
                <a:gd name="T87" fmla="*/ 252 h 322"/>
                <a:gd name="T88" fmla="*/ 370 w 720"/>
                <a:gd name="T89" fmla="*/ 276 h 322"/>
                <a:gd name="T90" fmla="*/ 339 w 720"/>
                <a:gd name="T91" fmla="*/ 286 h 3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0"/>
                <a:gd name="T139" fmla="*/ 0 h 322"/>
                <a:gd name="T140" fmla="*/ 720 w 720"/>
                <a:gd name="T141" fmla="*/ 322 h 3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0" h="322">
                  <a:moveTo>
                    <a:pt x="339" y="286"/>
                  </a:moveTo>
                  <a:lnTo>
                    <a:pt x="293" y="247"/>
                  </a:lnTo>
                  <a:lnTo>
                    <a:pt x="245" y="209"/>
                  </a:lnTo>
                  <a:lnTo>
                    <a:pt x="192" y="168"/>
                  </a:lnTo>
                  <a:lnTo>
                    <a:pt x="142" y="130"/>
                  </a:lnTo>
                  <a:lnTo>
                    <a:pt x="96" y="96"/>
                  </a:lnTo>
                  <a:lnTo>
                    <a:pt x="55" y="67"/>
                  </a:lnTo>
                  <a:lnTo>
                    <a:pt x="24" y="51"/>
                  </a:lnTo>
                  <a:lnTo>
                    <a:pt x="3" y="43"/>
                  </a:lnTo>
                  <a:lnTo>
                    <a:pt x="3" y="77"/>
                  </a:lnTo>
                  <a:lnTo>
                    <a:pt x="0" y="77"/>
                  </a:lnTo>
                  <a:lnTo>
                    <a:pt x="17" y="84"/>
                  </a:lnTo>
                  <a:lnTo>
                    <a:pt x="43" y="101"/>
                  </a:lnTo>
                  <a:lnTo>
                    <a:pt x="77" y="125"/>
                  </a:lnTo>
                  <a:lnTo>
                    <a:pt x="120" y="156"/>
                  </a:lnTo>
                  <a:lnTo>
                    <a:pt x="166" y="192"/>
                  </a:lnTo>
                  <a:lnTo>
                    <a:pt x="219" y="231"/>
                  </a:lnTo>
                  <a:lnTo>
                    <a:pt x="269" y="274"/>
                  </a:lnTo>
                  <a:lnTo>
                    <a:pt x="322" y="317"/>
                  </a:lnTo>
                  <a:lnTo>
                    <a:pt x="327" y="322"/>
                  </a:lnTo>
                  <a:lnTo>
                    <a:pt x="334" y="322"/>
                  </a:lnTo>
                  <a:lnTo>
                    <a:pt x="355" y="319"/>
                  </a:lnTo>
                  <a:lnTo>
                    <a:pt x="377" y="310"/>
                  </a:lnTo>
                  <a:lnTo>
                    <a:pt x="403" y="298"/>
                  </a:lnTo>
                  <a:lnTo>
                    <a:pt x="432" y="279"/>
                  </a:lnTo>
                  <a:lnTo>
                    <a:pt x="463" y="259"/>
                  </a:lnTo>
                  <a:lnTo>
                    <a:pt x="492" y="235"/>
                  </a:lnTo>
                  <a:lnTo>
                    <a:pt x="523" y="211"/>
                  </a:lnTo>
                  <a:lnTo>
                    <a:pt x="555" y="185"/>
                  </a:lnTo>
                  <a:lnTo>
                    <a:pt x="583" y="159"/>
                  </a:lnTo>
                  <a:lnTo>
                    <a:pt x="612" y="132"/>
                  </a:lnTo>
                  <a:lnTo>
                    <a:pt x="639" y="108"/>
                  </a:lnTo>
                  <a:lnTo>
                    <a:pt x="663" y="84"/>
                  </a:lnTo>
                  <a:lnTo>
                    <a:pt x="682" y="63"/>
                  </a:lnTo>
                  <a:lnTo>
                    <a:pt x="699" y="46"/>
                  </a:lnTo>
                  <a:lnTo>
                    <a:pt x="713" y="34"/>
                  </a:lnTo>
                  <a:lnTo>
                    <a:pt x="720" y="24"/>
                  </a:lnTo>
                  <a:lnTo>
                    <a:pt x="696" y="0"/>
                  </a:lnTo>
                  <a:lnTo>
                    <a:pt x="653" y="43"/>
                  </a:lnTo>
                  <a:lnTo>
                    <a:pt x="605" y="91"/>
                  </a:lnTo>
                  <a:lnTo>
                    <a:pt x="555" y="137"/>
                  </a:lnTo>
                  <a:lnTo>
                    <a:pt x="504" y="183"/>
                  </a:lnTo>
                  <a:lnTo>
                    <a:pt x="454" y="221"/>
                  </a:lnTo>
                  <a:lnTo>
                    <a:pt x="408" y="252"/>
                  </a:lnTo>
                  <a:lnTo>
                    <a:pt x="370" y="276"/>
                  </a:lnTo>
                  <a:lnTo>
                    <a:pt x="339" y="2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3" name="Freeform 65"/>
            <p:cNvSpPr>
              <a:spLocks/>
            </p:cNvSpPr>
            <p:nvPr/>
          </p:nvSpPr>
          <p:spPr bwMode="auto">
            <a:xfrm>
              <a:off x="3274" y="3493"/>
              <a:ext cx="208" cy="180"/>
            </a:xfrm>
            <a:custGeom>
              <a:avLst/>
              <a:gdLst>
                <a:gd name="T0" fmla="*/ 2 w 208"/>
                <a:gd name="T1" fmla="*/ 86 h 180"/>
                <a:gd name="T2" fmla="*/ 0 w 208"/>
                <a:gd name="T3" fmla="*/ 86 h 180"/>
                <a:gd name="T4" fmla="*/ 0 w 208"/>
                <a:gd name="T5" fmla="*/ 86 h 180"/>
                <a:gd name="T6" fmla="*/ 0 w 208"/>
                <a:gd name="T7" fmla="*/ 88 h 180"/>
                <a:gd name="T8" fmla="*/ 0 w 208"/>
                <a:gd name="T9" fmla="*/ 88 h 180"/>
                <a:gd name="T10" fmla="*/ 2 w 208"/>
                <a:gd name="T11" fmla="*/ 105 h 180"/>
                <a:gd name="T12" fmla="*/ 9 w 208"/>
                <a:gd name="T13" fmla="*/ 120 h 180"/>
                <a:gd name="T14" fmla="*/ 24 w 208"/>
                <a:gd name="T15" fmla="*/ 132 h 180"/>
                <a:gd name="T16" fmla="*/ 43 w 208"/>
                <a:gd name="T17" fmla="*/ 136 h 180"/>
                <a:gd name="T18" fmla="*/ 45 w 208"/>
                <a:gd name="T19" fmla="*/ 136 h 180"/>
                <a:gd name="T20" fmla="*/ 48 w 208"/>
                <a:gd name="T21" fmla="*/ 134 h 180"/>
                <a:gd name="T22" fmla="*/ 48 w 208"/>
                <a:gd name="T23" fmla="*/ 134 h 180"/>
                <a:gd name="T24" fmla="*/ 50 w 208"/>
                <a:gd name="T25" fmla="*/ 134 h 180"/>
                <a:gd name="T26" fmla="*/ 52 w 208"/>
                <a:gd name="T27" fmla="*/ 134 h 180"/>
                <a:gd name="T28" fmla="*/ 55 w 208"/>
                <a:gd name="T29" fmla="*/ 132 h 180"/>
                <a:gd name="T30" fmla="*/ 60 w 208"/>
                <a:gd name="T31" fmla="*/ 132 h 180"/>
                <a:gd name="T32" fmla="*/ 64 w 208"/>
                <a:gd name="T33" fmla="*/ 129 h 180"/>
                <a:gd name="T34" fmla="*/ 69 w 208"/>
                <a:gd name="T35" fmla="*/ 141 h 180"/>
                <a:gd name="T36" fmla="*/ 74 w 208"/>
                <a:gd name="T37" fmla="*/ 153 h 180"/>
                <a:gd name="T38" fmla="*/ 81 w 208"/>
                <a:gd name="T39" fmla="*/ 165 h 180"/>
                <a:gd name="T40" fmla="*/ 93 w 208"/>
                <a:gd name="T41" fmla="*/ 175 h 180"/>
                <a:gd name="T42" fmla="*/ 100 w 208"/>
                <a:gd name="T43" fmla="*/ 177 h 180"/>
                <a:gd name="T44" fmla="*/ 112 w 208"/>
                <a:gd name="T45" fmla="*/ 180 h 180"/>
                <a:gd name="T46" fmla="*/ 122 w 208"/>
                <a:gd name="T47" fmla="*/ 180 h 180"/>
                <a:gd name="T48" fmla="*/ 134 w 208"/>
                <a:gd name="T49" fmla="*/ 177 h 180"/>
                <a:gd name="T50" fmla="*/ 148 w 208"/>
                <a:gd name="T51" fmla="*/ 175 h 180"/>
                <a:gd name="T52" fmla="*/ 160 w 208"/>
                <a:gd name="T53" fmla="*/ 170 h 180"/>
                <a:gd name="T54" fmla="*/ 172 w 208"/>
                <a:gd name="T55" fmla="*/ 165 h 180"/>
                <a:gd name="T56" fmla="*/ 182 w 208"/>
                <a:gd name="T57" fmla="*/ 158 h 180"/>
                <a:gd name="T58" fmla="*/ 196 w 208"/>
                <a:gd name="T59" fmla="*/ 144 h 180"/>
                <a:gd name="T60" fmla="*/ 204 w 208"/>
                <a:gd name="T61" fmla="*/ 129 h 180"/>
                <a:gd name="T62" fmla="*/ 208 w 208"/>
                <a:gd name="T63" fmla="*/ 110 h 180"/>
                <a:gd name="T64" fmla="*/ 206 w 208"/>
                <a:gd name="T65" fmla="*/ 91 h 180"/>
                <a:gd name="T66" fmla="*/ 206 w 208"/>
                <a:gd name="T67" fmla="*/ 91 h 180"/>
                <a:gd name="T68" fmla="*/ 206 w 208"/>
                <a:gd name="T69" fmla="*/ 91 h 180"/>
                <a:gd name="T70" fmla="*/ 206 w 208"/>
                <a:gd name="T71" fmla="*/ 91 h 180"/>
                <a:gd name="T72" fmla="*/ 206 w 208"/>
                <a:gd name="T73" fmla="*/ 91 h 180"/>
                <a:gd name="T74" fmla="*/ 204 w 208"/>
                <a:gd name="T75" fmla="*/ 84 h 180"/>
                <a:gd name="T76" fmla="*/ 201 w 208"/>
                <a:gd name="T77" fmla="*/ 74 h 180"/>
                <a:gd name="T78" fmla="*/ 194 w 208"/>
                <a:gd name="T79" fmla="*/ 60 h 180"/>
                <a:gd name="T80" fmla="*/ 184 w 208"/>
                <a:gd name="T81" fmla="*/ 43 h 180"/>
                <a:gd name="T82" fmla="*/ 175 w 208"/>
                <a:gd name="T83" fmla="*/ 28 h 180"/>
                <a:gd name="T84" fmla="*/ 160 w 208"/>
                <a:gd name="T85" fmla="*/ 14 h 180"/>
                <a:gd name="T86" fmla="*/ 146 w 208"/>
                <a:gd name="T87" fmla="*/ 4 h 180"/>
                <a:gd name="T88" fmla="*/ 127 w 208"/>
                <a:gd name="T89" fmla="*/ 0 h 180"/>
                <a:gd name="T90" fmla="*/ 105 w 208"/>
                <a:gd name="T91" fmla="*/ 0 h 180"/>
                <a:gd name="T92" fmla="*/ 86 w 208"/>
                <a:gd name="T93" fmla="*/ 2 h 180"/>
                <a:gd name="T94" fmla="*/ 64 w 208"/>
                <a:gd name="T95" fmla="*/ 12 h 180"/>
                <a:gd name="T96" fmla="*/ 48 w 208"/>
                <a:gd name="T97" fmla="*/ 21 h 180"/>
                <a:gd name="T98" fmla="*/ 31 w 208"/>
                <a:gd name="T99" fmla="*/ 36 h 180"/>
                <a:gd name="T100" fmla="*/ 19 w 208"/>
                <a:gd name="T101" fmla="*/ 50 h 180"/>
                <a:gd name="T102" fmla="*/ 7 w 208"/>
                <a:gd name="T103" fmla="*/ 67 h 180"/>
                <a:gd name="T104" fmla="*/ 2 w 208"/>
                <a:gd name="T105" fmla="*/ 86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8"/>
                <a:gd name="T160" fmla="*/ 0 h 180"/>
                <a:gd name="T161" fmla="*/ 208 w 208"/>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8" h="180">
                  <a:moveTo>
                    <a:pt x="2" y="86"/>
                  </a:moveTo>
                  <a:lnTo>
                    <a:pt x="0" y="86"/>
                  </a:lnTo>
                  <a:lnTo>
                    <a:pt x="0" y="88"/>
                  </a:lnTo>
                  <a:lnTo>
                    <a:pt x="2" y="105"/>
                  </a:lnTo>
                  <a:lnTo>
                    <a:pt x="9" y="120"/>
                  </a:lnTo>
                  <a:lnTo>
                    <a:pt x="24" y="132"/>
                  </a:lnTo>
                  <a:lnTo>
                    <a:pt x="43" y="136"/>
                  </a:lnTo>
                  <a:lnTo>
                    <a:pt x="45" y="136"/>
                  </a:lnTo>
                  <a:lnTo>
                    <a:pt x="48" y="134"/>
                  </a:lnTo>
                  <a:lnTo>
                    <a:pt x="50" y="134"/>
                  </a:lnTo>
                  <a:lnTo>
                    <a:pt x="52" y="134"/>
                  </a:lnTo>
                  <a:lnTo>
                    <a:pt x="55" y="132"/>
                  </a:lnTo>
                  <a:lnTo>
                    <a:pt x="60" y="132"/>
                  </a:lnTo>
                  <a:lnTo>
                    <a:pt x="64" y="129"/>
                  </a:lnTo>
                  <a:lnTo>
                    <a:pt x="69" y="141"/>
                  </a:lnTo>
                  <a:lnTo>
                    <a:pt x="74" y="153"/>
                  </a:lnTo>
                  <a:lnTo>
                    <a:pt x="81" y="165"/>
                  </a:lnTo>
                  <a:lnTo>
                    <a:pt x="93" y="175"/>
                  </a:lnTo>
                  <a:lnTo>
                    <a:pt x="100" y="177"/>
                  </a:lnTo>
                  <a:lnTo>
                    <a:pt x="112" y="180"/>
                  </a:lnTo>
                  <a:lnTo>
                    <a:pt x="122" y="180"/>
                  </a:lnTo>
                  <a:lnTo>
                    <a:pt x="134" y="177"/>
                  </a:lnTo>
                  <a:lnTo>
                    <a:pt x="148" y="175"/>
                  </a:lnTo>
                  <a:lnTo>
                    <a:pt x="160" y="170"/>
                  </a:lnTo>
                  <a:lnTo>
                    <a:pt x="172" y="165"/>
                  </a:lnTo>
                  <a:lnTo>
                    <a:pt x="182" y="158"/>
                  </a:lnTo>
                  <a:lnTo>
                    <a:pt x="196" y="144"/>
                  </a:lnTo>
                  <a:lnTo>
                    <a:pt x="204" y="129"/>
                  </a:lnTo>
                  <a:lnTo>
                    <a:pt x="208" y="110"/>
                  </a:lnTo>
                  <a:lnTo>
                    <a:pt x="206" y="91"/>
                  </a:lnTo>
                  <a:lnTo>
                    <a:pt x="204" y="84"/>
                  </a:lnTo>
                  <a:lnTo>
                    <a:pt x="201" y="74"/>
                  </a:lnTo>
                  <a:lnTo>
                    <a:pt x="194" y="60"/>
                  </a:lnTo>
                  <a:lnTo>
                    <a:pt x="184" y="43"/>
                  </a:lnTo>
                  <a:lnTo>
                    <a:pt x="175" y="28"/>
                  </a:lnTo>
                  <a:lnTo>
                    <a:pt x="160" y="14"/>
                  </a:lnTo>
                  <a:lnTo>
                    <a:pt x="146" y="4"/>
                  </a:lnTo>
                  <a:lnTo>
                    <a:pt x="127" y="0"/>
                  </a:lnTo>
                  <a:lnTo>
                    <a:pt x="105" y="0"/>
                  </a:lnTo>
                  <a:lnTo>
                    <a:pt x="86" y="2"/>
                  </a:lnTo>
                  <a:lnTo>
                    <a:pt x="64" y="12"/>
                  </a:lnTo>
                  <a:lnTo>
                    <a:pt x="48" y="21"/>
                  </a:lnTo>
                  <a:lnTo>
                    <a:pt x="31" y="36"/>
                  </a:lnTo>
                  <a:lnTo>
                    <a:pt x="19" y="50"/>
                  </a:lnTo>
                  <a:lnTo>
                    <a:pt x="7" y="67"/>
                  </a:lnTo>
                  <a:lnTo>
                    <a:pt x="2"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4" name="Freeform 66"/>
            <p:cNvSpPr>
              <a:spLocks/>
            </p:cNvSpPr>
            <p:nvPr/>
          </p:nvSpPr>
          <p:spPr bwMode="auto">
            <a:xfrm>
              <a:off x="3310" y="3526"/>
              <a:ext cx="136" cy="108"/>
            </a:xfrm>
            <a:custGeom>
              <a:avLst/>
              <a:gdLst>
                <a:gd name="T0" fmla="*/ 86 w 136"/>
                <a:gd name="T1" fmla="*/ 0 h 108"/>
                <a:gd name="T2" fmla="*/ 105 w 136"/>
                <a:gd name="T3" fmla="*/ 10 h 108"/>
                <a:gd name="T4" fmla="*/ 120 w 136"/>
                <a:gd name="T5" fmla="*/ 29 h 108"/>
                <a:gd name="T6" fmla="*/ 129 w 136"/>
                <a:gd name="T7" fmla="*/ 48 h 108"/>
                <a:gd name="T8" fmla="*/ 136 w 136"/>
                <a:gd name="T9" fmla="*/ 65 h 108"/>
                <a:gd name="T10" fmla="*/ 136 w 136"/>
                <a:gd name="T11" fmla="*/ 67 h 108"/>
                <a:gd name="T12" fmla="*/ 136 w 136"/>
                <a:gd name="T13" fmla="*/ 70 h 108"/>
                <a:gd name="T14" fmla="*/ 136 w 136"/>
                <a:gd name="T15" fmla="*/ 75 h 108"/>
                <a:gd name="T16" fmla="*/ 136 w 136"/>
                <a:gd name="T17" fmla="*/ 77 h 108"/>
                <a:gd name="T18" fmla="*/ 136 w 136"/>
                <a:gd name="T19" fmla="*/ 82 h 108"/>
                <a:gd name="T20" fmla="*/ 134 w 136"/>
                <a:gd name="T21" fmla="*/ 87 h 108"/>
                <a:gd name="T22" fmla="*/ 132 w 136"/>
                <a:gd name="T23" fmla="*/ 91 h 108"/>
                <a:gd name="T24" fmla="*/ 127 w 136"/>
                <a:gd name="T25" fmla="*/ 96 h 108"/>
                <a:gd name="T26" fmla="*/ 110 w 136"/>
                <a:gd name="T27" fmla="*/ 103 h 108"/>
                <a:gd name="T28" fmla="*/ 96 w 136"/>
                <a:gd name="T29" fmla="*/ 108 h 108"/>
                <a:gd name="T30" fmla="*/ 81 w 136"/>
                <a:gd name="T31" fmla="*/ 108 h 108"/>
                <a:gd name="T32" fmla="*/ 74 w 136"/>
                <a:gd name="T33" fmla="*/ 108 h 108"/>
                <a:gd name="T34" fmla="*/ 69 w 136"/>
                <a:gd name="T35" fmla="*/ 103 h 108"/>
                <a:gd name="T36" fmla="*/ 64 w 136"/>
                <a:gd name="T37" fmla="*/ 94 h 108"/>
                <a:gd name="T38" fmla="*/ 60 w 136"/>
                <a:gd name="T39" fmla="*/ 82 h 108"/>
                <a:gd name="T40" fmla="*/ 57 w 136"/>
                <a:gd name="T41" fmla="*/ 70 h 108"/>
                <a:gd name="T42" fmla="*/ 57 w 136"/>
                <a:gd name="T43" fmla="*/ 65 h 108"/>
                <a:gd name="T44" fmla="*/ 55 w 136"/>
                <a:gd name="T45" fmla="*/ 60 h 108"/>
                <a:gd name="T46" fmla="*/ 52 w 136"/>
                <a:gd name="T47" fmla="*/ 58 h 108"/>
                <a:gd name="T48" fmla="*/ 50 w 136"/>
                <a:gd name="T49" fmla="*/ 55 h 108"/>
                <a:gd name="T50" fmla="*/ 45 w 136"/>
                <a:gd name="T51" fmla="*/ 53 h 108"/>
                <a:gd name="T52" fmla="*/ 43 w 136"/>
                <a:gd name="T53" fmla="*/ 53 h 108"/>
                <a:gd name="T54" fmla="*/ 38 w 136"/>
                <a:gd name="T55" fmla="*/ 53 h 108"/>
                <a:gd name="T56" fmla="*/ 33 w 136"/>
                <a:gd name="T57" fmla="*/ 55 h 108"/>
                <a:gd name="T58" fmla="*/ 31 w 136"/>
                <a:gd name="T59" fmla="*/ 55 h 108"/>
                <a:gd name="T60" fmla="*/ 24 w 136"/>
                <a:gd name="T61" fmla="*/ 60 h 108"/>
                <a:gd name="T62" fmla="*/ 14 w 136"/>
                <a:gd name="T63" fmla="*/ 63 h 108"/>
                <a:gd name="T64" fmla="*/ 4 w 136"/>
                <a:gd name="T65" fmla="*/ 67 h 108"/>
                <a:gd name="T66" fmla="*/ 2 w 136"/>
                <a:gd name="T67" fmla="*/ 65 h 108"/>
                <a:gd name="T68" fmla="*/ 2 w 136"/>
                <a:gd name="T69" fmla="*/ 63 h 108"/>
                <a:gd name="T70" fmla="*/ 0 w 136"/>
                <a:gd name="T71" fmla="*/ 60 h 108"/>
                <a:gd name="T72" fmla="*/ 0 w 136"/>
                <a:gd name="T73" fmla="*/ 58 h 108"/>
                <a:gd name="T74" fmla="*/ 4 w 136"/>
                <a:gd name="T75" fmla="*/ 46 h 108"/>
                <a:gd name="T76" fmla="*/ 12 w 136"/>
                <a:gd name="T77" fmla="*/ 36 h 108"/>
                <a:gd name="T78" fmla="*/ 21 w 136"/>
                <a:gd name="T79" fmla="*/ 24 h 108"/>
                <a:gd name="T80" fmla="*/ 33 w 136"/>
                <a:gd name="T81" fmla="*/ 17 h 108"/>
                <a:gd name="T82" fmla="*/ 45 w 136"/>
                <a:gd name="T83" fmla="*/ 10 h 108"/>
                <a:gd name="T84" fmla="*/ 60 w 136"/>
                <a:gd name="T85" fmla="*/ 3 h 108"/>
                <a:gd name="T86" fmla="*/ 72 w 136"/>
                <a:gd name="T87" fmla="*/ 0 h 108"/>
                <a:gd name="T88" fmla="*/ 86 w 136"/>
                <a:gd name="T89" fmla="*/ 0 h 1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108"/>
                <a:gd name="T137" fmla="*/ 136 w 136"/>
                <a:gd name="T138" fmla="*/ 108 h 1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108">
                  <a:moveTo>
                    <a:pt x="86" y="0"/>
                  </a:moveTo>
                  <a:lnTo>
                    <a:pt x="105" y="10"/>
                  </a:lnTo>
                  <a:lnTo>
                    <a:pt x="120" y="29"/>
                  </a:lnTo>
                  <a:lnTo>
                    <a:pt x="129" y="48"/>
                  </a:lnTo>
                  <a:lnTo>
                    <a:pt x="136" y="65"/>
                  </a:lnTo>
                  <a:lnTo>
                    <a:pt x="136" y="67"/>
                  </a:lnTo>
                  <a:lnTo>
                    <a:pt x="136" y="70"/>
                  </a:lnTo>
                  <a:lnTo>
                    <a:pt x="136" y="75"/>
                  </a:lnTo>
                  <a:lnTo>
                    <a:pt x="136" y="77"/>
                  </a:lnTo>
                  <a:lnTo>
                    <a:pt x="136" y="82"/>
                  </a:lnTo>
                  <a:lnTo>
                    <a:pt x="134" y="87"/>
                  </a:lnTo>
                  <a:lnTo>
                    <a:pt x="132" y="91"/>
                  </a:lnTo>
                  <a:lnTo>
                    <a:pt x="127" y="96"/>
                  </a:lnTo>
                  <a:lnTo>
                    <a:pt x="110" y="103"/>
                  </a:lnTo>
                  <a:lnTo>
                    <a:pt x="96" y="108"/>
                  </a:lnTo>
                  <a:lnTo>
                    <a:pt x="81" y="108"/>
                  </a:lnTo>
                  <a:lnTo>
                    <a:pt x="74" y="108"/>
                  </a:lnTo>
                  <a:lnTo>
                    <a:pt x="69" y="103"/>
                  </a:lnTo>
                  <a:lnTo>
                    <a:pt x="64" y="94"/>
                  </a:lnTo>
                  <a:lnTo>
                    <a:pt x="60" y="82"/>
                  </a:lnTo>
                  <a:lnTo>
                    <a:pt x="57" y="70"/>
                  </a:lnTo>
                  <a:lnTo>
                    <a:pt x="57" y="65"/>
                  </a:lnTo>
                  <a:lnTo>
                    <a:pt x="55" y="60"/>
                  </a:lnTo>
                  <a:lnTo>
                    <a:pt x="52" y="58"/>
                  </a:lnTo>
                  <a:lnTo>
                    <a:pt x="50" y="55"/>
                  </a:lnTo>
                  <a:lnTo>
                    <a:pt x="45" y="53"/>
                  </a:lnTo>
                  <a:lnTo>
                    <a:pt x="43" y="53"/>
                  </a:lnTo>
                  <a:lnTo>
                    <a:pt x="38" y="53"/>
                  </a:lnTo>
                  <a:lnTo>
                    <a:pt x="33" y="55"/>
                  </a:lnTo>
                  <a:lnTo>
                    <a:pt x="31" y="55"/>
                  </a:lnTo>
                  <a:lnTo>
                    <a:pt x="24" y="60"/>
                  </a:lnTo>
                  <a:lnTo>
                    <a:pt x="14" y="63"/>
                  </a:lnTo>
                  <a:lnTo>
                    <a:pt x="4" y="67"/>
                  </a:lnTo>
                  <a:lnTo>
                    <a:pt x="2" y="65"/>
                  </a:lnTo>
                  <a:lnTo>
                    <a:pt x="2" y="63"/>
                  </a:lnTo>
                  <a:lnTo>
                    <a:pt x="0" y="60"/>
                  </a:lnTo>
                  <a:lnTo>
                    <a:pt x="0" y="58"/>
                  </a:lnTo>
                  <a:lnTo>
                    <a:pt x="4" y="46"/>
                  </a:lnTo>
                  <a:lnTo>
                    <a:pt x="12" y="36"/>
                  </a:lnTo>
                  <a:lnTo>
                    <a:pt x="21" y="24"/>
                  </a:lnTo>
                  <a:lnTo>
                    <a:pt x="33" y="17"/>
                  </a:lnTo>
                  <a:lnTo>
                    <a:pt x="45" y="10"/>
                  </a:lnTo>
                  <a:lnTo>
                    <a:pt x="60" y="3"/>
                  </a:lnTo>
                  <a:lnTo>
                    <a:pt x="72" y="0"/>
                  </a:lnTo>
                  <a:lnTo>
                    <a:pt x="86" y="0"/>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5" name="Freeform 67"/>
            <p:cNvSpPr>
              <a:spLocks/>
            </p:cNvSpPr>
            <p:nvPr/>
          </p:nvSpPr>
          <p:spPr bwMode="auto">
            <a:xfrm>
              <a:off x="3967" y="3483"/>
              <a:ext cx="267" cy="274"/>
            </a:xfrm>
            <a:custGeom>
              <a:avLst/>
              <a:gdLst>
                <a:gd name="T0" fmla="*/ 132 w 267"/>
                <a:gd name="T1" fmla="*/ 0 h 274"/>
                <a:gd name="T2" fmla="*/ 0 w 267"/>
                <a:gd name="T3" fmla="*/ 158 h 274"/>
                <a:gd name="T4" fmla="*/ 175 w 267"/>
                <a:gd name="T5" fmla="*/ 274 h 274"/>
                <a:gd name="T6" fmla="*/ 267 w 267"/>
                <a:gd name="T7" fmla="*/ 110 h 274"/>
                <a:gd name="T8" fmla="*/ 264 w 267"/>
                <a:gd name="T9" fmla="*/ 106 h 274"/>
                <a:gd name="T10" fmla="*/ 262 w 267"/>
                <a:gd name="T11" fmla="*/ 91 h 274"/>
                <a:gd name="T12" fmla="*/ 252 w 267"/>
                <a:gd name="T13" fmla="*/ 74 h 274"/>
                <a:gd name="T14" fmla="*/ 240 w 267"/>
                <a:gd name="T15" fmla="*/ 53 h 274"/>
                <a:gd name="T16" fmla="*/ 223 w 267"/>
                <a:gd name="T17" fmla="*/ 31 h 274"/>
                <a:gd name="T18" fmla="*/ 199 w 267"/>
                <a:gd name="T19" fmla="*/ 14 h 274"/>
                <a:gd name="T20" fmla="*/ 171 w 267"/>
                <a:gd name="T21" fmla="*/ 2 h 274"/>
                <a:gd name="T22" fmla="*/ 132 w 267"/>
                <a:gd name="T23" fmla="*/ 0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
                <a:gd name="T37" fmla="*/ 0 h 274"/>
                <a:gd name="T38" fmla="*/ 267 w 267"/>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 h="274">
                  <a:moveTo>
                    <a:pt x="132" y="0"/>
                  </a:moveTo>
                  <a:lnTo>
                    <a:pt x="0" y="158"/>
                  </a:lnTo>
                  <a:lnTo>
                    <a:pt x="175" y="274"/>
                  </a:lnTo>
                  <a:lnTo>
                    <a:pt x="267" y="110"/>
                  </a:lnTo>
                  <a:lnTo>
                    <a:pt x="264" y="106"/>
                  </a:lnTo>
                  <a:lnTo>
                    <a:pt x="262" y="91"/>
                  </a:lnTo>
                  <a:lnTo>
                    <a:pt x="252" y="74"/>
                  </a:lnTo>
                  <a:lnTo>
                    <a:pt x="240" y="53"/>
                  </a:lnTo>
                  <a:lnTo>
                    <a:pt x="223" y="31"/>
                  </a:lnTo>
                  <a:lnTo>
                    <a:pt x="199" y="14"/>
                  </a:lnTo>
                  <a:lnTo>
                    <a:pt x="171" y="2"/>
                  </a:lnTo>
                  <a:lnTo>
                    <a:pt x="1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6" name="Freeform 68"/>
            <p:cNvSpPr>
              <a:spLocks/>
            </p:cNvSpPr>
            <p:nvPr/>
          </p:nvSpPr>
          <p:spPr bwMode="auto">
            <a:xfrm>
              <a:off x="4025" y="3485"/>
              <a:ext cx="194" cy="214"/>
            </a:xfrm>
            <a:custGeom>
              <a:avLst/>
              <a:gdLst>
                <a:gd name="T0" fmla="*/ 117 w 194"/>
                <a:gd name="T1" fmla="*/ 0 h 214"/>
                <a:gd name="T2" fmla="*/ 0 w 194"/>
                <a:gd name="T3" fmla="*/ 147 h 214"/>
                <a:gd name="T4" fmla="*/ 108 w 194"/>
                <a:gd name="T5" fmla="*/ 214 h 214"/>
                <a:gd name="T6" fmla="*/ 194 w 194"/>
                <a:gd name="T7" fmla="*/ 68 h 214"/>
                <a:gd name="T8" fmla="*/ 194 w 194"/>
                <a:gd name="T9" fmla="*/ 65 h 214"/>
                <a:gd name="T10" fmla="*/ 194 w 194"/>
                <a:gd name="T11" fmla="*/ 56 h 214"/>
                <a:gd name="T12" fmla="*/ 192 w 194"/>
                <a:gd name="T13" fmla="*/ 46 h 214"/>
                <a:gd name="T14" fmla="*/ 185 w 194"/>
                <a:gd name="T15" fmla="*/ 34 h 214"/>
                <a:gd name="T16" fmla="*/ 177 w 194"/>
                <a:gd name="T17" fmla="*/ 20 h 214"/>
                <a:gd name="T18" fmla="*/ 163 w 194"/>
                <a:gd name="T19" fmla="*/ 10 h 214"/>
                <a:gd name="T20" fmla="*/ 144 w 194"/>
                <a:gd name="T21" fmla="*/ 3 h 214"/>
                <a:gd name="T22" fmla="*/ 117 w 194"/>
                <a:gd name="T23" fmla="*/ 0 h 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214"/>
                <a:gd name="T38" fmla="*/ 194 w 194"/>
                <a:gd name="T39" fmla="*/ 214 h 2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214">
                  <a:moveTo>
                    <a:pt x="117" y="0"/>
                  </a:moveTo>
                  <a:lnTo>
                    <a:pt x="0" y="147"/>
                  </a:lnTo>
                  <a:lnTo>
                    <a:pt x="108" y="214"/>
                  </a:lnTo>
                  <a:lnTo>
                    <a:pt x="194" y="68"/>
                  </a:lnTo>
                  <a:lnTo>
                    <a:pt x="194" y="65"/>
                  </a:lnTo>
                  <a:lnTo>
                    <a:pt x="194" y="56"/>
                  </a:lnTo>
                  <a:lnTo>
                    <a:pt x="192" y="46"/>
                  </a:lnTo>
                  <a:lnTo>
                    <a:pt x="185" y="34"/>
                  </a:lnTo>
                  <a:lnTo>
                    <a:pt x="177" y="20"/>
                  </a:lnTo>
                  <a:lnTo>
                    <a:pt x="163" y="10"/>
                  </a:lnTo>
                  <a:lnTo>
                    <a:pt x="144" y="3"/>
                  </a:lnTo>
                  <a:lnTo>
                    <a:pt x="117" y="0"/>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7" name="Freeform 69"/>
            <p:cNvSpPr>
              <a:spLocks/>
            </p:cNvSpPr>
            <p:nvPr/>
          </p:nvSpPr>
          <p:spPr bwMode="auto">
            <a:xfrm>
              <a:off x="4790" y="2496"/>
              <a:ext cx="500" cy="480"/>
            </a:xfrm>
            <a:custGeom>
              <a:avLst/>
              <a:gdLst>
                <a:gd name="T0" fmla="*/ 404 w 500"/>
                <a:gd name="T1" fmla="*/ 3 h 480"/>
                <a:gd name="T2" fmla="*/ 372 w 500"/>
                <a:gd name="T3" fmla="*/ 12 h 480"/>
                <a:gd name="T4" fmla="*/ 329 w 500"/>
                <a:gd name="T5" fmla="*/ 31 h 480"/>
                <a:gd name="T6" fmla="*/ 276 w 500"/>
                <a:gd name="T7" fmla="*/ 63 h 480"/>
                <a:gd name="T8" fmla="*/ 219 w 500"/>
                <a:gd name="T9" fmla="*/ 99 h 480"/>
                <a:gd name="T10" fmla="*/ 164 w 500"/>
                <a:gd name="T11" fmla="*/ 142 h 480"/>
                <a:gd name="T12" fmla="*/ 108 w 500"/>
                <a:gd name="T13" fmla="*/ 187 h 480"/>
                <a:gd name="T14" fmla="*/ 63 w 500"/>
                <a:gd name="T15" fmla="*/ 233 h 480"/>
                <a:gd name="T16" fmla="*/ 27 w 500"/>
                <a:gd name="T17" fmla="*/ 279 h 480"/>
                <a:gd name="T18" fmla="*/ 12 w 500"/>
                <a:gd name="T19" fmla="*/ 305 h 480"/>
                <a:gd name="T20" fmla="*/ 3 w 500"/>
                <a:gd name="T21" fmla="*/ 329 h 480"/>
                <a:gd name="T22" fmla="*/ 0 w 500"/>
                <a:gd name="T23" fmla="*/ 353 h 480"/>
                <a:gd name="T24" fmla="*/ 3 w 500"/>
                <a:gd name="T25" fmla="*/ 375 h 480"/>
                <a:gd name="T26" fmla="*/ 5 w 500"/>
                <a:gd name="T27" fmla="*/ 380 h 480"/>
                <a:gd name="T28" fmla="*/ 113 w 500"/>
                <a:gd name="T29" fmla="*/ 480 h 480"/>
                <a:gd name="T30" fmla="*/ 120 w 500"/>
                <a:gd name="T31" fmla="*/ 478 h 480"/>
                <a:gd name="T32" fmla="*/ 132 w 500"/>
                <a:gd name="T33" fmla="*/ 476 h 480"/>
                <a:gd name="T34" fmla="*/ 156 w 500"/>
                <a:gd name="T35" fmla="*/ 471 h 480"/>
                <a:gd name="T36" fmla="*/ 190 w 500"/>
                <a:gd name="T37" fmla="*/ 461 h 480"/>
                <a:gd name="T38" fmla="*/ 231 w 500"/>
                <a:gd name="T39" fmla="*/ 447 h 480"/>
                <a:gd name="T40" fmla="*/ 274 w 500"/>
                <a:gd name="T41" fmla="*/ 430 h 480"/>
                <a:gd name="T42" fmla="*/ 317 w 500"/>
                <a:gd name="T43" fmla="*/ 406 h 480"/>
                <a:gd name="T44" fmla="*/ 358 w 500"/>
                <a:gd name="T45" fmla="*/ 382 h 480"/>
                <a:gd name="T46" fmla="*/ 392 w 500"/>
                <a:gd name="T47" fmla="*/ 351 h 480"/>
                <a:gd name="T48" fmla="*/ 416 w 500"/>
                <a:gd name="T49" fmla="*/ 322 h 480"/>
                <a:gd name="T50" fmla="*/ 437 w 500"/>
                <a:gd name="T51" fmla="*/ 286 h 480"/>
                <a:gd name="T52" fmla="*/ 456 w 500"/>
                <a:gd name="T53" fmla="*/ 250 h 480"/>
                <a:gd name="T54" fmla="*/ 473 w 500"/>
                <a:gd name="T55" fmla="*/ 209 h 480"/>
                <a:gd name="T56" fmla="*/ 485 w 500"/>
                <a:gd name="T57" fmla="*/ 171 h 480"/>
                <a:gd name="T58" fmla="*/ 495 w 500"/>
                <a:gd name="T59" fmla="*/ 135 h 480"/>
                <a:gd name="T60" fmla="*/ 500 w 500"/>
                <a:gd name="T61" fmla="*/ 103 h 480"/>
                <a:gd name="T62" fmla="*/ 497 w 500"/>
                <a:gd name="T63" fmla="*/ 77 h 480"/>
                <a:gd name="T64" fmla="*/ 497 w 500"/>
                <a:gd name="T65" fmla="*/ 75 h 480"/>
                <a:gd name="T66" fmla="*/ 497 w 500"/>
                <a:gd name="T67" fmla="*/ 70 h 480"/>
                <a:gd name="T68" fmla="*/ 495 w 500"/>
                <a:gd name="T69" fmla="*/ 65 h 480"/>
                <a:gd name="T70" fmla="*/ 495 w 500"/>
                <a:gd name="T71" fmla="*/ 63 h 480"/>
                <a:gd name="T72" fmla="*/ 492 w 500"/>
                <a:gd name="T73" fmla="*/ 46 h 480"/>
                <a:gd name="T74" fmla="*/ 488 w 500"/>
                <a:gd name="T75" fmla="*/ 31 h 480"/>
                <a:gd name="T76" fmla="*/ 483 w 500"/>
                <a:gd name="T77" fmla="*/ 19 h 480"/>
                <a:gd name="T78" fmla="*/ 473 w 500"/>
                <a:gd name="T79" fmla="*/ 10 h 480"/>
                <a:gd name="T80" fmla="*/ 461 w 500"/>
                <a:gd name="T81" fmla="*/ 3 h 480"/>
                <a:gd name="T82" fmla="*/ 447 w 500"/>
                <a:gd name="T83" fmla="*/ 0 h 480"/>
                <a:gd name="T84" fmla="*/ 428 w 500"/>
                <a:gd name="T85" fmla="*/ 0 h 480"/>
                <a:gd name="T86" fmla="*/ 404 w 500"/>
                <a:gd name="T87" fmla="*/ 3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0"/>
                <a:gd name="T133" fmla="*/ 0 h 480"/>
                <a:gd name="T134" fmla="*/ 500 w 500"/>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0" h="480">
                  <a:moveTo>
                    <a:pt x="404" y="3"/>
                  </a:moveTo>
                  <a:lnTo>
                    <a:pt x="372" y="12"/>
                  </a:lnTo>
                  <a:lnTo>
                    <a:pt x="329" y="31"/>
                  </a:lnTo>
                  <a:lnTo>
                    <a:pt x="276" y="63"/>
                  </a:lnTo>
                  <a:lnTo>
                    <a:pt x="219" y="99"/>
                  </a:lnTo>
                  <a:lnTo>
                    <a:pt x="164" y="142"/>
                  </a:lnTo>
                  <a:lnTo>
                    <a:pt x="108" y="187"/>
                  </a:lnTo>
                  <a:lnTo>
                    <a:pt x="63" y="233"/>
                  </a:lnTo>
                  <a:lnTo>
                    <a:pt x="27" y="279"/>
                  </a:lnTo>
                  <a:lnTo>
                    <a:pt x="12" y="305"/>
                  </a:lnTo>
                  <a:lnTo>
                    <a:pt x="3" y="329"/>
                  </a:lnTo>
                  <a:lnTo>
                    <a:pt x="0" y="353"/>
                  </a:lnTo>
                  <a:lnTo>
                    <a:pt x="3" y="375"/>
                  </a:lnTo>
                  <a:lnTo>
                    <a:pt x="5" y="380"/>
                  </a:lnTo>
                  <a:lnTo>
                    <a:pt x="113" y="480"/>
                  </a:lnTo>
                  <a:lnTo>
                    <a:pt x="120" y="478"/>
                  </a:lnTo>
                  <a:lnTo>
                    <a:pt x="132" y="476"/>
                  </a:lnTo>
                  <a:lnTo>
                    <a:pt x="156" y="471"/>
                  </a:lnTo>
                  <a:lnTo>
                    <a:pt x="190" y="461"/>
                  </a:lnTo>
                  <a:lnTo>
                    <a:pt x="231" y="447"/>
                  </a:lnTo>
                  <a:lnTo>
                    <a:pt x="274" y="430"/>
                  </a:lnTo>
                  <a:lnTo>
                    <a:pt x="317" y="406"/>
                  </a:lnTo>
                  <a:lnTo>
                    <a:pt x="358" y="382"/>
                  </a:lnTo>
                  <a:lnTo>
                    <a:pt x="392" y="351"/>
                  </a:lnTo>
                  <a:lnTo>
                    <a:pt x="416" y="322"/>
                  </a:lnTo>
                  <a:lnTo>
                    <a:pt x="437" y="286"/>
                  </a:lnTo>
                  <a:lnTo>
                    <a:pt x="456" y="250"/>
                  </a:lnTo>
                  <a:lnTo>
                    <a:pt x="473" y="209"/>
                  </a:lnTo>
                  <a:lnTo>
                    <a:pt x="485" y="171"/>
                  </a:lnTo>
                  <a:lnTo>
                    <a:pt x="495" y="135"/>
                  </a:lnTo>
                  <a:lnTo>
                    <a:pt x="500" y="103"/>
                  </a:lnTo>
                  <a:lnTo>
                    <a:pt x="497" y="77"/>
                  </a:lnTo>
                  <a:lnTo>
                    <a:pt x="497" y="75"/>
                  </a:lnTo>
                  <a:lnTo>
                    <a:pt x="497" y="70"/>
                  </a:lnTo>
                  <a:lnTo>
                    <a:pt x="495" y="65"/>
                  </a:lnTo>
                  <a:lnTo>
                    <a:pt x="495" y="63"/>
                  </a:lnTo>
                  <a:lnTo>
                    <a:pt x="492" y="46"/>
                  </a:lnTo>
                  <a:lnTo>
                    <a:pt x="488" y="31"/>
                  </a:lnTo>
                  <a:lnTo>
                    <a:pt x="483" y="19"/>
                  </a:lnTo>
                  <a:lnTo>
                    <a:pt x="473" y="10"/>
                  </a:lnTo>
                  <a:lnTo>
                    <a:pt x="461" y="3"/>
                  </a:lnTo>
                  <a:lnTo>
                    <a:pt x="447" y="0"/>
                  </a:lnTo>
                  <a:lnTo>
                    <a:pt x="428" y="0"/>
                  </a:lnTo>
                  <a:lnTo>
                    <a:pt x="40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8" name="Freeform 70"/>
            <p:cNvSpPr>
              <a:spLocks/>
            </p:cNvSpPr>
            <p:nvPr/>
          </p:nvSpPr>
          <p:spPr bwMode="auto">
            <a:xfrm>
              <a:off x="4819" y="2525"/>
              <a:ext cx="442" cy="420"/>
            </a:xfrm>
            <a:custGeom>
              <a:avLst/>
              <a:gdLst>
                <a:gd name="T0" fmla="*/ 0 w 442"/>
                <a:gd name="T1" fmla="*/ 324 h 420"/>
                <a:gd name="T2" fmla="*/ 3 w 442"/>
                <a:gd name="T3" fmla="*/ 312 h 420"/>
                <a:gd name="T4" fmla="*/ 5 w 442"/>
                <a:gd name="T5" fmla="*/ 298 h 420"/>
                <a:gd name="T6" fmla="*/ 12 w 442"/>
                <a:gd name="T7" fmla="*/ 283 h 420"/>
                <a:gd name="T8" fmla="*/ 22 w 442"/>
                <a:gd name="T9" fmla="*/ 266 h 420"/>
                <a:gd name="T10" fmla="*/ 58 w 442"/>
                <a:gd name="T11" fmla="*/ 221 h 420"/>
                <a:gd name="T12" fmla="*/ 103 w 442"/>
                <a:gd name="T13" fmla="*/ 175 h 420"/>
                <a:gd name="T14" fmla="*/ 154 w 442"/>
                <a:gd name="T15" fmla="*/ 132 h 420"/>
                <a:gd name="T16" fmla="*/ 209 w 442"/>
                <a:gd name="T17" fmla="*/ 91 h 420"/>
                <a:gd name="T18" fmla="*/ 264 w 442"/>
                <a:gd name="T19" fmla="*/ 58 h 420"/>
                <a:gd name="T20" fmla="*/ 312 w 442"/>
                <a:gd name="T21" fmla="*/ 29 h 420"/>
                <a:gd name="T22" fmla="*/ 353 w 442"/>
                <a:gd name="T23" fmla="*/ 10 h 420"/>
                <a:gd name="T24" fmla="*/ 379 w 442"/>
                <a:gd name="T25" fmla="*/ 2 h 420"/>
                <a:gd name="T26" fmla="*/ 408 w 442"/>
                <a:gd name="T27" fmla="*/ 0 h 420"/>
                <a:gd name="T28" fmla="*/ 425 w 442"/>
                <a:gd name="T29" fmla="*/ 2 h 420"/>
                <a:gd name="T30" fmla="*/ 432 w 442"/>
                <a:gd name="T31" fmla="*/ 14 h 420"/>
                <a:gd name="T32" fmla="*/ 437 w 442"/>
                <a:gd name="T33" fmla="*/ 38 h 420"/>
                <a:gd name="T34" fmla="*/ 439 w 442"/>
                <a:gd name="T35" fmla="*/ 53 h 420"/>
                <a:gd name="T36" fmla="*/ 442 w 442"/>
                <a:gd name="T37" fmla="*/ 55 h 420"/>
                <a:gd name="T38" fmla="*/ 442 w 442"/>
                <a:gd name="T39" fmla="*/ 58 h 420"/>
                <a:gd name="T40" fmla="*/ 442 w 442"/>
                <a:gd name="T41" fmla="*/ 62 h 420"/>
                <a:gd name="T42" fmla="*/ 442 w 442"/>
                <a:gd name="T43" fmla="*/ 65 h 420"/>
                <a:gd name="T44" fmla="*/ 439 w 442"/>
                <a:gd name="T45" fmla="*/ 89 h 420"/>
                <a:gd name="T46" fmla="*/ 435 w 442"/>
                <a:gd name="T47" fmla="*/ 118 h 420"/>
                <a:gd name="T48" fmla="*/ 425 w 442"/>
                <a:gd name="T49" fmla="*/ 149 h 420"/>
                <a:gd name="T50" fmla="*/ 413 w 442"/>
                <a:gd name="T51" fmla="*/ 182 h 420"/>
                <a:gd name="T52" fmla="*/ 396 w 442"/>
                <a:gd name="T53" fmla="*/ 216 h 420"/>
                <a:gd name="T54" fmla="*/ 379 w 442"/>
                <a:gd name="T55" fmla="*/ 247 h 420"/>
                <a:gd name="T56" fmla="*/ 360 w 442"/>
                <a:gd name="T57" fmla="*/ 276 h 420"/>
                <a:gd name="T58" fmla="*/ 341 w 442"/>
                <a:gd name="T59" fmla="*/ 303 h 420"/>
                <a:gd name="T60" fmla="*/ 315 w 442"/>
                <a:gd name="T61" fmla="*/ 329 h 420"/>
                <a:gd name="T62" fmla="*/ 281 w 442"/>
                <a:gd name="T63" fmla="*/ 351 h 420"/>
                <a:gd name="T64" fmla="*/ 245 w 442"/>
                <a:gd name="T65" fmla="*/ 370 h 420"/>
                <a:gd name="T66" fmla="*/ 207 w 442"/>
                <a:gd name="T67" fmla="*/ 384 h 420"/>
                <a:gd name="T68" fmla="*/ 171 w 442"/>
                <a:gd name="T69" fmla="*/ 399 h 420"/>
                <a:gd name="T70" fmla="*/ 137 w 442"/>
                <a:gd name="T71" fmla="*/ 408 h 420"/>
                <a:gd name="T72" fmla="*/ 111 w 442"/>
                <a:gd name="T73" fmla="*/ 415 h 420"/>
                <a:gd name="T74" fmla="*/ 94 w 442"/>
                <a:gd name="T75" fmla="*/ 420 h 420"/>
                <a:gd name="T76" fmla="*/ 87 w 442"/>
                <a:gd name="T77" fmla="*/ 413 h 420"/>
                <a:gd name="T78" fmla="*/ 77 w 442"/>
                <a:gd name="T79" fmla="*/ 403 h 420"/>
                <a:gd name="T80" fmla="*/ 63 w 442"/>
                <a:gd name="T81" fmla="*/ 391 h 420"/>
                <a:gd name="T82" fmla="*/ 46 w 442"/>
                <a:gd name="T83" fmla="*/ 377 h 420"/>
                <a:gd name="T84" fmla="*/ 31 w 442"/>
                <a:gd name="T85" fmla="*/ 363 h 420"/>
                <a:gd name="T86" fmla="*/ 17 w 442"/>
                <a:gd name="T87" fmla="*/ 348 h 420"/>
                <a:gd name="T88" fmla="*/ 7 w 442"/>
                <a:gd name="T89" fmla="*/ 339 h 420"/>
                <a:gd name="T90" fmla="*/ 3 w 442"/>
                <a:gd name="T91" fmla="*/ 334 h 420"/>
                <a:gd name="T92" fmla="*/ 0 w 442"/>
                <a:gd name="T93" fmla="*/ 331 h 420"/>
                <a:gd name="T94" fmla="*/ 0 w 442"/>
                <a:gd name="T95" fmla="*/ 329 h 420"/>
                <a:gd name="T96" fmla="*/ 0 w 442"/>
                <a:gd name="T97" fmla="*/ 327 h 420"/>
                <a:gd name="T98" fmla="*/ 0 w 442"/>
                <a:gd name="T99" fmla="*/ 324 h 4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2"/>
                <a:gd name="T151" fmla="*/ 0 h 420"/>
                <a:gd name="T152" fmla="*/ 442 w 442"/>
                <a:gd name="T153" fmla="*/ 420 h 4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2" h="420">
                  <a:moveTo>
                    <a:pt x="0" y="324"/>
                  </a:moveTo>
                  <a:lnTo>
                    <a:pt x="3" y="312"/>
                  </a:lnTo>
                  <a:lnTo>
                    <a:pt x="5" y="298"/>
                  </a:lnTo>
                  <a:lnTo>
                    <a:pt x="12" y="283"/>
                  </a:lnTo>
                  <a:lnTo>
                    <a:pt x="22" y="266"/>
                  </a:lnTo>
                  <a:lnTo>
                    <a:pt x="58" y="221"/>
                  </a:lnTo>
                  <a:lnTo>
                    <a:pt x="103" y="175"/>
                  </a:lnTo>
                  <a:lnTo>
                    <a:pt x="154" y="132"/>
                  </a:lnTo>
                  <a:lnTo>
                    <a:pt x="209" y="91"/>
                  </a:lnTo>
                  <a:lnTo>
                    <a:pt x="264" y="58"/>
                  </a:lnTo>
                  <a:lnTo>
                    <a:pt x="312" y="29"/>
                  </a:lnTo>
                  <a:lnTo>
                    <a:pt x="353" y="10"/>
                  </a:lnTo>
                  <a:lnTo>
                    <a:pt x="379" y="2"/>
                  </a:lnTo>
                  <a:lnTo>
                    <a:pt x="408" y="0"/>
                  </a:lnTo>
                  <a:lnTo>
                    <a:pt x="425" y="2"/>
                  </a:lnTo>
                  <a:lnTo>
                    <a:pt x="432" y="14"/>
                  </a:lnTo>
                  <a:lnTo>
                    <a:pt x="437" y="38"/>
                  </a:lnTo>
                  <a:lnTo>
                    <a:pt x="439" y="53"/>
                  </a:lnTo>
                  <a:lnTo>
                    <a:pt x="442" y="55"/>
                  </a:lnTo>
                  <a:lnTo>
                    <a:pt x="442" y="58"/>
                  </a:lnTo>
                  <a:lnTo>
                    <a:pt x="442" y="62"/>
                  </a:lnTo>
                  <a:lnTo>
                    <a:pt x="442" y="65"/>
                  </a:lnTo>
                  <a:lnTo>
                    <a:pt x="439" y="89"/>
                  </a:lnTo>
                  <a:lnTo>
                    <a:pt x="435" y="118"/>
                  </a:lnTo>
                  <a:lnTo>
                    <a:pt x="425" y="149"/>
                  </a:lnTo>
                  <a:lnTo>
                    <a:pt x="413" y="182"/>
                  </a:lnTo>
                  <a:lnTo>
                    <a:pt x="396" y="216"/>
                  </a:lnTo>
                  <a:lnTo>
                    <a:pt x="379" y="247"/>
                  </a:lnTo>
                  <a:lnTo>
                    <a:pt x="360" y="276"/>
                  </a:lnTo>
                  <a:lnTo>
                    <a:pt x="341" y="303"/>
                  </a:lnTo>
                  <a:lnTo>
                    <a:pt x="315" y="329"/>
                  </a:lnTo>
                  <a:lnTo>
                    <a:pt x="281" y="351"/>
                  </a:lnTo>
                  <a:lnTo>
                    <a:pt x="245" y="370"/>
                  </a:lnTo>
                  <a:lnTo>
                    <a:pt x="207" y="384"/>
                  </a:lnTo>
                  <a:lnTo>
                    <a:pt x="171" y="399"/>
                  </a:lnTo>
                  <a:lnTo>
                    <a:pt x="137" y="408"/>
                  </a:lnTo>
                  <a:lnTo>
                    <a:pt x="111" y="415"/>
                  </a:lnTo>
                  <a:lnTo>
                    <a:pt x="94" y="420"/>
                  </a:lnTo>
                  <a:lnTo>
                    <a:pt x="87" y="413"/>
                  </a:lnTo>
                  <a:lnTo>
                    <a:pt x="77" y="403"/>
                  </a:lnTo>
                  <a:lnTo>
                    <a:pt x="63" y="391"/>
                  </a:lnTo>
                  <a:lnTo>
                    <a:pt x="46" y="377"/>
                  </a:lnTo>
                  <a:lnTo>
                    <a:pt x="31" y="363"/>
                  </a:lnTo>
                  <a:lnTo>
                    <a:pt x="17" y="348"/>
                  </a:lnTo>
                  <a:lnTo>
                    <a:pt x="7" y="339"/>
                  </a:lnTo>
                  <a:lnTo>
                    <a:pt x="3" y="334"/>
                  </a:lnTo>
                  <a:lnTo>
                    <a:pt x="0" y="331"/>
                  </a:lnTo>
                  <a:lnTo>
                    <a:pt x="0" y="329"/>
                  </a:lnTo>
                  <a:lnTo>
                    <a:pt x="0" y="327"/>
                  </a:lnTo>
                  <a:lnTo>
                    <a:pt x="0" y="324"/>
                  </a:lnTo>
                  <a:close/>
                </a:path>
              </a:pathLst>
            </a:custGeom>
            <a:solidFill>
              <a:srgbClr val="F911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89" name="Freeform 71"/>
            <p:cNvSpPr>
              <a:spLocks/>
            </p:cNvSpPr>
            <p:nvPr/>
          </p:nvSpPr>
          <p:spPr bwMode="auto">
            <a:xfrm>
              <a:off x="4829" y="2530"/>
              <a:ext cx="425" cy="355"/>
            </a:xfrm>
            <a:custGeom>
              <a:avLst/>
              <a:gdLst>
                <a:gd name="T0" fmla="*/ 393 w 425"/>
                <a:gd name="T1" fmla="*/ 0 h 355"/>
                <a:gd name="T2" fmla="*/ 405 w 425"/>
                <a:gd name="T3" fmla="*/ 0 h 355"/>
                <a:gd name="T4" fmla="*/ 413 w 425"/>
                <a:gd name="T5" fmla="*/ 2 h 355"/>
                <a:gd name="T6" fmla="*/ 417 w 425"/>
                <a:gd name="T7" fmla="*/ 9 h 355"/>
                <a:gd name="T8" fmla="*/ 422 w 425"/>
                <a:gd name="T9" fmla="*/ 17 h 355"/>
                <a:gd name="T10" fmla="*/ 425 w 425"/>
                <a:gd name="T11" fmla="*/ 31 h 355"/>
                <a:gd name="T12" fmla="*/ 417 w 425"/>
                <a:gd name="T13" fmla="*/ 50 h 355"/>
                <a:gd name="T14" fmla="*/ 405 w 425"/>
                <a:gd name="T15" fmla="*/ 74 h 355"/>
                <a:gd name="T16" fmla="*/ 386 w 425"/>
                <a:gd name="T17" fmla="*/ 101 h 355"/>
                <a:gd name="T18" fmla="*/ 360 w 425"/>
                <a:gd name="T19" fmla="*/ 132 h 355"/>
                <a:gd name="T20" fmla="*/ 329 w 425"/>
                <a:gd name="T21" fmla="*/ 165 h 355"/>
                <a:gd name="T22" fmla="*/ 293 w 425"/>
                <a:gd name="T23" fmla="*/ 199 h 355"/>
                <a:gd name="T24" fmla="*/ 254 w 425"/>
                <a:gd name="T25" fmla="*/ 233 h 355"/>
                <a:gd name="T26" fmla="*/ 213 w 425"/>
                <a:gd name="T27" fmla="*/ 264 h 355"/>
                <a:gd name="T28" fmla="*/ 173 w 425"/>
                <a:gd name="T29" fmla="*/ 293 h 355"/>
                <a:gd name="T30" fmla="*/ 137 w 425"/>
                <a:gd name="T31" fmla="*/ 314 h 355"/>
                <a:gd name="T32" fmla="*/ 101 w 425"/>
                <a:gd name="T33" fmla="*/ 334 h 355"/>
                <a:gd name="T34" fmla="*/ 72 w 425"/>
                <a:gd name="T35" fmla="*/ 346 h 355"/>
                <a:gd name="T36" fmla="*/ 45 w 425"/>
                <a:gd name="T37" fmla="*/ 353 h 355"/>
                <a:gd name="T38" fmla="*/ 29 w 425"/>
                <a:gd name="T39" fmla="*/ 355 h 355"/>
                <a:gd name="T40" fmla="*/ 17 w 425"/>
                <a:gd name="T41" fmla="*/ 348 h 355"/>
                <a:gd name="T42" fmla="*/ 9 w 425"/>
                <a:gd name="T43" fmla="*/ 343 h 355"/>
                <a:gd name="T44" fmla="*/ 2 w 425"/>
                <a:gd name="T45" fmla="*/ 336 h 355"/>
                <a:gd name="T46" fmla="*/ 0 w 425"/>
                <a:gd name="T47" fmla="*/ 329 h 355"/>
                <a:gd name="T48" fmla="*/ 2 w 425"/>
                <a:gd name="T49" fmla="*/ 317 h 355"/>
                <a:gd name="T50" fmla="*/ 12 w 425"/>
                <a:gd name="T51" fmla="*/ 300 h 355"/>
                <a:gd name="T52" fmla="*/ 26 w 425"/>
                <a:gd name="T53" fmla="*/ 281 h 355"/>
                <a:gd name="T54" fmla="*/ 45 w 425"/>
                <a:gd name="T55" fmla="*/ 259 h 355"/>
                <a:gd name="T56" fmla="*/ 69 w 425"/>
                <a:gd name="T57" fmla="*/ 235 h 355"/>
                <a:gd name="T58" fmla="*/ 93 w 425"/>
                <a:gd name="T59" fmla="*/ 213 h 355"/>
                <a:gd name="T60" fmla="*/ 120 w 425"/>
                <a:gd name="T61" fmla="*/ 187 h 355"/>
                <a:gd name="T62" fmla="*/ 149 w 425"/>
                <a:gd name="T63" fmla="*/ 163 h 355"/>
                <a:gd name="T64" fmla="*/ 177 w 425"/>
                <a:gd name="T65" fmla="*/ 139 h 355"/>
                <a:gd name="T66" fmla="*/ 209 w 425"/>
                <a:gd name="T67" fmla="*/ 115 h 355"/>
                <a:gd name="T68" fmla="*/ 237 w 425"/>
                <a:gd name="T69" fmla="*/ 91 h 355"/>
                <a:gd name="T70" fmla="*/ 269 w 425"/>
                <a:gd name="T71" fmla="*/ 69 h 355"/>
                <a:gd name="T72" fmla="*/ 297 w 425"/>
                <a:gd name="T73" fmla="*/ 48 h 355"/>
                <a:gd name="T74" fmla="*/ 326 w 425"/>
                <a:gd name="T75" fmla="*/ 31 h 355"/>
                <a:gd name="T76" fmla="*/ 353 w 425"/>
                <a:gd name="T77" fmla="*/ 17 h 355"/>
                <a:gd name="T78" fmla="*/ 374 w 425"/>
                <a:gd name="T79" fmla="*/ 7 h 355"/>
                <a:gd name="T80" fmla="*/ 393 w 425"/>
                <a:gd name="T81" fmla="*/ 0 h 3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5"/>
                <a:gd name="T124" fmla="*/ 0 h 355"/>
                <a:gd name="T125" fmla="*/ 425 w 425"/>
                <a:gd name="T126" fmla="*/ 355 h 3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5" h="355">
                  <a:moveTo>
                    <a:pt x="393" y="0"/>
                  </a:moveTo>
                  <a:lnTo>
                    <a:pt x="405" y="0"/>
                  </a:lnTo>
                  <a:lnTo>
                    <a:pt x="413" y="2"/>
                  </a:lnTo>
                  <a:lnTo>
                    <a:pt x="417" y="9"/>
                  </a:lnTo>
                  <a:lnTo>
                    <a:pt x="422" y="17"/>
                  </a:lnTo>
                  <a:lnTo>
                    <a:pt x="425" y="31"/>
                  </a:lnTo>
                  <a:lnTo>
                    <a:pt x="417" y="50"/>
                  </a:lnTo>
                  <a:lnTo>
                    <a:pt x="405" y="74"/>
                  </a:lnTo>
                  <a:lnTo>
                    <a:pt x="386" y="101"/>
                  </a:lnTo>
                  <a:lnTo>
                    <a:pt x="360" y="132"/>
                  </a:lnTo>
                  <a:lnTo>
                    <a:pt x="329" y="165"/>
                  </a:lnTo>
                  <a:lnTo>
                    <a:pt x="293" y="199"/>
                  </a:lnTo>
                  <a:lnTo>
                    <a:pt x="254" y="233"/>
                  </a:lnTo>
                  <a:lnTo>
                    <a:pt x="213" y="264"/>
                  </a:lnTo>
                  <a:lnTo>
                    <a:pt x="173" y="293"/>
                  </a:lnTo>
                  <a:lnTo>
                    <a:pt x="137" y="314"/>
                  </a:lnTo>
                  <a:lnTo>
                    <a:pt x="101" y="334"/>
                  </a:lnTo>
                  <a:lnTo>
                    <a:pt x="72" y="346"/>
                  </a:lnTo>
                  <a:lnTo>
                    <a:pt x="45" y="353"/>
                  </a:lnTo>
                  <a:lnTo>
                    <a:pt x="29" y="355"/>
                  </a:lnTo>
                  <a:lnTo>
                    <a:pt x="17" y="348"/>
                  </a:lnTo>
                  <a:lnTo>
                    <a:pt x="9" y="343"/>
                  </a:lnTo>
                  <a:lnTo>
                    <a:pt x="2" y="336"/>
                  </a:lnTo>
                  <a:lnTo>
                    <a:pt x="0" y="329"/>
                  </a:lnTo>
                  <a:lnTo>
                    <a:pt x="2" y="317"/>
                  </a:lnTo>
                  <a:lnTo>
                    <a:pt x="12" y="300"/>
                  </a:lnTo>
                  <a:lnTo>
                    <a:pt x="26" y="281"/>
                  </a:lnTo>
                  <a:lnTo>
                    <a:pt x="45" y="259"/>
                  </a:lnTo>
                  <a:lnTo>
                    <a:pt x="69" y="235"/>
                  </a:lnTo>
                  <a:lnTo>
                    <a:pt x="93" y="213"/>
                  </a:lnTo>
                  <a:lnTo>
                    <a:pt x="120" y="187"/>
                  </a:lnTo>
                  <a:lnTo>
                    <a:pt x="149" y="163"/>
                  </a:lnTo>
                  <a:lnTo>
                    <a:pt x="177" y="139"/>
                  </a:lnTo>
                  <a:lnTo>
                    <a:pt x="209" y="115"/>
                  </a:lnTo>
                  <a:lnTo>
                    <a:pt x="237" y="91"/>
                  </a:lnTo>
                  <a:lnTo>
                    <a:pt x="269" y="69"/>
                  </a:lnTo>
                  <a:lnTo>
                    <a:pt x="297" y="48"/>
                  </a:lnTo>
                  <a:lnTo>
                    <a:pt x="326" y="31"/>
                  </a:lnTo>
                  <a:lnTo>
                    <a:pt x="353" y="17"/>
                  </a:lnTo>
                  <a:lnTo>
                    <a:pt x="374" y="7"/>
                  </a:lnTo>
                  <a:lnTo>
                    <a:pt x="393" y="0"/>
                  </a:lnTo>
                  <a:close/>
                </a:path>
              </a:pathLst>
            </a:custGeom>
            <a:solidFill>
              <a:srgbClr val="F9E0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0" name="Freeform 72"/>
            <p:cNvSpPr>
              <a:spLocks/>
            </p:cNvSpPr>
            <p:nvPr/>
          </p:nvSpPr>
          <p:spPr bwMode="auto">
            <a:xfrm>
              <a:off x="4824" y="2527"/>
              <a:ext cx="410" cy="339"/>
            </a:xfrm>
            <a:custGeom>
              <a:avLst/>
              <a:gdLst>
                <a:gd name="T0" fmla="*/ 408 w 410"/>
                <a:gd name="T1" fmla="*/ 5 h 339"/>
                <a:gd name="T2" fmla="*/ 410 w 410"/>
                <a:gd name="T3" fmla="*/ 17 h 339"/>
                <a:gd name="T4" fmla="*/ 406 w 410"/>
                <a:gd name="T5" fmla="*/ 36 h 339"/>
                <a:gd name="T6" fmla="*/ 394 w 410"/>
                <a:gd name="T7" fmla="*/ 60 h 339"/>
                <a:gd name="T8" fmla="*/ 374 w 410"/>
                <a:gd name="T9" fmla="*/ 87 h 339"/>
                <a:gd name="T10" fmla="*/ 350 w 410"/>
                <a:gd name="T11" fmla="*/ 116 h 339"/>
                <a:gd name="T12" fmla="*/ 319 w 410"/>
                <a:gd name="T13" fmla="*/ 149 h 339"/>
                <a:gd name="T14" fmla="*/ 283 w 410"/>
                <a:gd name="T15" fmla="*/ 183 h 339"/>
                <a:gd name="T16" fmla="*/ 245 w 410"/>
                <a:gd name="T17" fmla="*/ 216 h 339"/>
                <a:gd name="T18" fmla="*/ 204 w 410"/>
                <a:gd name="T19" fmla="*/ 248 h 339"/>
                <a:gd name="T20" fmla="*/ 163 w 410"/>
                <a:gd name="T21" fmla="*/ 277 h 339"/>
                <a:gd name="T22" fmla="*/ 127 w 410"/>
                <a:gd name="T23" fmla="*/ 298 h 339"/>
                <a:gd name="T24" fmla="*/ 91 w 410"/>
                <a:gd name="T25" fmla="*/ 317 h 339"/>
                <a:gd name="T26" fmla="*/ 60 w 410"/>
                <a:gd name="T27" fmla="*/ 329 h 339"/>
                <a:gd name="T28" fmla="*/ 36 w 410"/>
                <a:gd name="T29" fmla="*/ 337 h 339"/>
                <a:gd name="T30" fmla="*/ 17 w 410"/>
                <a:gd name="T31" fmla="*/ 339 h 339"/>
                <a:gd name="T32" fmla="*/ 5 w 410"/>
                <a:gd name="T33" fmla="*/ 332 h 339"/>
                <a:gd name="T34" fmla="*/ 0 w 410"/>
                <a:gd name="T35" fmla="*/ 320 h 339"/>
                <a:gd name="T36" fmla="*/ 5 w 410"/>
                <a:gd name="T37" fmla="*/ 303 h 339"/>
                <a:gd name="T38" fmla="*/ 14 w 410"/>
                <a:gd name="T39" fmla="*/ 281 h 339"/>
                <a:gd name="T40" fmla="*/ 31 w 410"/>
                <a:gd name="T41" fmla="*/ 255 h 339"/>
                <a:gd name="T42" fmla="*/ 55 w 410"/>
                <a:gd name="T43" fmla="*/ 226 h 339"/>
                <a:gd name="T44" fmla="*/ 84 w 410"/>
                <a:gd name="T45" fmla="*/ 192 h 339"/>
                <a:gd name="T46" fmla="*/ 120 w 410"/>
                <a:gd name="T47" fmla="*/ 156 h 339"/>
                <a:gd name="T48" fmla="*/ 163 w 410"/>
                <a:gd name="T49" fmla="*/ 120 h 339"/>
                <a:gd name="T50" fmla="*/ 204 w 410"/>
                <a:gd name="T51" fmla="*/ 89 h 339"/>
                <a:gd name="T52" fmla="*/ 245 w 410"/>
                <a:gd name="T53" fmla="*/ 60 h 339"/>
                <a:gd name="T54" fmla="*/ 283 w 410"/>
                <a:gd name="T55" fmla="*/ 39 h 339"/>
                <a:gd name="T56" fmla="*/ 319 w 410"/>
                <a:gd name="T57" fmla="*/ 20 h 339"/>
                <a:gd name="T58" fmla="*/ 350 w 410"/>
                <a:gd name="T59" fmla="*/ 8 h 339"/>
                <a:gd name="T60" fmla="*/ 377 w 410"/>
                <a:gd name="T61" fmla="*/ 0 h 339"/>
                <a:gd name="T62" fmla="*/ 396 w 410"/>
                <a:gd name="T63" fmla="*/ 0 h 339"/>
                <a:gd name="T64" fmla="*/ 408 w 410"/>
                <a:gd name="T65" fmla="*/ 5 h 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0"/>
                <a:gd name="T100" fmla="*/ 0 h 339"/>
                <a:gd name="T101" fmla="*/ 410 w 410"/>
                <a:gd name="T102" fmla="*/ 339 h 3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0" h="339">
                  <a:moveTo>
                    <a:pt x="408" y="5"/>
                  </a:moveTo>
                  <a:lnTo>
                    <a:pt x="410" y="17"/>
                  </a:lnTo>
                  <a:lnTo>
                    <a:pt x="406" y="36"/>
                  </a:lnTo>
                  <a:lnTo>
                    <a:pt x="394" y="60"/>
                  </a:lnTo>
                  <a:lnTo>
                    <a:pt x="374" y="87"/>
                  </a:lnTo>
                  <a:lnTo>
                    <a:pt x="350" y="116"/>
                  </a:lnTo>
                  <a:lnTo>
                    <a:pt x="319" y="149"/>
                  </a:lnTo>
                  <a:lnTo>
                    <a:pt x="283" y="183"/>
                  </a:lnTo>
                  <a:lnTo>
                    <a:pt x="245" y="216"/>
                  </a:lnTo>
                  <a:lnTo>
                    <a:pt x="204" y="248"/>
                  </a:lnTo>
                  <a:lnTo>
                    <a:pt x="163" y="277"/>
                  </a:lnTo>
                  <a:lnTo>
                    <a:pt x="127" y="298"/>
                  </a:lnTo>
                  <a:lnTo>
                    <a:pt x="91" y="317"/>
                  </a:lnTo>
                  <a:lnTo>
                    <a:pt x="60" y="329"/>
                  </a:lnTo>
                  <a:lnTo>
                    <a:pt x="36" y="337"/>
                  </a:lnTo>
                  <a:lnTo>
                    <a:pt x="17" y="339"/>
                  </a:lnTo>
                  <a:lnTo>
                    <a:pt x="5" y="332"/>
                  </a:lnTo>
                  <a:lnTo>
                    <a:pt x="0" y="320"/>
                  </a:lnTo>
                  <a:lnTo>
                    <a:pt x="5" y="303"/>
                  </a:lnTo>
                  <a:lnTo>
                    <a:pt x="14" y="281"/>
                  </a:lnTo>
                  <a:lnTo>
                    <a:pt x="31" y="255"/>
                  </a:lnTo>
                  <a:lnTo>
                    <a:pt x="55" y="226"/>
                  </a:lnTo>
                  <a:lnTo>
                    <a:pt x="84" y="192"/>
                  </a:lnTo>
                  <a:lnTo>
                    <a:pt x="120" y="156"/>
                  </a:lnTo>
                  <a:lnTo>
                    <a:pt x="163" y="120"/>
                  </a:lnTo>
                  <a:lnTo>
                    <a:pt x="204" y="89"/>
                  </a:lnTo>
                  <a:lnTo>
                    <a:pt x="245" y="60"/>
                  </a:lnTo>
                  <a:lnTo>
                    <a:pt x="283" y="39"/>
                  </a:lnTo>
                  <a:lnTo>
                    <a:pt x="319" y="20"/>
                  </a:lnTo>
                  <a:lnTo>
                    <a:pt x="350" y="8"/>
                  </a:lnTo>
                  <a:lnTo>
                    <a:pt x="377" y="0"/>
                  </a:lnTo>
                  <a:lnTo>
                    <a:pt x="396" y="0"/>
                  </a:lnTo>
                  <a:lnTo>
                    <a:pt x="408" y="5"/>
                  </a:lnTo>
                  <a:close/>
                </a:path>
              </a:pathLst>
            </a:custGeom>
            <a:solidFill>
              <a:srgbClr val="FCF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1" name="Freeform 73"/>
            <p:cNvSpPr>
              <a:spLocks/>
            </p:cNvSpPr>
            <p:nvPr/>
          </p:nvSpPr>
          <p:spPr bwMode="auto">
            <a:xfrm>
              <a:off x="5071" y="2712"/>
              <a:ext cx="127" cy="106"/>
            </a:xfrm>
            <a:custGeom>
              <a:avLst/>
              <a:gdLst>
                <a:gd name="T0" fmla="*/ 67 w 127"/>
                <a:gd name="T1" fmla="*/ 0 h 106"/>
                <a:gd name="T2" fmla="*/ 75 w 127"/>
                <a:gd name="T3" fmla="*/ 7 h 106"/>
                <a:gd name="T4" fmla="*/ 91 w 127"/>
                <a:gd name="T5" fmla="*/ 22 h 106"/>
                <a:gd name="T6" fmla="*/ 113 w 127"/>
                <a:gd name="T7" fmla="*/ 39 h 106"/>
                <a:gd name="T8" fmla="*/ 127 w 127"/>
                <a:gd name="T9" fmla="*/ 51 h 106"/>
                <a:gd name="T10" fmla="*/ 125 w 127"/>
                <a:gd name="T11" fmla="*/ 55 h 106"/>
                <a:gd name="T12" fmla="*/ 118 w 127"/>
                <a:gd name="T13" fmla="*/ 70 h 106"/>
                <a:gd name="T14" fmla="*/ 106 w 127"/>
                <a:gd name="T15" fmla="*/ 89 h 106"/>
                <a:gd name="T16" fmla="*/ 91 w 127"/>
                <a:gd name="T17" fmla="*/ 106 h 106"/>
                <a:gd name="T18" fmla="*/ 89 w 127"/>
                <a:gd name="T19" fmla="*/ 106 h 106"/>
                <a:gd name="T20" fmla="*/ 79 w 127"/>
                <a:gd name="T21" fmla="*/ 101 h 106"/>
                <a:gd name="T22" fmla="*/ 70 w 127"/>
                <a:gd name="T23" fmla="*/ 96 h 106"/>
                <a:gd name="T24" fmla="*/ 55 w 127"/>
                <a:gd name="T25" fmla="*/ 92 h 106"/>
                <a:gd name="T26" fmla="*/ 39 w 127"/>
                <a:gd name="T27" fmla="*/ 84 h 106"/>
                <a:gd name="T28" fmla="*/ 24 w 127"/>
                <a:gd name="T29" fmla="*/ 77 h 106"/>
                <a:gd name="T30" fmla="*/ 12 w 127"/>
                <a:gd name="T31" fmla="*/ 67 h 106"/>
                <a:gd name="T32" fmla="*/ 0 w 127"/>
                <a:gd name="T33" fmla="*/ 60 h 106"/>
                <a:gd name="T34" fmla="*/ 27 w 127"/>
                <a:gd name="T35" fmla="*/ 39 h 106"/>
                <a:gd name="T36" fmla="*/ 43 w 127"/>
                <a:gd name="T37" fmla="*/ 24 h 106"/>
                <a:gd name="T38" fmla="*/ 53 w 127"/>
                <a:gd name="T39" fmla="*/ 12 h 106"/>
                <a:gd name="T40" fmla="*/ 67 w 127"/>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7"/>
                <a:gd name="T64" fmla="*/ 0 h 106"/>
                <a:gd name="T65" fmla="*/ 127 w 127"/>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7" h="106">
                  <a:moveTo>
                    <a:pt x="67" y="0"/>
                  </a:moveTo>
                  <a:lnTo>
                    <a:pt x="75" y="7"/>
                  </a:lnTo>
                  <a:lnTo>
                    <a:pt x="91" y="22"/>
                  </a:lnTo>
                  <a:lnTo>
                    <a:pt x="113" y="39"/>
                  </a:lnTo>
                  <a:lnTo>
                    <a:pt x="127" y="51"/>
                  </a:lnTo>
                  <a:lnTo>
                    <a:pt x="125" y="55"/>
                  </a:lnTo>
                  <a:lnTo>
                    <a:pt x="118" y="70"/>
                  </a:lnTo>
                  <a:lnTo>
                    <a:pt x="106" y="89"/>
                  </a:lnTo>
                  <a:lnTo>
                    <a:pt x="91" y="106"/>
                  </a:lnTo>
                  <a:lnTo>
                    <a:pt x="89" y="106"/>
                  </a:lnTo>
                  <a:lnTo>
                    <a:pt x="79" y="101"/>
                  </a:lnTo>
                  <a:lnTo>
                    <a:pt x="70" y="96"/>
                  </a:lnTo>
                  <a:lnTo>
                    <a:pt x="55" y="92"/>
                  </a:lnTo>
                  <a:lnTo>
                    <a:pt x="39" y="84"/>
                  </a:lnTo>
                  <a:lnTo>
                    <a:pt x="24" y="77"/>
                  </a:lnTo>
                  <a:lnTo>
                    <a:pt x="12" y="67"/>
                  </a:lnTo>
                  <a:lnTo>
                    <a:pt x="0" y="60"/>
                  </a:lnTo>
                  <a:lnTo>
                    <a:pt x="27" y="39"/>
                  </a:lnTo>
                  <a:lnTo>
                    <a:pt x="43" y="24"/>
                  </a:lnTo>
                  <a:lnTo>
                    <a:pt x="53" y="12"/>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2" name="Freeform 74"/>
            <p:cNvSpPr>
              <a:spLocks/>
            </p:cNvSpPr>
            <p:nvPr/>
          </p:nvSpPr>
          <p:spPr bwMode="auto">
            <a:xfrm>
              <a:off x="4846" y="2904"/>
              <a:ext cx="516" cy="771"/>
            </a:xfrm>
            <a:custGeom>
              <a:avLst/>
              <a:gdLst>
                <a:gd name="T0" fmla="*/ 247 w 516"/>
                <a:gd name="T1" fmla="*/ 3 h 771"/>
                <a:gd name="T2" fmla="*/ 244 w 516"/>
                <a:gd name="T3" fmla="*/ 8 h 771"/>
                <a:gd name="T4" fmla="*/ 244 w 516"/>
                <a:gd name="T5" fmla="*/ 8 h 771"/>
                <a:gd name="T6" fmla="*/ 326 w 516"/>
                <a:gd name="T7" fmla="*/ 233 h 771"/>
                <a:gd name="T8" fmla="*/ 444 w 516"/>
                <a:gd name="T9" fmla="*/ 483 h 771"/>
                <a:gd name="T10" fmla="*/ 484 w 516"/>
                <a:gd name="T11" fmla="*/ 577 h 771"/>
                <a:gd name="T12" fmla="*/ 475 w 516"/>
                <a:gd name="T13" fmla="*/ 586 h 771"/>
                <a:gd name="T14" fmla="*/ 472 w 516"/>
                <a:gd name="T15" fmla="*/ 589 h 771"/>
                <a:gd name="T16" fmla="*/ 472 w 516"/>
                <a:gd name="T17" fmla="*/ 591 h 771"/>
                <a:gd name="T18" fmla="*/ 472 w 516"/>
                <a:gd name="T19" fmla="*/ 593 h 771"/>
                <a:gd name="T20" fmla="*/ 475 w 516"/>
                <a:gd name="T21" fmla="*/ 596 h 771"/>
                <a:gd name="T22" fmla="*/ 499 w 516"/>
                <a:gd name="T23" fmla="*/ 615 h 771"/>
                <a:gd name="T24" fmla="*/ 482 w 516"/>
                <a:gd name="T25" fmla="*/ 625 h 771"/>
                <a:gd name="T26" fmla="*/ 460 w 516"/>
                <a:gd name="T27" fmla="*/ 634 h 771"/>
                <a:gd name="T28" fmla="*/ 458 w 516"/>
                <a:gd name="T29" fmla="*/ 637 h 771"/>
                <a:gd name="T30" fmla="*/ 458 w 516"/>
                <a:gd name="T31" fmla="*/ 639 h 771"/>
                <a:gd name="T32" fmla="*/ 458 w 516"/>
                <a:gd name="T33" fmla="*/ 641 h 771"/>
                <a:gd name="T34" fmla="*/ 463 w 516"/>
                <a:gd name="T35" fmla="*/ 646 h 771"/>
                <a:gd name="T36" fmla="*/ 475 w 516"/>
                <a:gd name="T37" fmla="*/ 663 h 771"/>
                <a:gd name="T38" fmla="*/ 400 w 516"/>
                <a:gd name="T39" fmla="*/ 701 h 771"/>
                <a:gd name="T40" fmla="*/ 290 w 516"/>
                <a:gd name="T41" fmla="*/ 728 h 771"/>
                <a:gd name="T42" fmla="*/ 172 w 516"/>
                <a:gd name="T43" fmla="*/ 742 h 771"/>
                <a:gd name="T44" fmla="*/ 69 w 516"/>
                <a:gd name="T45" fmla="*/ 752 h 771"/>
                <a:gd name="T46" fmla="*/ 12 w 516"/>
                <a:gd name="T47" fmla="*/ 754 h 771"/>
                <a:gd name="T48" fmla="*/ 2 w 516"/>
                <a:gd name="T49" fmla="*/ 757 h 771"/>
                <a:gd name="T50" fmla="*/ 0 w 516"/>
                <a:gd name="T51" fmla="*/ 764 h 771"/>
                <a:gd name="T52" fmla="*/ 0 w 516"/>
                <a:gd name="T53" fmla="*/ 764 h 771"/>
                <a:gd name="T54" fmla="*/ 4 w 516"/>
                <a:gd name="T55" fmla="*/ 771 h 771"/>
                <a:gd name="T56" fmla="*/ 28 w 516"/>
                <a:gd name="T57" fmla="*/ 769 h 771"/>
                <a:gd name="T58" fmla="*/ 110 w 516"/>
                <a:gd name="T59" fmla="*/ 764 h 771"/>
                <a:gd name="T60" fmla="*/ 225 w 516"/>
                <a:gd name="T61" fmla="*/ 752 h 771"/>
                <a:gd name="T62" fmla="*/ 348 w 516"/>
                <a:gd name="T63" fmla="*/ 730 h 771"/>
                <a:gd name="T64" fmla="*/ 448 w 516"/>
                <a:gd name="T65" fmla="*/ 699 h 771"/>
                <a:gd name="T66" fmla="*/ 492 w 516"/>
                <a:gd name="T67" fmla="*/ 668 h 771"/>
                <a:gd name="T68" fmla="*/ 492 w 516"/>
                <a:gd name="T69" fmla="*/ 665 h 771"/>
                <a:gd name="T70" fmla="*/ 492 w 516"/>
                <a:gd name="T71" fmla="*/ 661 h 771"/>
                <a:gd name="T72" fmla="*/ 487 w 516"/>
                <a:gd name="T73" fmla="*/ 656 h 771"/>
                <a:gd name="T74" fmla="*/ 487 w 516"/>
                <a:gd name="T75" fmla="*/ 641 h 771"/>
                <a:gd name="T76" fmla="*/ 506 w 516"/>
                <a:gd name="T77" fmla="*/ 634 h 771"/>
                <a:gd name="T78" fmla="*/ 516 w 516"/>
                <a:gd name="T79" fmla="*/ 625 h 771"/>
                <a:gd name="T80" fmla="*/ 516 w 516"/>
                <a:gd name="T81" fmla="*/ 622 h 771"/>
                <a:gd name="T82" fmla="*/ 513 w 516"/>
                <a:gd name="T83" fmla="*/ 613 h 771"/>
                <a:gd name="T84" fmla="*/ 492 w 516"/>
                <a:gd name="T85" fmla="*/ 589 h 771"/>
                <a:gd name="T86" fmla="*/ 504 w 516"/>
                <a:gd name="T87" fmla="*/ 579 h 771"/>
                <a:gd name="T88" fmla="*/ 506 w 516"/>
                <a:gd name="T89" fmla="*/ 577 h 771"/>
                <a:gd name="T90" fmla="*/ 506 w 516"/>
                <a:gd name="T91" fmla="*/ 572 h 771"/>
                <a:gd name="T92" fmla="*/ 506 w 516"/>
                <a:gd name="T93" fmla="*/ 572 h 771"/>
                <a:gd name="T94" fmla="*/ 434 w 516"/>
                <a:gd name="T95" fmla="*/ 428 h 771"/>
                <a:gd name="T96" fmla="*/ 309 w 516"/>
                <a:gd name="T97" fmla="*/ 152 h 771"/>
                <a:gd name="T98" fmla="*/ 259 w 516"/>
                <a:gd name="T99" fmla="*/ 5 h 771"/>
                <a:gd name="T100" fmla="*/ 252 w 516"/>
                <a:gd name="T101" fmla="*/ 0 h 7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6"/>
                <a:gd name="T154" fmla="*/ 0 h 771"/>
                <a:gd name="T155" fmla="*/ 516 w 516"/>
                <a:gd name="T156" fmla="*/ 771 h 7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6" h="771">
                  <a:moveTo>
                    <a:pt x="252" y="0"/>
                  </a:moveTo>
                  <a:lnTo>
                    <a:pt x="249" y="3"/>
                  </a:lnTo>
                  <a:lnTo>
                    <a:pt x="247" y="3"/>
                  </a:lnTo>
                  <a:lnTo>
                    <a:pt x="244" y="5"/>
                  </a:lnTo>
                  <a:lnTo>
                    <a:pt x="244" y="8"/>
                  </a:lnTo>
                  <a:lnTo>
                    <a:pt x="261" y="68"/>
                  </a:lnTo>
                  <a:lnTo>
                    <a:pt x="290" y="147"/>
                  </a:lnTo>
                  <a:lnTo>
                    <a:pt x="326" y="233"/>
                  </a:lnTo>
                  <a:lnTo>
                    <a:pt x="367" y="322"/>
                  </a:lnTo>
                  <a:lnTo>
                    <a:pt x="408" y="408"/>
                  </a:lnTo>
                  <a:lnTo>
                    <a:pt x="444" y="483"/>
                  </a:lnTo>
                  <a:lnTo>
                    <a:pt x="472" y="538"/>
                  </a:lnTo>
                  <a:lnTo>
                    <a:pt x="489" y="572"/>
                  </a:lnTo>
                  <a:lnTo>
                    <a:pt x="484" y="577"/>
                  </a:lnTo>
                  <a:lnTo>
                    <a:pt x="480" y="581"/>
                  </a:lnTo>
                  <a:lnTo>
                    <a:pt x="477" y="584"/>
                  </a:lnTo>
                  <a:lnTo>
                    <a:pt x="475" y="586"/>
                  </a:lnTo>
                  <a:lnTo>
                    <a:pt x="472" y="586"/>
                  </a:lnTo>
                  <a:lnTo>
                    <a:pt x="472" y="589"/>
                  </a:lnTo>
                  <a:lnTo>
                    <a:pt x="472" y="591"/>
                  </a:lnTo>
                  <a:lnTo>
                    <a:pt x="472" y="593"/>
                  </a:lnTo>
                  <a:lnTo>
                    <a:pt x="472" y="596"/>
                  </a:lnTo>
                  <a:lnTo>
                    <a:pt x="475" y="596"/>
                  </a:lnTo>
                  <a:lnTo>
                    <a:pt x="484" y="603"/>
                  </a:lnTo>
                  <a:lnTo>
                    <a:pt x="492" y="610"/>
                  </a:lnTo>
                  <a:lnTo>
                    <a:pt x="499" y="615"/>
                  </a:lnTo>
                  <a:lnTo>
                    <a:pt x="501" y="620"/>
                  </a:lnTo>
                  <a:lnTo>
                    <a:pt x="494" y="622"/>
                  </a:lnTo>
                  <a:lnTo>
                    <a:pt x="482" y="625"/>
                  </a:lnTo>
                  <a:lnTo>
                    <a:pt x="468" y="629"/>
                  </a:lnTo>
                  <a:lnTo>
                    <a:pt x="463" y="632"/>
                  </a:lnTo>
                  <a:lnTo>
                    <a:pt x="460" y="634"/>
                  </a:lnTo>
                  <a:lnTo>
                    <a:pt x="460" y="637"/>
                  </a:lnTo>
                  <a:lnTo>
                    <a:pt x="458" y="637"/>
                  </a:lnTo>
                  <a:lnTo>
                    <a:pt x="458" y="639"/>
                  </a:lnTo>
                  <a:lnTo>
                    <a:pt x="458" y="641"/>
                  </a:lnTo>
                  <a:lnTo>
                    <a:pt x="458" y="644"/>
                  </a:lnTo>
                  <a:lnTo>
                    <a:pt x="460" y="644"/>
                  </a:lnTo>
                  <a:lnTo>
                    <a:pt x="463" y="646"/>
                  </a:lnTo>
                  <a:lnTo>
                    <a:pt x="465" y="651"/>
                  </a:lnTo>
                  <a:lnTo>
                    <a:pt x="470" y="656"/>
                  </a:lnTo>
                  <a:lnTo>
                    <a:pt x="475" y="663"/>
                  </a:lnTo>
                  <a:lnTo>
                    <a:pt x="456" y="677"/>
                  </a:lnTo>
                  <a:lnTo>
                    <a:pt x="432" y="689"/>
                  </a:lnTo>
                  <a:lnTo>
                    <a:pt x="400" y="701"/>
                  </a:lnTo>
                  <a:lnTo>
                    <a:pt x="367" y="711"/>
                  </a:lnTo>
                  <a:lnTo>
                    <a:pt x="331" y="718"/>
                  </a:lnTo>
                  <a:lnTo>
                    <a:pt x="290" y="728"/>
                  </a:lnTo>
                  <a:lnTo>
                    <a:pt x="252" y="733"/>
                  </a:lnTo>
                  <a:lnTo>
                    <a:pt x="211" y="737"/>
                  </a:lnTo>
                  <a:lnTo>
                    <a:pt x="172" y="742"/>
                  </a:lnTo>
                  <a:lnTo>
                    <a:pt x="134" y="747"/>
                  </a:lnTo>
                  <a:lnTo>
                    <a:pt x="100" y="749"/>
                  </a:lnTo>
                  <a:lnTo>
                    <a:pt x="69" y="752"/>
                  </a:lnTo>
                  <a:lnTo>
                    <a:pt x="45" y="752"/>
                  </a:lnTo>
                  <a:lnTo>
                    <a:pt x="26" y="754"/>
                  </a:lnTo>
                  <a:lnTo>
                    <a:pt x="12" y="754"/>
                  </a:lnTo>
                  <a:lnTo>
                    <a:pt x="7" y="754"/>
                  </a:lnTo>
                  <a:lnTo>
                    <a:pt x="4" y="754"/>
                  </a:lnTo>
                  <a:lnTo>
                    <a:pt x="2" y="757"/>
                  </a:lnTo>
                  <a:lnTo>
                    <a:pt x="0" y="761"/>
                  </a:lnTo>
                  <a:lnTo>
                    <a:pt x="0" y="764"/>
                  </a:lnTo>
                  <a:lnTo>
                    <a:pt x="0" y="766"/>
                  </a:lnTo>
                  <a:lnTo>
                    <a:pt x="2" y="769"/>
                  </a:lnTo>
                  <a:lnTo>
                    <a:pt x="4" y="771"/>
                  </a:lnTo>
                  <a:lnTo>
                    <a:pt x="7" y="771"/>
                  </a:lnTo>
                  <a:lnTo>
                    <a:pt x="14" y="771"/>
                  </a:lnTo>
                  <a:lnTo>
                    <a:pt x="28" y="769"/>
                  </a:lnTo>
                  <a:lnTo>
                    <a:pt x="50" y="769"/>
                  </a:lnTo>
                  <a:lnTo>
                    <a:pt x="79" y="766"/>
                  </a:lnTo>
                  <a:lnTo>
                    <a:pt x="110" y="764"/>
                  </a:lnTo>
                  <a:lnTo>
                    <a:pt x="146" y="761"/>
                  </a:lnTo>
                  <a:lnTo>
                    <a:pt x="184" y="757"/>
                  </a:lnTo>
                  <a:lnTo>
                    <a:pt x="225" y="752"/>
                  </a:lnTo>
                  <a:lnTo>
                    <a:pt x="266" y="747"/>
                  </a:lnTo>
                  <a:lnTo>
                    <a:pt x="307" y="740"/>
                  </a:lnTo>
                  <a:lnTo>
                    <a:pt x="348" y="730"/>
                  </a:lnTo>
                  <a:lnTo>
                    <a:pt x="386" y="723"/>
                  </a:lnTo>
                  <a:lnTo>
                    <a:pt x="420" y="711"/>
                  </a:lnTo>
                  <a:lnTo>
                    <a:pt x="448" y="699"/>
                  </a:lnTo>
                  <a:lnTo>
                    <a:pt x="472" y="685"/>
                  </a:lnTo>
                  <a:lnTo>
                    <a:pt x="492" y="670"/>
                  </a:lnTo>
                  <a:lnTo>
                    <a:pt x="492" y="668"/>
                  </a:lnTo>
                  <a:lnTo>
                    <a:pt x="492" y="665"/>
                  </a:lnTo>
                  <a:lnTo>
                    <a:pt x="492" y="663"/>
                  </a:lnTo>
                  <a:lnTo>
                    <a:pt x="492" y="661"/>
                  </a:lnTo>
                  <a:lnTo>
                    <a:pt x="489" y="658"/>
                  </a:lnTo>
                  <a:lnTo>
                    <a:pt x="487" y="656"/>
                  </a:lnTo>
                  <a:lnTo>
                    <a:pt x="482" y="649"/>
                  </a:lnTo>
                  <a:lnTo>
                    <a:pt x="477" y="644"/>
                  </a:lnTo>
                  <a:lnTo>
                    <a:pt x="487" y="641"/>
                  </a:lnTo>
                  <a:lnTo>
                    <a:pt x="496" y="637"/>
                  </a:lnTo>
                  <a:lnTo>
                    <a:pt x="504" y="634"/>
                  </a:lnTo>
                  <a:lnTo>
                    <a:pt x="506" y="634"/>
                  </a:lnTo>
                  <a:lnTo>
                    <a:pt x="511" y="632"/>
                  </a:lnTo>
                  <a:lnTo>
                    <a:pt x="516" y="627"/>
                  </a:lnTo>
                  <a:lnTo>
                    <a:pt x="516" y="625"/>
                  </a:lnTo>
                  <a:lnTo>
                    <a:pt x="516" y="622"/>
                  </a:lnTo>
                  <a:lnTo>
                    <a:pt x="513" y="613"/>
                  </a:lnTo>
                  <a:lnTo>
                    <a:pt x="508" y="605"/>
                  </a:lnTo>
                  <a:lnTo>
                    <a:pt x="501" y="596"/>
                  </a:lnTo>
                  <a:lnTo>
                    <a:pt x="492" y="589"/>
                  </a:lnTo>
                  <a:lnTo>
                    <a:pt x="496" y="586"/>
                  </a:lnTo>
                  <a:lnTo>
                    <a:pt x="499" y="584"/>
                  </a:lnTo>
                  <a:lnTo>
                    <a:pt x="504" y="579"/>
                  </a:lnTo>
                  <a:lnTo>
                    <a:pt x="506" y="579"/>
                  </a:lnTo>
                  <a:lnTo>
                    <a:pt x="506" y="577"/>
                  </a:lnTo>
                  <a:lnTo>
                    <a:pt x="506" y="574"/>
                  </a:lnTo>
                  <a:lnTo>
                    <a:pt x="506" y="572"/>
                  </a:lnTo>
                  <a:lnTo>
                    <a:pt x="496" y="553"/>
                  </a:lnTo>
                  <a:lnTo>
                    <a:pt x="470" y="500"/>
                  </a:lnTo>
                  <a:lnTo>
                    <a:pt x="434" y="428"/>
                  </a:lnTo>
                  <a:lnTo>
                    <a:pt x="393" y="339"/>
                  </a:lnTo>
                  <a:lnTo>
                    <a:pt x="350" y="243"/>
                  </a:lnTo>
                  <a:lnTo>
                    <a:pt x="309" y="152"/>
                  </a:lnTo>
                  <a:lnTo>
                    <a:pt x="278" y="70"/>
                  </a:lnTo>
                  <a:lnTo>
                    <a:pt x="259" y="8"/>
                  </a:lnTo>
                  <a:lnTo>
                    <a:pt x="259" y="5"/>
                  </a:lnTo>
                  <a:lnTo>
                    <a:pt x="256" y="3"/>
                  </a:lnTo>
                  <a:lnTo>
                    <a:pt x="254" y="0"/>
                  </a:lnTo>
                  <a:lnTo>
                    <a:pt x="2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3" name="Freeform 75"/>
            <p:cNvSpPr>
              <a:spLocks/>
            </p:cNvSpPr>
            <p:nvPr/>
          </p:nvSpPr>
          <p:spPr bwMode="auto">
            <a:xfrm>
              <a:off x="3300" y="3733"/>
              <a:ext cx="235" cy="124"/>
            </a:xfrm>
            <a:custGeom>
              <a:avLst/>
              <a:gdLst>
                <a:gd name="T0" fmla="*/ 67 w 235"/>
                <a:gd name="T1" fmla="*/ 9 h 124"/>
                <a:gd name="T2" fmla="*/ 43 w 235"/>
                <a:gd name="T3" fmla="*/ 26 h 124"/>
                <a:gd name="T4" fmla="*/ 24 w 235"/>
                <a:gd name="T5" fmla="*/ 48 h 124"/>
                <a:gd name="T6" fmla="*/ 10 w 235"/>
                <a:gd name="T7" fmla="*/ 64 h 124"/>
                <a:gd name="T8" fmla="*/ 5 w 235"/>
                <a:gd name="T9" fmla="*/ 72 h 124"/>
                <a:gd name="T10" fmla="*/ 2 w 235"/>
                <a:gd name="T11" fmla="*/ 74 h 124"/>
                <a:gd name="T12" fmla="*/ 0 w 235"/>
                <a:gd name="T13" fmla="*/ 79 h 124"/>
                <a:gd name="T14" fmla="*/ 0 w 235"/>
                <a:gd name="T15" fmla="*/ 81 h 124"/>
                <a:gd name="T16" fmla="*/ 2 w 235"/>
                <a:gd name="T17" fmla="*/ 86 h 124"/>
                <a:gd name="T18" fmla="*/ 2 w 235"/>
                <a:gd name="T19" fmla="*/ 91 h 124"/>
                <a:gd name="T20" fmla="*/ 5 w 235"/>
                <a:gd name="T21" fmla="*/ 93 h 124"/>
                <a:gd name="T22" fmla="*/ 10 w 235"/>
                <a:gd name="T23" fmla="*/ 96 h 124"/>
                <a:gd name="T24" fmla="*/ 14 w 235"/>
                <a:gd name="T25" fmla="*/ 98 h 124"/>
                <a:gd name="T26" fmla="*/ 17 w 235"/>
                <a:gd name="T27" fmla="*/ 98 h 124"/>
                <a:gd name="T28" fmla="*/ 19 w 235"/>
                <a:gd name="T29" fmla="*/ 100 h 124"/>
                <a:gd name="T30" fmla="*/ 26 w 235"/>
                <a:gd name="T31" fmla="*/ 103 h 124"/>
                <a:gd name="T32" fmla="*/ 36 w 235"/>
                <a:gd name="T33" fmla="*/ 105 h 124"/>
                <a:gd name="T34" fmla="*/ 46 w 235"/>
                <a:gd name="T35" fmla="*/ 108 h 124"/>
                <a:gd name="T36" fmla="*/ 60 w 235"/>
                <a:gd name="T37" fmla="*/ 112 h 124"/>
                <a:gd name="T38" fmla="*/ 77 w 235"/>
                <a:gd name="T39" fmla="*/ 115 h 124"/>
                <a:gd name="T40" fmla="*/ 94 w 235"/>
                <a:gd name="T41" fmla="*/ 120 h 124"/>
                <a:gd name="T42" fmla="*/ 113 w 235"/>
                <a:gd name="T43" fmla="*/ 122 h 124"/>
                <a:gd name="T44" fmla="*/ 132 w 235"/>
                <a:gd name="T45" fmla="*/ 124 h 124"/>
                <a:gd name="T46" fmla="*/ 151 w 235"/>
                <a:gd name="T47" fmla="*/ 124 h 124"/>
                <a:gd name="T48" fmla="*/ 168 w 235"/>
                <a:gd name="T49" fmla="*/ 122 h 124"/>
                <a:gd name="T50" fmla="*/ 182 w 235"/>
                <a:gd name="T51" fmla="*/ 122 h 124"/>
                <a:gd name="T52" fmla="*/ 194 w 235"/>
                <a:gd name="T53" fmla="*/ 122 h 124"/>
                <a:gd name="T54" fmla="*/ 204 w 235"/>
                <a:gd name="T55" fmla="*/ 120 h 124"/>
                <a:gd name="T56" fmla="*/ 206 w 235"/>
                <a:gd name="T57" fmla="*/ 120 h 124"/>
                <a:gd name="T58" fmla="*/ 209 w 235"/>
                <a:gd name="T59" fmla="*/ 120 h 124"/>
                <a:gd name="T60" fmla="*/ 211 w 235"/>
                <a:gd name="T61" fmla="*/ 117 h 124"/>
                <a:gd name="T62" fmla="*/ 211 w 235"/>
                <a:gd name="T63" fmla="*/ 117 h 124"/>
                <a:gd name="T64" fmla="*/ 214 w 235"/>
                <a:gd name="T65" fmla="*/ 115 h 124"/>
                <a:gd name="T66" fmla="*/ 218 w 235"/>
                <a:gd name="T67" fmla="*/ 112 h 124"/>
                <a:gd name="T68" fmla="*/ 226 w 235"/>
                <a:gd name="T69" fmla="*/ 103 h 124"/>
                <a:gd name="T70" fmla="*/ 233 w 235"/>
                <a:gd name="T71" fmla="*/ 91 h 124"/>
                <a:gd name="T72" fmla="*/ 235 w 235"/>
                <a:gd name="T73" fmla="*/ 74 h 124"/>
                <a:gd name="T74" fmla="*/ 233 w 235"/>
                <a:gd name="T75" fmla="*/ 62 h 124"/>
                <a:gd name="T76" fmla="*/ 228 w 235"/>
                <a:gd name="T77" fmla="*/ 50 h 124"/>
                <a:gd name="T78" fmla="*/ 216 w 235"/>
                <a:gd name="T79" fmla="*/ 38 h 124"/>
                <a:gd name="T80" fmla="*/ 204 w 235"/>
                <a:gd name="T81" fmla="*/ 28 h 124"/>
                <a:gd name="T82" fmla="*/ 202 w 235"/>
                <a:gd name="T83" fmla="*/ 26 h 124"/>
                <a:gd name="T84" fmla="*/ 202 w 235"/>
                <a:gd name="T85" fmla="*/ 26 h 124"/>
                <a:gd name="T86" fmla="*/ 202 w 235"/>
                <a:gd name="T87" fmla="*/ 26 h 124"/>
                <a:gd name="T88" fmla="*/ 202 w 235"/>
                <a:gd name="T89" fmla="*/ 26 h 124"/>
                <a:gd name="T90" fmla="*/ 190 w 235"/>
                <a:gd name="T91" fmla="*/ 21 h 124"/>
                <a:gd name="T92" fmla="*/ 175 w 235"/>
                <a:gd name="T93" fmla="*/ 16 h 124"/>
                <a:gd name="T94" fmla="*/ 158 w 235"/>
                <a:gd name="T95" fmla="*/ 9 h 124"/>
                <a:gd name="T96" fmla="*/ 139 w 235"/>
                <a:gd name="T97" fmla="*/ 4 h 124"/>
                <a:gd name="T98" fmla="*/ 118 w 235"/>
                <a:gd name="T99" fmla="*/ 2 h 124"/>
                <a:gd name="T100" fmla="*/ 98 w 235"/>
                <a:gd name="T101" fmla="*/ 0 h 124"/>
                <a:gd name="T102" fmla="*/ 82 w 235"/>
                <a:gd name="T103" fmla="*/ 2 h 124"/>
                <a:gd name="T104" fmla="*/ 67 w 235"/>
                <a:gd name="T105" fmla="*/ 9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5"/>
                <a:gd name="T160" fmla="*/ 0 h 124"/>
                <a:gd name="T161" fmla="*/ 235 w 235"/>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5" h="124">
                  <a:moveTo>
                    <a:pt x="67" y="9"/>
                  </a:moveTo>
                  <a:lnTo>
                    <a:pt x="43" y="26"/>
                  </a:lnTo>
                  <a:lnTo>
                    <a:pt x="24" y="48"/>
                  </a:lnTo>
                  <a:lnTo>
                    <a:pt x="10" y="64"/>
                  </a:lnTo>
                  <a:lnTo>
                    <a:pt x="5" y="72"/>
                  </a:lnTo>
                  <a:lnTo>
                    <a:pt x="2" y="74"/>
                  </a:lnTo>
                  <a:lnTo>
                    <a:pt x="0" y="79"/>
                  </a:lnTo>
                  <a:lnTo>
                    <a:pt x="0" y="81"/>
                  </a:lnTo>
                  <a:lnTo>
                    <a:pt x="2" y="86"/>
                  </a:lnTo>
                  <a:lnTo>
                    <a:pt x="2" y="91"/>
                  </a:lnTo>
                  <a:lnTo>
                    <a:pt x="5" y="93"/>
                  </a:lnTo>
                  <a:lnTo>
                    <a:pt x="10" y="96"/>
                  </a:lnTo>
                  <a:lnTo>
                    <a:pt x="14" y="98"/>
                  </a:lnTo>
                  <a:lnTo>
                    <a:pt x="17" y="98"/>
                  </a:lnTo>
                  <a:lnTo>
                    <a:pt x="19" y="100"/>
                  </a:lnTo>
                  <a:lnTo>
                    <a:pt x="26" y="103"/>
                  </a:lnTo>
                  <a:lnTo>
                    <a:pt x="36" y="105"/>
                  </a:lnTo>
                  <a:lnTo>
                    <a:pt x="46" y="108"/>
                  </a:lnTo>
                  <a:lnTo>
                    <a:pt x="60" y="112"/>
                  </a:lnTo>
                  <a:lnTo>
                    <a:pt x="77" y="115"/>
                  </a:lnTo>
                  <a:lnTo>
                    <a:pt x="94" y="120"/>
                  </a:lnTo>
                  <a:lnTo>
                    <a:pt x="113" y="122"/>
                  </a:lnTo>
                  <a:lnTo>
                    <a:pt x="132" y="124"/>
                  </a:lnTo>
                  <a:lnTo>
                    <a:pt x="151" y="124"/>
                  </a:lnTo>
                  <a:lnTo>
                    <a:pt x="168" y="122"/>
                  </a:lnTo>
                  <a:lnTo>
                    <a:pt x="182" y="122"/>
                  </a:lnTo>
                  <a:lnTo>
                    <a:pt x="194" y="122"/>
                  </a:lnTo>
                  <a:lnTo>
                    <a:pt x="204" y="120"/>
                  </a:lnTo>
                  <a:lnTo>
                    <a:pt x="206" y="120"/>
                  </a:lnTo>
                  <a:lnTo>
                    <a:pt x="209" y="120"/>
                  </a:lnTo>
                  <a:lnTo>
                    <a:pt x="211" y="117"/>
                  </a:lnTo>
                  <a:lnTo>
                    <a:pt x="214" y="115"/>
                  </a:lnTo>
                  <a:lnTo>
                    <a:pt x="218" y="112"/>
                  </a:lnTo>
                  <a:lnTo>
                    <a:pt x="226" y="103"/>
                  </a:lnTo>
                  <a:lnTo>
                    <a:pt x="233" y="91"/>
                  </a:lnTo>
                  <a:lnTo>
                    <a:pt x="235" y="74"/>
                  </a:lnTo>
                  <a:lnTo>
                    <a:pt x="233" y="62"/>
                  </a:lnTo>
                  <a:lnTo>
                    <a:pt x="228" y="50"/>
                  </a:lnTo>
                  <a:lnTo>
                    <a:pt x="216" y="38"/>
                  </a:lnTo>
                  <a:lnTo>
                    <a:pt x="204" y="28"/>
                  </a:lnTo>
                  <a:lnTo>
                    <a:pt x="202" y="26"/>
                  </a:lnTo>
                  <a:lnTo>
                    <a:pt x="190" y="21"/>
                  </a:lnTo>
                  <a:lnTo>
                    <a:pt x="175" y="16"/>
                  </a:lnTo>
                  <a:lnTo>
                    <a:pt x="158" y="9"/>
                  </a:lnTo>
                  <a:lnTo>
                    <a:pt x="139" y="4"/>
                  </a:lnTo>
                  <a:lnTo>
                    <a:pt x="118" y="2"/>
                  </a:lnTo>
                  <a:lnTo>
                    <a:pt x="98" y="0"/>
                  </a:lnTo>
                  <a:lnTo>
                    <a:pt x="82" y="2"/>
                  </a:lnTo>
                  <a:lnTo>
                    <a:pt x="6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4" name="Freeform 76"/>
            <p:cNvSpPr>
              <a:spLocks/>
            </p:cNvSpPr>
            <p:nvPr/>
          </p:nvSpPr>
          <p:spPr bwMode="auto">
            <a:xfrm>
              <a:off x="3350" y="3769"/>
              <a:ext cx="152" cy="52"/>
            </a:xfrm>
            <a:custGeom>
              <a:avLst/>
              <a:gdLst>
                <a:gd name="T0" fmla="*/ 36 w 152"/>
                <a:gd name="T1" fmla="*/ 2 h 52"/>
                <a:gd name="T2" fmla="*/ 44 w 152"/>
                <a:gd name="T3" fmla="*/ 0 h 52"/>
                <a:gd name="T4" fmla="*/ 51 w 152"/>
                <a:gd name="T5" fmla="*/ 0 h 52"/>
                <a:gd name="T6" fmla="*/ 63 w 152"/>
                <a:gd name="T7" fmla="*/ 0 h 52"/>
                <a:gd name="T8" fmla="*/ 77 w 152"/>
                <a:gd name="T9" fmla="*/ 2 h 52"/>
                <a:gd name="T10" fmla="*/ 92 w 152"/>
                <a:gd name="T11" fmla="*/ 7 h 52"/>
                <a:gd name="T12" fmla="*/ 106 w 152"/>
                <a:gd name="T13" fmla="*/ 12 h 52"/>
                <a:gd name="T14" fmla="*/ 120 w 152"/>
                <a:gd name="T15" fmla="*/ 16 h 52"/>
                <a:gd name="T16" fmla="*/ 135 w 152"/>
                <a:gd name="T17" fmla="*/ 24 h 52"/>
                <a:gd name="T18" fmla="*/ 142 w 152"/>
                <a:gd name="T19" fmla="*/ 28 h 52"/>
                <a:gd name="T20" fmla="*/ 147 w 152"/>
                <a:gd name="T21" fmla="*/ 31 h 52"/>
                <a:gd name="T22" fmla="*/ 149 w 152"/>
                <a:gd name="T23" fmla="*/ 36 h 52"/>
                <a:gd name="T24" fmla="*/ 152 w 152"/>
                <a:gd name="T25" fmla="*/ 38 h 52"/>
                <a:gd name="T26" fmla="*/ 152 w 152"/>
                <a:gd name="T27" fmla="*/ 38 h 52"/>
                <a:gd name="T28" fmla="*/ 152 w 152"/>
                <a:gd name="T29" fmla="*/ 38 h 52"/>
                <a:gd name="T30" fmla="*/ 152 w 152"/>
                <a:gd name="T31" fmla="*/ 38 h 52"/>
                <a:gd name="T32" fmla="*/ 152 w 152"/>
                <a:gd name="T33" fmla="*/ 40 h 52"/>
                <a:gd name="T34" fmla="*/ 152 w 152"/>
                <a:gd name="T35" fmla="*/ 43 h 52"/>
                <a:gd name="T36" fmla="*/ 149 w 152"/>
                <a:gd name="T37" fmla="*/ 43 h 52"/>
                <a:gd name="T38" fmla="*/ 147 w 152"/>
                <a:gd name="T39" fmla="*/ 45 h 52"/>
                <a:gd name="T40" fmla="*/ 144 w 152"/>
                <a:gd name="T41" fmla="*/ 48 h 52"/>
                <a:gd name="T42" fmla="*/ 137 w 152"/>
                <a:gd name="T43" fmla="*/ 48 h 52"/>
                <a:gd name="T44" fmla="*/ 128 w 152"/>
                <a:gd name="T45" fmla="*/ 50 h 52"/>
                <a:gd name="T46" fmla="*/ 118 w 152"/>
                <a:gd name="T47" fmla="*/ 50 h 52"/>
                <a:gd name="T48" fmla="*/ 106 w 152"/>
                <a:gd name="T49" fmla="*/ 50 h 52"/>
                <a:gd name="T50" fmla="*/ 92 w 152"/>
                <a:gd name="T51" fmla="*/ 52 h 52"/>
                <a:gd name="T52" fmla="*/ 80 w 152"/>
                <a:gd name="T53" fmla="*/ 50 h 52"/>
                <a:gd name="T54" fmla="*/ 65 w 152"/>
                <a:gd name="T55" fmla="*/ 50 h 52"/>
                <a:gd name="T56" fmla="*/ 51 w 152"/>
                <a:gd name="T57" fmla="*/ 48 h 52"/>
                <a:gd name="T58" fmla="*/ 36 w 152"/>
                <a:gd name="T59" fmla="*/ 45 h 52"/>
                <a:gd name="T60" fmla="*/ 22 w 152"/>
                <a:gd name="T61" fmla="*/ 40 h 52"/>
                <a:gd name="T62" fmla="*/ 10 w 152"/>
                <a:gd name="T63" fmla="*/ 38 h 52"/>
                <a:gd name="T64" fmla="*/ 0 w 152"/>
                <a:gd name="T65" fmla="*/ 36 h 52"/>
                <a:gd name="T66" fmla="*/ 8 w 152"/>
                <a:gd name="T67" fmla="*/ 28 h 52"/>
                <a:gd name="T68" fmla="*/ 17 w 152"/>
                <a:gd name="T69" fmla="*/ 19 h 52"/>
                <a:gd name="T70" fmla="*/ 27 w 152"/>
                <a:gd name="T71" fmla="*/ 9 h 52"/>
                <a:gd name="T72" fmla="*/ 36 w 152"/>
                <a:gd name="T73" fmla="*/ 2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52"/>
                <a:gd name="T113" fmla="*/ 152 w 152"/>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52">
                  <a:moveTo>
                    <a:pt x="36" y="2"/>
                  </a:moveTo>
                  <a:lnTo>
                    <a:pt x="44" y="0"/>
                  </a:lnTo>
                  <a:lnTo>
                    <a:pt x="51" y="0"/>
                  </a:lnTo>
                  <a:lnTo>
                    <a:pt x="63" y="0"/>
                  </a:lnTo>
                  <a:lnTo>
                    <a:pt x="77" y="2"/>
                  </a:lnTo>
                  <a:lnTo>
                    <a:pt x="92" y="7"/>
                  </a:lnTo>
                  <a:lnTo>
                    <a:pt x="106" y="12"/>
                  </a:lnTo>
                  <a:lnTo>
                    <a:pt x="120" y="16"/>
                  </a:lnTo>
                  <a:lnTo>
                    <a:pt x="135" y="24"/>
                  </a:lnTo>
                  <a:lnTo>
                    <a:pt x="142" y="28"/>
                  </a:lnTo>
                  <a:lnTo>
                    <a:pt x="147" y="31"/>
                  </a:lnTo>
                  <a:lnTo>
                    <a:pt x="149" y="36"/>
                  </a:lnTo>
                  <a:lnTo>
                    <a:pt x="152" y="38"/>
                  </a:lnTo>
                  <a:lnTo>
                    <a:pt x="152" y="40"/>
                  </a:lnTo>
                  <a:lnTo>
                    <a:pt x="152" y="43"/>
                  </a:lnTo>
                  <a:lnTo>
                    <a:pt x="149" y="43"/>
                  </a:lnTo>
                  <a:lnTo>
                    <a:pt x="147" y="45"/>
                  </a:lnTo>
                  <a:lnTo>
                    <a:pt x="144" y="48"/>
                  </a:lnTo>
                  <a:lnTo>
                    <a:pt x="137" y="48"/>
                  </a:lnTo>
                  <a:lnTo>
                    <a:pt x="128" y="50"/>
                  </a:lnTo>
                  <a:lnTo>
                    <a:pt x="118" y="50"/>
                  </a:lnTo>
                  <a:lnTo>
                    <a:pt x="106" y="50"/>
                  </a:lnTo>
                  <a:lnTo>
                    <a:pt x="92" y="52"/>
                  </a:lnTo>
                  <a:lnTo>
                    <a:pt x="80" y="50"/>
                  </a:lnTo>
                  <a:lnTo>
                    <a:pt x="65" y="50"/>
                  </a:lnTo>
                  <a:lnTo>
                    <a:pt x="51" y="48"/>
                  </a:lnTo>
                  <a:lnTo>
                    <a:pt x="36" y="45"/>
                  </a:lnTo>
                  <a:lnTo>
                    <a:pt x="22" y="40"/>
                  </a:lnTo>
                  <a:lnTo>
                    <a:pt x="10" y="38"/>
                  </a:lnTo>
                  <a:lnTo>
                    <a:pt x="0" y="36"/>
                  </a:lnTo>
                  <a:lnTo>
                    <a:pt x="8" y="28"/>
                  </a:lnTo>
                  <a:lnTo>
                    <a:pt x="17" y="19"/>
                  </a:lnTo>
                  <a:lnTo>
                    <a:pt x="27" y="9"/>
                  </a:lnTo>
                  <a:lnTo>
                    <a:pt x="36" y="2"/>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5" name="Freeform 77"/>
            <p:cNvSpPr>
              <a:spLocks/>
            </p:cNvSpPr>
            <p:nvPr/>
          </p:nvSpPr>
          <p:spPr bwMode="auto">
            <a:xfrm rot="1999136">
              <a:off x="3469" y="3103"/>
              <a:ext cx="620" cy="307"/>
            </a:xfrm>
            <a:custGeom>
              <a:avLst/>
              <a:gdLst>
                <a:gd name="T0" fmla="*/ 557 w 620"/>
                <a:gd name="T1" fmla="*/ 100 h 307"/>
                <a:gd name="T2" fmla="*/ 550 w 620"/>
                <a:gd name="T3" fmla="*/ 100 h 307"/>
                <a:gd name="T4" fmla="*/ 531 w 620"/>
                <a:gd name="T5" fmla="*/ 98 h 307"/>
                <a:gd name="T6" fmla="*/ 507 w 620"/>
                <a:gd name="T7" fmla="*/ 98 h 307"/>
                <a:gd name="T8" fmla="*/ 488 w 620"/>
                <a:gd name="T9" fmla="*/ 98 h 307"/>
                <a:gd name="T10" fmla="*/ 476 w 620"/>
                <a:gd name="T11" fmla="*/ 86 h 307"/>
                <a:gd name="T12" fmla="*/ 459 w 620"/>
                <a:gd name="T13" fmla="*/ 67 h 307"/>
                <a:gd name="T14" fmla="*/ 442 w 620"/>
                <a:gd name="T15" fmla="*/ 52 h 307"/>
                <a:gd name="T16" fmla="*/ 435 w 620"/>
                <a:gd name="T17" fmla="*/ 45 h 307"/>
                <a:gd name="T18" fmla="*/ 432 w 620"/>
                <a:gd name="T19" fmla="*/ 43 h 307"/>
                <a:gd name="T20" fmla="*/ 430 w 620"/>
                <a:gd name="T21" fmla="*/ 40 h 307"/>
                <a:gd name="T22" fmla="*/ 425 w 620"/>
                <a:gd name="T23" fmla="*/ 40 h 307"/>
                <a:gd name="T24" fmla="*/ 423 w 620"/>
                <a:gd name="T25" fmla="*/ 38 h 307"/>
                <a:gd name="T26" fmla="*/ 53 w 620"/>
                <a:gd name="T27" fmla="*/ 0 h 307"/>
                <a:gd name="T28" fmla="*/ 44 w 620"/>
                <a:gd name="T29" fmla="*/ 0 h 307"/>
                <a:gd name="T30" fmla="*/ 39 w 620"/>
                <a:gd name="T31" fmla="*/ 4 h 307"/>
                <a:gd name="T32" fmla="*/ 34 w 620"/>
                <a:gd name="T33" fmla="*/ 9 h 307"/>
                <a:gd name="T34" fmla="*/ 32 w 620"/>
                <a:gd name="T35" fmla="*/ 16 h 307"/>
                <a:gd name="T36" fmla="*/ 0 w 620"/>
                <a:gd name="T37" fmla="*/ 271 h 307"/>
                <a:gd name="T38" fmla="*/ 0 w 620"/>
                <a:gd name="T39" fmla="*/ 281 h 307"/>
                <a:gd name="T40" fmla="*/ 3 w 620"/>
                <a:gd name="T41" fmla="*/ 285 h 307"/>
                <a:gd name="T42" fmla="*/ 8 w 620"/>
                <a:gd name="T43" fmla="*/ 293 h 307"/>
                <a:gd name="T44" fmla="*/ 15 w 620"/>
                <a:gd name="T45" fmla="*/ 295 h 307"/>
                <a:gd name="T46" fmla="*/ 22 w 620"/>
                <a:gd name="T47" fmla="*/ 295 h 307"/>
                <a:gd name="T48" fmla="*/ 36 w 620"/>
                <a:gd name="T49" fmla="*/ 297 h 307"/>
                <a:gd name="T50" fmla="*/ 56 w 620"/>
                <a:gd name="T51" fmla="*/ 300 h 307"/>
                <a:gd name="T52" fmla="*/ 80 w 620"/>
                <a:gd name="T53" fmla="*/ 302 h 307"/>
                <a:gd name="T54" fmla="*/ 111 w 620"/>
                <a:gd name="T55" fmla="*/ 305 h 307"/>
                <a:gd name="T56" fmla="*/ 144 w 620"/>
                <a:gd name="T57" fmla="*/ 307 h 307"/>
                <a:gd name="T58" fmla="*/ 180 w 620"/>
                <a:gd name="T59" fmla="*/ 307 h 307"/>
                <a:gd name="T60" fmla="*/ 219 w 620"/>
                <a:gd name="T61" fmla="*/ 307 h 307"/>
                <a:gd name="T62" fmla="*/ 260 w 620"/>
                <a:gd name="T63" fmla="*/ 305 h 307"/>
                <a:gd name="T64" fmla="*/ 300 w 620"/>
                <a:gd name="T65" fmla="*/ 300 h 307"/>
                <a:gd name="T66" fmla="*/ 341 w 620"/>
                <a:gd name="T67" fmla="*/ 293 h 307"/>
                <a:gd name="T68" fmla="*/ 380 w 620"/>
                <a:gd name="T69" fmla="*/ 283 h 307"/>
                <a:gd name="T70" fmla="*/ 418 w 620"/>
                <a:gd name="T71" fmla="*/ 269 h 307"/>
                <a:gd name="T72" fmla="*/ 452 w 620"/>
                <a:gd name="T73" fmla="*/ 252 h 307"/>
                <a:gd name="T74" fmla="*/ 485 w 620"/>
                <a:gd name="T75" fmla="*/ 230 h 307"/>
                <a:gd name="T76" fmla="*/ 512 w 620"/>
                <a:gd name="T77" fmla="*/ 206 h 307"/>
                <a:gd name="T78" fmla="*/ 526 w 620"/>
                <a:gd name="T79" fmla="*/ 206 h 307"/>
                <a:gd name="T80" fmla="*/ 545 w 620"/>
                <a:gd name="T81" fmla="*/ 206 h 307"/>
                <a:gd name="T82" fmla="*/ 562 w 620"/>
                <a:gd name="T83" fmla="*/ 208 h 307"/>
                <a:gd name="T84" fmla="*/ 569 w 620"/>
                <a:gd name="T85" fmla="*/ 208 h 307"/>
                <a:gd name="T86" fmla="*/ 572 w 620"/>
                <a:gd name="T87" fmla="*/ 208 h 307"/>
                <a:gd name="T88" fmla="*/ 574 w 620"/>
                <a:gd name="T89" fmla="*/ 208 h 307"/>
                <a:gd name="T90" fmla="*/ 574 w 620"/>
                <a:gd name="T91" fmla="*/ 208 h 307"/>
                <a:gd name="T92" fmla="*/ 576 w 620"/>
                <a:gd name="T93" fmla="*/ 208 h 307"/>
                <a:gd name="T94" fmla="*/ 581 w 620"/>
                <a:gd name="T95" fmla="*/ 208 h 307"/>
                <a:gd name="T96" fmla="*/ 588 w 620"/>
                <a:gd name="T97" fmla="*/ 204 h 307"/>
                <a:gd name="T98" fmla="*/ 598 w 620"/>
                <a:gd name="T99" fmla="*/ 199 h 307"/>
                <a:gd name="T100" fmla="*/ 608 w 620"/>
                <a:gd name="T101" fmla="*/ 192 h 307"/>
                <a:gd name="T102" fmla="*/ 610 w 620"/>
                <a:gd name="T103" fmla="*/ 189 h 307"/>
                <a:gd name="T104" fmla="*/ 612 w 620"/>
                <a:gd name="T105" fmla="*/ 187 h 307"/>
                <a:gd name="T106" fmla="*/ 612 w 620"/>
                <a:gd name="T107" fmla="*/ 187 h 307"/>
                <a:gd name="T108" fmla="*/ 615 w 620"/>
                <a:gd name="T109" fmla="*/ 184 h 307"/>
                <a:gd name="T110" fmla="*/ 617 w 620"/>
                <a:gd name="T111" fmla="*/ 177 h 307"/>
                <a:gd name="T112" fmla="*/ 620 w 620"/>
                <a:gd name="T113" fmla="*/ 168 h 307"/>
                <a:gd name="T114" fmla="*/ 620 w 620"/>
                <a:gd name="T115" fmla="*/ 156 h 307"/>
                <a:gd name="T116" fmla="*/ 615 w 620"/>
                <a:gd name="T117" fmla="*/ 144 h 307"/>
                <a:gd name="T118" fmla="*/ 608 w 620"/>
                <a:gd name="T119" fmla="*/ 127 h 307"/>
                <a:gd name="T120" fmla="*/ 596 w 620"/>
                <a:gd name="T121" fmla="*/ 112 h 307"/>
                <a:gd name="T122" fmla="*/ 581 w 620"/>
                <a:gd name="T123" fmla="*/ 105 h 307"/>
                <a:gd name="T124" fmla="*/ 557 w 620"/>
                <a:gd name="T125" fmla="*/ 100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0"/>
                <a:gd name="T190" fmla="*/ 0 h 307"/>
                <a:gd name="T191" fmla="*/ 620 w 620"/>
                <a:gd name="T192" fmla="*/ 307 h 3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0" h="307">
                  <a:moveTo>
                    <a:pt x="557" y="100"/>
                  </a:moveTo>
                  <a:lnTo>
                    <a:pt x="550" y="100"/>
                  </a:lnTo>
                  <a:lnTo>
                    <a:pt x="531" y="98"/>
                  </a:lnTo>
                  <a:lnTo>
                    <a:pt x="507" y="98"/>
                  </a:lnTo>
                  <a:lnTo>
                    <a:pt x="488" y="98"/>
                  </a:lnTo>
                  <a:lnTo>
                    <a:pt x="476" y="86"/>
                  </a:lnTo>
                  <a:lnTo>
                    <a:pt x="459" y="67"/>
                  </a:lnTo>
                  <a:lnTo>
                    <a:pt x="442" y="52"/>
                  </a:lnTo>
                  <a:lnTo>
                    <a:pt x="435" y="45"/>
                  </a:lnTo>
                  <a:lnTo>
                    <a:pt x="432" y="43"/>
                  </a:lnTo>
                  <a:lnTo>
                    <a:pt x="430" y="40"/>
                  </a:lnTo>
                  <a:lnTo>
                    <a:pt x="425" y="40"/>
                  </a:lnTo>
                  <a:lnTo>
                    <a:pt x="423" y="38"/>
                  </a:lnTo>
                  <a:lnTo>
                    <a:pt x="53" y="0"/>
                  </a:lnTo>
                  <a:lnTo>
                    <a:pt x="44" y="0"/>
                  </a:lnTo>
                  <a:lnTo>
                    <a:pt x="39" y="4"/>
                  </a:lnTo>
                  <a:lnTo>
                    <a:pt x="34" y="9"/>
                  </a:lnTo>
                  <a:lnTo>
                    <a:pt x="32" y="16"/>
                  </a:lnTo>
                  <a:lnTo>
                    <a:pt x="0" y="271"/>
                  </a:lnTo>
                  <a:lnTo>
                    <a:pt x="0" y="281"/>
                  </a:lnTo>
                  <a:lnTo>
                    <a:pt x="3" y="285"/>
                  </a:lnTo>
                  <a:lnTo>
                    <a:pt x="8" y="293"/>
                  </a:lnTo>
                  <a:lnTo>
                    <a:pt x="15" y="295"/>
                  </a:lnTo>
                  <a:lnTo>
                    <a:pt x="22" y="295"/>
                  </a:lnTo>
                  <a:lnTo>
                    <a:pt x="36" y="297"/>
                  </a:lnTo>
                  <a:lnTo>
                    <a:pt x="56" y="300"/>
                  </a:lnTo>
                  <a:lnTo>
                    <a:pt x="80" y="302"/>
                  </a:lnTo>
                  <a:lnTo>
                    <a:pt x="111" y="305"/>
                  </a:lnTo>
                  <a:lnTo>
                    <a:pt x="144" y="307"/>
                  </a:lnTo>
                  <a:lnTo>
                    <a:pt x="180" y="307"/>
                  </a:lnTo>
                  <a:lnTo>
                    <a:pt x="219" y="307"/>
                  </a:lnTo>
                  <a:lnTo>
                    <a:pt x="260" y="305"/>
                  </a:lnTo>
                  <a:lnTo>
                    <a:pt x="300" y="300"/>
                  </a:lnTo>
                  <a:lnTo>
                    <a:pt x="341" y="293"/>
                  </a:lnTo>
                  <a:lnTo>
                    <a:pt x="380" y="283"/>
                  </a:lnTo>
                  <a:lnTo>
                    <a:pt x="418" y="269"/>
                  </a:lnTo>
                  <a:lnTo>
                    <a:pt x="452" y="252"/>
                  </a:lnTo>
                  <a:lnTo>
                    <a:pt x="485" y="230"/>
                  </a:lnTo>
                  <a:lnTo>
                    <a:pt x="512" y="206"/>
                  </a:lnTo>
                  <a:lnTo>
                    <a:pt x="526" y="206"/>
                  </a:lnTo>
                  <a:lnTo>
                    <a:pt x="545" y="206"/>
                  </a:lnTo>
                  <a:lnTo>
                    <a:pt x="562" y="208"/>
                  </a:lnTo>
                  <a:lnTo>
                    <a:pt x="569" y="208"/>
                  </a:lnTo>
                  <a:lnTo>
                    <a:pt x="572" y="208"/>
                  </a:lnTo>
                  <a:lnTo>
                    <a:pt x="574" y="208"/>
                  </a:lnTo>
                  <a:lnTo>
                    <a:pt x="576" y="208"/>
                  </a:lnTo>
                  <a:lnTo>
                    <a:pt x="581" y="208"/>
                  </a:lnTo>
                  <a:lnTo>
                    <a:pt x="588" y="204"/>
                  </a:lnTo>
                  <a:lnTo>
                    <a:pt x="598" y="199"/>
                  </a:lnTo>
                  <a:lnTo>
                    <a:pt x="608" y="192"/>
                  </a:lnTo>
                  <a:lnTo>
                    <a:pt x="610" y="189"/>
                  </a:lnTo>
                  <a:lnTo>
                    <a:pt x="612" y="187"/>
                  </a:lnTo>
                  <a:lnTo>
                    <a:pt x="615" y="184"/>
                  </a:lnTo>
                  <a:lnTo>
                    <a:pt x="617" y="177"/>
                  </a:lnTo>
                  <a:lnTo>
                    <a:pt x="620" y="168"/>
                  </a:lnTo>
                  <a:lnTo>
                    <a:pt x="620" y="156"/>
                  </a:lnTo>
                  <a:lnTo>
                    <a:pt x="615" y="144"/>
                  </a:lnTo>
                  <a:lnTo>
                    <a:pt x="608" y="127"/>
                  </a:lnTo>
                  <a:lnTo>
                    <a:pt x="596" y="112"/>
                  </a:lnTo>
                  <a:lnTo>
                    <a:pt x="581" y="105"/>
                  </a:lnTo>
                  <a:lnTo>
                    <a:pt x="557"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6" name="Freeform 78"/>
            <p:cNvSpPr>
              <a:spLocks/>
            </p:cNvSpPr>
            <p:nvPr/>
          </p:nvSpPr>
          <p:spPr bwMode="auto">
            <a:xfrm rot="1999136">
              <a:off x="3510" y="3143"/>
              <a:ext cx="538" cy="226"/>
            </a:xfrm>
            <a:custGeom>
              <a:avLst/>
              <a:gdLst>
                <a:gd name="T0" fmla="*/ 514 w 538"/>
                <a:gd name="T1" fmla="*/ 99 h 226"/>
                <a:gd name="T2" fmla="*/ 531 w 538"/>
                <a:gd name="T3" fmla="*/ 104 h 226"/>
                <a:gd name="T4" fmla="*/ 538 w 538"/>
                <a:gd name="T5" fmla="*/ 118 h 226"/>
                <a:gd name="T6" fmla="*/ 538 w 538"/>
                <a:gd name="T7" fmla="*/ 120 h 226"/>
                <a:gd name="T8" fmla="*/ 538 w 538"/>
                <a:gd name="T9" fmla="*/ 125 h 226"/>
                <a:gd name="T10" fmla="*/ 538 w 538"/>
                <a:gd name="T11" fmla="*/ 125 h 226"/>
                <a:gd name="T12" fmla="*/ 538 w 538"/>
                <a:gd name="T13" fmla="*/ 125 h 226"/>
                <a:gd name="T14" fmla="*/ 533 w 538"/>
                <a:gd name="T15" fmla="*/ 128 h 226"/>
                <a:gd name="T16" fmla="*/ 528 w 538"/>
                <a:gd name="T17" fmla="*/ 130 h 226"/>
                <a:gd name="T18" fmla="*/ 495 w 538"/>
                <a:gd name="T19" fmla="*/ 128 h 226"/>
                <a:gd name="T20" fmla="*/ 466 w 538"/>
                <a:gd name="T21" fmla="*/ 125 h 226"/>
                <a:gd name="T22" fmla="*/ 456 w 538"/>
                <a:gd name="T23" fmla="*/ 128 h 226"/>
                <a:gd name="T24" fmla="*/ 449 w 538"/>
                <a:gd name="T25" fmla="*/ 132 h 226"/>
                <a:gd name="T26" fmla="*/ 447 w 538"/>
                <a:gd name="T27" fmla="*/ 135 h 226"/>
                <a:gd name="T28" fmla="*/ 444 w 538"/>
                <a:gd name="T29" fmla="*/ 137 h 226"/>
                <a:gd name="T30" fmla="*/ 399 w 538"/>
                <a:gd name="T31" fmla="*/ 173 h 226"/>
                <a:gd name="T32" fmla="*/ 341 w 538"/>
                <a:gd name="T33" fmla="*/ 200 h 226"/>
                <a:gd name="T34" fmla="*/ 276 w 538"/>
                <a:gd name="T35" fmla="*/ 217 h 226"/>
                <a:gd name="T36" fmla="*/ 211 w 538"/>
                <a:gd name="T37" fmla="*/ 224 h 226"/>
                <a:gd name="T38" fmla="*/ 144 w 538"/>
                <a:gd name="T39" fmla="*/ 226 h 226"/>
                <a:gd name="T40" fmla="*/ 87 w 538"/>
                <a:gd name="T41" fmla="*/ 226 h 226"/>
                <a:gd name="T42" fmla="*/ 36 w 538"/>
                <a:gd name="T43" fmla="*/ 221 h 226"/>
                <a:gd name="T44" fmla="*/ 0 w 538"/>
                <a:gd name="T45" fmla="*/ 219 h 226"/>
                <a:gd name="T46" fmla="*/ 12 w 538"/>
                <a:gd name="T47" fmla="*/ 108 h 226"/>
                <a:gd name="T48" fmla="*/ 27 w 538"/>
                <a:gd name="T49" fmla="*/ 0 h 226"/>
                <a:gd name="T50" fmla="*/ 94 w 538"/>
                <a:gd name="T51" fmla="*/ 8 h 226"/>
                <a:gd name="T52" fmla="*/ 207 w 538"/>
                <a:gd name="T53" fmla="*/ 20 h 226"/>
                <a:gd name="T54" fmla="*/ 317 w 538"/>
                <a:gd name="T55" fmla="*/ 32 h 226"/>
                <a:gd name="T56" fmla="*/ 372 w 538"/>
                <a:gd name="T57" fmla="*/ 36 h 226"/>
                <a:gd name="T58" fmla="*/ 401 w 538"/>
                <a:gd name="T59" fmla="*/ 68 h 226"/>
                <a:gd name="T60" fmla="*/ 425 w 538"/>
                <a:gd name="T61" fmla="*/ 92 h 226"/>
                <a:gd name="T62" fmla="*/ 430 w 538"/>
                <a:gd name="T63" fmla="*/ 94 h 226"/>
                <a:gd name="T64" fmla="*/ 437 w 538"/>
                <a:gd name="T65" fmla="*/ 96 h 2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8"/>
                <a:gd name="T100" fmla="*/ 0 h 226"/>
                <a:gd name="T101" fmla="*/ 538 w 538"/>
                <a:gd name="T102" fmla="*/ 226 h 2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8" h="226">
                  <a:moveTo>
                    <a:pt x="437" y="96"/>
                  </a:moveTo>
                  <a:lnTo>
                    <a:pt x="514" y="99"/>
                  </a:lnTo>
                  <a:lnTo>
                    <a:pt x="523" y="101"/>
                  </a:lnTo>
                  <a:lnTo>
                    <a:pt x="531" y="104"/>
                  </a:lnTo>
                  <a:lnTo>
                    <a:pt x="533" y="108"/>
                  </a:lnTo>
                  <a:lnTo>
                    <a:pt x="538" y="118"/>
                  </a:lnTo>
                  <a:lnTo>
                    <a:pt x="538" y="120"/>
                  </a:lnTo>
                  <a:lnTo>
                    <a:pt x="538" y="123"/>
                  </a:lnTo>
                  <a:lnTo>
                    <a:pt x="538" y="125"/>
                  </a:lnTo>
                  <a:lnTo>
                    <a:pt x="535" y="128"/>
                  </a:lnTo>
                  <a:lnTo>
                    <a:pt x="533" y="128"/>
                  </a:lnTo>
                  <a:lnTo>
                    <a:pt x="531" y="130"/>
                  </a:lnTo>
                  <a:lnTo>
                    <a:pt x="528" y="130"/>
                  </a:lnTo>
                  <a:lnTo>
                    <a:pt x="516" y="130"/>
                  </a:lnTo>
                  <a:lnTo>
                    <a:pt x="495" y="128"/>
                  </a:lnTo>
                  <a:lnTo>
                    <a:pt x="475" y="125"/>
                  </a:lnTo>
                  <a:lnTo>
                    <a:pt x="466" y="125"/>
                  </a:lnTo>
                  <a:lnTo>
                    <a:pt x="461" y="125"/>
                  </a:lnTo>
                  <a:lnTo>
                    <a:pt x="456" y="128"/>
                  </a:lnTo>
                  <a:lnTo>
                    <a:pt x="454" y="130"/>
                  </a:lnTo>
                  <a:lnTo>
                    <a:pt x="449" y="132"/>
                  </a:lnTo>
                  <a:lnTo>
                    <a:pt x="447" y="135"/>
                  </a:lnTo>
                  <a:lnTo>
                    <a:pt x="447" y="137"/>
                  </a:lnTo>
                  <a:lnTo>
                    <a:pt x="444" y="137"/>
                  </a:lnTo>
                  <a:lnTo>
                    <a:pt x="423" y="156"/>
                  </a:lnTo>
                  <a:lnTo>
                    <a:pt x="399" y="173"/>
                  </a:lnTo>
                  <a:lnTo>
                    <a:pt x="372" y="188"/>
                  </a:lnTo>
                  <a:lnTo>
                    <a:pt x="341" y="200"/>
                  </a:lnTo>
                  <a:lnTo>
                    <a:pt x="310" y="209"/>
                  </a:lnTo>
                  <a:lnTo>
                    <a:pt x="276" y="217"/>
                  </a:lnTo>
                  <a:lnTo>
                    <a:pt x="245" y="221"/>
                  </a:lnTo>
                  <a:lnTo>
                    <a:pt x="211" y="224"/>
                  </a:lnTo>
                  <a:lnTo>
                    <a:pt x="178" y="226"/>
                  </a:lnTo>
                  <a:lnTo>
                    <a:pt x="144" y="226"/>
                  </a:lnTo>
                  <a:lnTo>
                    <a:pt x="115" y="226"/>
                  </a:lnTo>
                  <a:lnTo>
                    <a:pt x="87" y="226"/>
                  </a:lnTo>
                  <a:lnTo>
                    <a:pt x="60" y="224"/>
                  </a:lnTo>
                  <a:lnTo>
                    <a:pt x="36" y="221"/>
                  </a:lnTo>
                  <a:lnTo>
                    <a:pt x="17" y="221"/>
                  </a:lnTo>
                  <a:lnTo>
                    <a:pt x="0" y="219"/>
                  </a:lnTo>
                  <a:lnTo>
                    <a:pt x="5" y="176"/>
                  </a:lnTo>
                  <a:lnTo>
                    <a:pt x="12" y="108"/>
                  </a:lnTo>
                  <a:lnTo>
                    <a:pt x="22" y="44"/>
                  </a:lnTo>
                  <a:lnTo>
                    <a:pt x="27" y="0"/>
                  </a:lnTo>
                  <a:lnTo>
                    <a:pt x="51" y="3"/>
                  </a:lnTo>
                  <a:lnTo>
                    <a:pt x="94" y="8"/>
                  </a:lnTo>
                  <a:lnTo>
                    <a:pt x="147" y="15"/>
                  </a:lnTo>
                  <a:lnTo>
                    <a:pt x="207" y="20"/>
                  </a:lnTo>
                  <a:lnTo>
                    <a:pt x="264" y="27"/>
                  </a:lnTo>
                  <a:lnTo>
                    <a:pt x="317" y="32"/>
                  </a:lnTo>
                  <a:lnTo>
                    <a:pt x="355" y="34"/>
                  </a:lnTo>
                  <a:lnTo>
                    <a:pt x="372" y="36"/>
                  </a:lnTo>
                  <a:lnTo>
                    <a:pt x="384" y="48"/>
                  </a:lnTo>
                  <a:lnTo>
                    <a:pt x="401" y="68"/>
                  </a:lnTo>
                  <a:lnTo>
                    <a:pt x="418" y="84"/>
                  </a:lnTo>
                  <a:lnTo>
                    <a:pt x="425" y="92"/>
                  </a:lnTo>
                  <a:lnTo>
                    <a:pt x="427" y="94"/>
                  </a:lnTo>
                  <a:lnTo>
                    <a:pt x="430" y="94"/>
                  </a:lnTo>
                  <a:lnTo>
                    <a:pt x="435" y="96"/>
                  </a:lnTo>
                  <a:lnTo>
                    <a:pt x="437" y="96"/>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7" name="Freeform 79"/>
            <p:cNvSpPr>
              <a:spLocks/>
            </p:cNvSpPr>
            <p:nvPr/>
          </p:nvSpPr>
          <p:spPr bwMode="auto">
            <a:xfrm rot="1999136">
              <a:off x="3402" y="2862"/>
              <a:ext cx="842" cy="526"/>
            </a:xfrm>
            <a:custGeom>
              <a:avLst/>
              <a:gdLst>
                <a:gd name="T0" fmla="*/ 473 w 842"/>
                <a:gd name="T1" fmla="*/ 34 h 526"/>
                <a:gd name="T2" fmla="*/ 398 w 842"/>
                <a:gd name="T3" fmla="*/ 10 h 526"/>
                <a:gd name="T4" fmla="*/ 288 w 842"/>
                <a:gd name="T5" fmla="*/ 0 h 526"/>
                <a:gd name="T6" fmla="*/ 262 w 842"/>
                <a:gd name="T7" fmla="*/ 27 h 526"/>
                <a:gd name="T8" fmla="*/ 259 w 842"/>
                <a:gd name="T9" fmla="*/ 51 h 526"/>
                <a:gd name="T10" fmla="*/ 163 w 842"/>
                <a:gd name="T11" fmla="*/ 51 h 526"/>
                <a:gd name="T12" fmla="*/ 74 w 842"/>
                <a:gd name="T13" fmla="*/ 79 h 526"/>
                <a:gd name="T14" fmla="*/ 50 w 842"/>
                <a:gd name="T15" fmla="*/ 103 h 526"/>
                <a:gd name="T16" fmla="*/ 22 w 842"/>
                <a:gd name="T17" fmla="*/ 137 h 526"/>
                <a:gd name="T18" fmla="*/ 77 w 842"/>
                <a:gd name="T19" fmla="*/ 144 h 526"/>
                <a:gd name="T20" fmla="*/ 98 w 842"/>
                <a:gd name="T21" fmla="*/ 156 h 526"/>
                <a:gd name="T22" fmla="*/ 53 w 842"/>
                <a:gd name="T23" fmla="*/ 195 h 526"/>
                <a:gd name="T24" fmla="*/ 22 w 842"/>
                <a:gd name="T25" fmla="*/ 240 h 526"/>
                <a:gd name="T26" fmla="*/ 2 w 842"/>
                <a:gd name="T27" fmla="*/ 298 h 526"/>
                <a:gd name="T28" fmla="*/ 38 w 842"/>
                <a:gd name="T29" fmla="*/ 286 h 526"/>
                <a:gd name="T30" fmla="*/ 86 w 842"/>
                <a:gd name="T31" fmla="*/ 271 h 526"/>
                <a:gd name="T32" fmla="*/ 79 w 842"/>
                <a:gd name="T33" fmla="*/ 317 h 526"/>
                <a:gd name="T34" fmla="*/ 77 w 842"/>
                <a:gd name="T35" fmla="*/ 396 h 526"/>
                <a:gd name="T36" fmla="*/ 120 w 842"/>
                <a:gd name="T37" fmla="*/ 382 h 526"/>
                <a:gd name="T38" fmla="*/ 206 w 842"/>
                <a:gd name="T39" fmla="*/ 351 h 526"/>
                <a:gd name="T40" fmla="*/ 252 w 842"/>
                <a:gd name="T41" fmla="*/ 351 h 526"/>
                <a:gd name="T42" fmla="*/ 226 w 842"/>
                <a:gd name="T43" fmla="*/ 403 h 526"/>
                <a:gd name="T44" fmla="*/ 286 w 842"/>
                <a:gd name="T45" fmla="*/ 387 h 526"/>
                <a:gd name="T46" fmla="*/ 336 w 842"/>
                <a:gd name="T47" fmla="*/ 372 h 526"/>
                <a:gd name="T48" fmla="*/ 401 w 842"/>
                <a:gd name="T49" fmla="*/ 355 h 526"/>
                <a:gd name="T50" fmla="*/ 384 w 842"/>
                <a:gd name="T51" fmla="*/ 411 h 526"/>
                <a:gd name="T52" fmla="*/ 427 w 842"/>
                <a:gd name="T53" fmla="*/ 408 h 526"/>
                <a:gd name="T54" fmla="*/ 475 w 842"/>
                <a:gd name="T55" fmla="*/ 399 h 526"/>
                <a:gd name="T56" fmla="*/ 528 w 842"/>
                <a:gd name="T57" fmla="*/ 384 h 526"/>
                <a:gd name="T58" fmla="*/ 526 w 842"/>
                <a:gd name="T59" fmla="*/ 435 h 526"/>
                <a:gd name="T60" fmla="*/ 490 w 842"/>
                <a:gd name="T61" fmla="*/ 526 h 526"/>
                <a:gd name="T62" fmla="*/ 545 w 842"/>
                <a:gd name="T63" fmla="*/ 514 h 526"/>
                <a:gd name="T64" fmla="*/ 590 w 842"/>
                <a:gd name="T65" fmla="*/ 500 h 526"/>
                <a:gd name="T66" fmla="*/ 634 w 842"/>
                <a:gd name="T67" fmla="*/ 473 h 526"/>
                <a:gd name="T68" fmla="*/ 643 w 842"/>
                <a:gd name="T69" fmla="*/ 432 h 526"/>
                <a:gd name="T70" fmla="*/ 665 w 842"/>
                <a:gd name="T71" fmla="*/ 379 h 526"/>
                <a:gd name="T72" fmla="*/ 691 w 842"/>
                <a:gd name="T73" fmla="*/ 382 h 526"/>
                <a:gd name="T74" fmla="*/ 715 w 842"/>
                <a:gd name="T75" fmla="*/ 389 h 526"/>
                <a:gd name="T76" fmla="*/ 751 w 842"/>
                <a:gd name="T77" fmla="*/ 401 h 526"/>
                <a:gd name="T78" fmla="*/ 770 w 842"/>
                <a:gd name="T79" fmla="*/ 399 h 526"/>
                <a:gd name="T80" fmla="*/ 794 w 842"/>
                <a:gd name="T81" fmla="*/ 382 h 526"/>
                <a:gd name="T82" fmla="*/ 830 w 842"/>
                <a:gd name="T83" fmla="*/ 331 h 526"/>
                <a:gd name="T84" fmla="*/ 840 w 842"/>
                <a:gd name="T85" fmla="*/ 271 h 526"/>
                <a:gd name="T86" fmla="*/ 818 w 842"/>
                <a:gd name="T87" fmla="*/ 219 h 526"/>
                <a:gd name="T88" fmla="*/ 773 w 842"/>
                <a:gd name="T89" fmla="*/ 173 h 526"/>
                <a:gd name="T90" fmla="*/ 730 w 842"/>
                <a:gd name="T91" fmla="*/ 130 h 526"/>
                <a:gd name="T92" fmla="*/ 643 w 842"/>
                <a:gd name="T93" fmla="*/ 70 h 526"/>
                <a:gd name="T94" fmla="*/ 499 w 842"/>
                <a:gd name="T95" fmla="*/ 48 h 5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2"/>
                <a:gd name="T145" fmla="*/ 0 h 526"/>
                <a:gd name="T146" fmla="*/ 842 w 842"/>
                <a:gd name="T147" fmla="*/ 526 h 5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2" h="526">
                  <a:moveTo>
                    <a:pt x="499" y="48"/>
                  </a:moveTo>
                  <a:lnTo>
                    <a:pt x="490" y="41"/>
                  </a:lnTo>
                  <a:lnTo>
                    <a:pt x="473" y="34"/>
                  </a:lnTo>
                  <a:lnTo>
                    <a:pt x="454" y="27"/>
                  </a:lnTo>
                  <a:lnTo>
                    <a:pt x="427" y="17"/>
                  </a:lnTo>
                  <a:lnTo>
                    <a:pt x="398" y="10"/>
                  </a:lnTo>
                  <a:lnTo>
                    <a:pt x="365" y="3"/>
                  </a:lnTo>
                  <a:lnTo>
                    <a:pt x="329" y="0"/>
                  </a:lnTo>
                  <a:lnTo>
                    <a:pt x="288" y="0"/>
                  </a:lnTo>
                  <a:lnTo>
                    <a:pt x="242" y="5"/>
                  </a:lnTo>
                  <a:lnTo>
                    <a:pt x="250" y="12"/>
                  </a:lnTo>
                  <a:lnTo>
                    <a:pt x="262" y="27"/>
                  </a:lnTo>
                  <a:lnTo>
                    <a:pt x="278" y="43"/>
                  </a:lnTo>
                  <a:lnTo>
                    <a:pt x="288" y="53"/>
                  </a:lnTo>
                  <a:lnTo>
                    <a:pt x="259" y="51"/>
                  </a:lnTo>
                  <a:lnTo>
                    <a:pt x="230" y="48"/>
                  </a:lnTo>
                  <a:lnTo>
                    <a:pt x="197" y="48"/>
                  </a:lnTo>
                  <a:lnTo>
                    <a:pt x="163" y="51"/>
                  </a:lnTo>
                  <a:lnTo>
                    <a:pt x="132" y="58"/>
                  </a:lnTo>
                  <a:lnTo>
                    <a:pt x="103" y="65"/>
                  </a:lnTo>
                  <a:lnTo>
                    <a:pt x="74" y="79"/>
                  </a:lnTo>
                  <a:lnTo>
                    <a:pt x="53" y="99"/>
                  </a:lnTo>
                  <a:lnTo>
                    <a:pt x="50" y="101"/>
                  </a:lnTo>
                  <a:lnTo>
                    <a:pt x="50" y="103"/>
                  </a:lnTo>
                  <a:lnTo>
                    <a:pt x="48" y="106"/>
                  </a:lnTo>
                  <a:lnTo>
                    <a:pt x="46" y="108"/>
                  </a:lnTo>
                  <a:lnTo>
                    <a:pt x="22" y="137"/>
                  </a:lnTo>
                  <a:lnTo>
                    <a:pt x="60" y="142"/>
                  </a:lnTo>
                  <a:lnTo>
                    <a:pt x="65" y="142"/>
                  </a:lnTo>
                  <a:lnTo>
                    <a:pt x="77" y="144"/>
                  </a:lnTo>
                  <a:lnTo>
                    <a:pt x="94" y="147"/>
                  </a:lnTo>
                  <a:lnTo>
                    <a:pt x="115" y="149"/>
                  </a:lnTo>
                  <a:lnTo>
                    <a:pt x="98" y="156"/>
                  </a:lnTo>
                  <a:lnTo>
                    <a:pt x="84" y="168"/>
                  </a:lnTo>
                  <a:lnTo>
                    <a:pt x="67" y="180"/>
                  </a:lnTo>
                  <a:lnTo>
                    <a:pt x="53" y="195"/>
                  </a:lnTo>
                  <a:lnTo>
                    <a:pt x="43" y="209"/>
                  </a:lnTo>
                  <a:lnTo>
                    <a:pt x="31" y="223"/>
                  </a:lnTo>
                  <a:lnTo>
                    <a:pt x="22" y="240"/>
                  </a:lnTo>
                  <a:lnTo>
                    <a:pt x="14" y="257"/>
                  </a:lnTo>
                  <a:lnTo>
                    <a:pt x="0" y="298"/>
                  </a:lnTo>
                  <a:lnTo>
                    <a:pt x="2" y="298"/>
                  </a:lnTo>
                  <a:lnTo>
                    <a:pt x="12" y="295"/>
                  </a:lnTo>
                  <a:lnTo>
                    <a:pt x="24" y="291"/>
                  </a:lnTo>
                  <a:lnTo>
                    <a:pt x="38" y="286"/>
                  </a:lnTo>
                  <a:lnTo>
                    <a:pt x="55" y="281"/>
                  </a:lnTo>
                  <a:lnTo>
                    <a:pt x="72" y="276"/>
                  </a:lnTo>
                  <a:lnTo>
                    <a:pt x="86" y="271"/>
                  </a:lnTo>
                  <a:lnTo>
                    <a:pt x="98" y="267"/>
                  </a:lnTo>
                  <a:lnTo>
                    <a:pt x="89" y="291"/>
                  </a:lnTo>
                  <a:lnTo>
                    <a:pt x="79" y="317"/>
                  </a:lnTo>
                  <a:lnTo>
                    <a:pt x="72" y="343"/>
                  </a:lnTo>
                  <a:lnTo>
                    <a:pt x="72" y="372"/>
                  </a:lnTo>
                  <a:lnTo>
                    <a:pt x="77" y="396"/>
                  </a:lnTo>
                  <a:lnTo>
                    <a:pt x="82" y="394"/>
                  </a:lnTo>
                  <a:lnTo>
                    <a:pt x="98" y="389"/>
                  </a:lnTo>
                  <a:lnTo>
                    <a:pt x="120" y="382"/>
                  </a:lnTo>
                  <a:lnTo>
                    <a:pt x="146" y="372"/>
                  </a:lnTo>
                  <a:lnTo>
                    <a:pt x="175" y="363"/>
                  </a:lnTo>
                  <a:lnTo>
                    <a:pt x="206" y="351"/>
                  </a:lnTo>
                  <a:lnTo>
                    <a:pt x="235" y="341"/>
                  </a:lnTo>
                  <a:lnTo>
                    <a:pt x="259" y="334"/>
                  </a:lnTo>
                  <a:lnTo>
                    <a:pt x="252" y="351"/>
                  </a:lnTo>
                  <a:lnTo>
                    <a:pt x="240" y="372"/>
                  </a:lnTo>
                  <a:lnTo>
                    <a:pt x="230" y="394"/>
                  </a:lnTo>
                  <a:lnTo>
                    <a:pt x="226" y="403"/>
                  </a:lnTo>
                  <a:lnTo>
                    <a:pt x="271" y="389"/>
                  </a:lnTo>
                  <a:lnTo>
                    <a:pt x="276" y="389"/>
                  </a:lnTo>
                  <a:lnTo>
                    <a:pt x="286" y="387"/>
                  </a:lnTo>
                  <a:lnTo>
                    <a:pt x="298" y="382"/>
                  </a:lnTo>
                  <a:lnTo>
                    <a:pt x="317" y="377"/>
                  </a:lnTo>
                  <a:lnTo>
                    <a:pt x="336" y="372"/>
                  </a:lnTo>
                  <a:lnTo>
                    <a:pt x="358" y="367"/>
                  </a:lnTo>
                  <a:lnTo>
                    <a:pt x="379" y="360"/>
                  </a:lnTo>
                  <a:lnTo>
                    <a:pt x="401" y="355"/>
                  </a:lnTo>
                  <a:lnTo>
                    <a:pt x="396" y="372"/>
                  </a:lnTo>
                  <a:lnTo>
                    <a:pt x="391" y="391"/>
                  </a:lnTo>
                  <a:lnTo>
                    <a:pt x="384" y="411"/>
                  </a:lnTo>
                  <a:lnTo>
                    <a:pt x="382" y="418"/>
                  </a:lnTo>
                  <a:lnTo>
                    <a:pt x="418" y="411"/>
                  </a:lnTo>
                  <a:lnTo>
                    <a:pt x="427" y="408"/>
                  </a:lnTo>
                  <a:lnTo>
                    <a:pt x="442" y="406"/>
                  </a:lnTo>
                  <a:lnTo>
                    <a:pt x="456" y="403"/>
                  </a:lnTo>
                  <a:lnTo>
                    <a:pt x="475" y="399"/>
                  </a:lnTo>
                  <a:lnTo>
                    <a:pt x="492" y="394"/>
                  </a:lnTo>
                  <a:lnTo>
                    <a:pt x="511" y="389"/>
                  </a:lnTo>
                  <a:lnTo>
                    <a:pt x="528" y="384"/>
                  </a:lnTo>
                  <a:lnTo>
                    <a:pt x="545" y="379"/>
                  </a:lnTo>
                  <a:lnTo>
                    <a:pt x="535" y="406"/>
                  </a:lnTo>
                  <a:lnTo>
                    <a:pt x="526" y="435"/>
                  </a:lnTo>
                  <a:lnTo>
                    <a:pt x="516" y="463"/>
                  </a:lnTo>
                  <a:lnTo>
                    <a:pt x="506" y="490"/>
                  </a:lnTo>
                  <a:lnTo>
                    <a:pt x="490" y="526"/>
                  </a:lnTo>
                  <a:lnTo>
                    <a:pt x="528" y="519"/>
                  </a:lnTo>
                  <a:lnTo>
                    <a:pt x="535" y="516"/>
                  </a:lnTo>
                  <a:lnTo>
                    <a:pt x="545" y="514"/>
                  </a:lnTo>
                  <a:lnTo>
                    <a:pt x="559" y="512"/>
                  </a:lnTo>
                  <a:lnTo>
                    <a:pt x="574" y="507"/>
                  </a:lnTo>
                  <a:lnTo>
                    <a:pt x="590" y="500"/>
                  </a:lnTo>
                  <a:lnTo>
                    <a:pt x="607" y="492"/>
                  </a:lnTo>
                  <a:lnTo>
                    <a:pt x="622" y="485"/>
                  </a:lnTo>
                  <a:lnTo>
                    <a:pt x="634" y="473"/>
                  </a:lnTo>
                  <a:lnTo>
                    <a:pt x="638" y="468"/>
                  </a:lnTo>
                  <a:lnTo>
                    <a:pt x="641" y="459"/>
                  </a:lnTo>
                  <a:lnTo>
                    <a:pt x="643" y="432"/>
                  </a:lnTo>
                  <a:lnTo>
                    <a:pt x="648" y="403"/>
                  </a:lnTo>
                  <a:lnTo>
                    <a:pt x="650" y="377"/>
                  </a:lnTo>
                  <a:lnTo>
                    <a:pt x="665" y="379"/>
                  </a:lnTo>
                  <a:lnTo>
                    <a:pt x="677" y="379"/>
                  </a:lnTo>
                  <a:lnTo>
                    <a:pt x="686" y="379"/>
                  </a:lnTo>
                  <a:lnTo>
                    <a:pt x="691" y="382"/>
                  </a:lnTo>
                  <a:lnTo>
                    <a:pt x="696" y="382"/>
                  </a:lnTo>
                  <a:lnTo>
                    <a:pt x="703" y="384"/>
                  </a:lnTo>
                  <a:lnTo>
                    <a:pt x="715" y="389"/>
                  </a:lnTo>
                  <a:lnTo>
                    <a:pt x="727" y="391"/>
                  </a:lnTo>
                  <a:lnTo>
                    <a:pt x="742" y="396"/>
                  </a:lnTo>
                  <a:lnTo>
                    <a:pt x="751" y="401"/>
                  </a:lnTo>
                  <a:lnTo>
                    <a:pt x="761" y="403"/>
                  </a:lnTo>
                  <a:lnTo>
                    <a:pt x="763" y="403"/>
                  </a:lnTo>
                  <a:lnTo>
                    <a:pt x="770" y="399"/>
                  </a:lnTo>
                  <a:lnTo>
                    <a:pt x="775" y="396"/>
                  </a:lnTo>
                  <a:lnTo>
                    <a:pt x="782" y="391"/>
                  </a:lnTo>
                  <a:lnTo>
                    <a:pt x="794" y="382"/>
                  </a:lnTo>
                  <a:lnTo>
                    <a:pt x="806" y="370"/>
                  </a:lnTo>
                  <a:lnTo>
                    <a:pt x="818" y="353"/>
                  </a:lnTo>
                  <a:lnTo>
                    <a:pt x="830" y="331"/>
                  </a:lnTo>
                  <a:lnTo>
                    <a:pt x="838" y="312"/>
                  </a:lnTo>
                  <a:lnTo>
                    <a:pt x="842" y="288"/>
                  </a:lnTo>
                  <a:lnTo>
                    <a:pt x="840" y="271"/>
                  </a:lnTo>
                  <a:lnTo>
                    <a:pt x="838" y="252"/>
                  </a:lnTo>
                  <a:lnTo>
                    <a:pt x="830" y="235"/>
                  </a:lnTo>
                  <a:lnTo>
                    <a:pt x="818" y="219"/>
                  </a:lnTo>
                  <a:lnTo>
                    <a:pt x="806" y="204"/>
                  </a:lnTo>
                  <a:lnTo>
                    <a:pt x="790" y="187"/>
                  </a:lnTo>
                  <a:lnTo>
                    <a:pt x="773" y="173"/>
                  </a:lnTo>
                  <a:lnTo>
                    <a:pt x="751" y="159"/>
                  </a:lnTo>
                  <a:lnTo>
                    <a:pt x="744" y="147"/>
                  </a:lnTo>
                  <a:lnTo>
                    <a:pt x="730" y="130"/>
                  </a:lnTo>
                  <a:lnTo>
                    <a:pt x="708" y="108"/>
                  </a:lnTo>
                  <a:lnTo>
                    <a:pt x="679" y="89"/>
                  </a:lnTo>
                  <a:lnTo>
                    <a:pt x="643" y="70"/>
                  </a:lnTo>
                  <a:lnTo>
                    <a:pt x="602" y="55"/>
                  </a:lnTo>
                  <a:lnTo>
                    <a:pt x="554" y="46"/>
                  </a:lnTo>
                  <a:lnTo>
                    <a:pt x="49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8" name="Freeform 80"/>
            <p:cNvSpPr>
              <a:spLocks/>
            </p:cNvSpPr>
            <p:nvPr/>
          </p:nvSpPr>
          <p:spPr bwMode="auto">
            <a:xfrm rot="1999136">
              <a:off x="3485" y="2921"/>
              <a:ext cx="717" cy="420"/>
            </a:xfrm>
            <a:custGeom>
              <a:avLst/>
              <a:gdLst>
                <a:gd name="T0" fmla="*/ 415 w 717"/>
                <a:gd name="T1" fmla="*/ 43 h 420"/>
                <a:gd name="T2" fmla="*/ 547 w 717"/>
                <a:gd name="T3" fmla="*/ 62 h 420"/>
                <a:gd name="T4" fmla="*/ 621 w 717"/>
                <a:gd name="T5" fmla="*/ 120 h 420"/>
                <a:gd name="T6" fmla="*/ 638 w 717"/>
                <a:gd name="T7" fmla="*/ 141 h 420"/>
                <a:gd name="T8" fmla="*/ 674 w 717"/>
                <a:gd name="T9" fmla="*/ 168 h 420"/>
                <a:gd name="T10" fmla="*/ 705 w 717"/>
                <a:gd name="T11" fmla="*/ 204 h 420"/>
                <a:gd name="T12" fmla="*/ 717 w 717"/>
                <a:gd name="T13" fmla="*/ 240 h 420"/>
                <a:gd name="T14" fmla="*/ 703 w 717"/>
                <a:gd name="T15" fmla="*/ 281 h 420"/>
                <a:gd name="T16" fmla="*/ 684 w 717"/>
                <a:gd name="T17" fmla="*/ 305 h 420"/>
                <a:gd name="T18" fmla="*/ 660 w 717"/>
                <a:gd name="T19" fmla="*/ 307 h 420"/>
                <a:gd name="T20" fmla="*/ 616 w 717"/>
                <a:gd name="T21" fmla="*/ 293 h 420"/>
                <a:gd name="T22" fmla="*/ 525 w 717"/>
                <a:gd name="T23" fmla="*/ 338 h 420"/>
                <a:gd name="T24" fmla="*/ 508 w 717"/>
                <a:gd name="T25" fmla="*/ 405 h 420"/>
                <a:gd name="T26" fmla="*/ 477 w 717"/>
                <a:gd name="T27" fmla="*/ 420 h 420"/>
                <a:gd name="T28" fmla="*/ 513 w 717"/>
                <a:gd name="T29" fmla="*/ 324 h 420"/>
                <a:gd name="T30" fmla="*/ 470 w 717"/>
                <a:gd name="T31" fmla="*/ 283 h 420"/>
                <a:gd name="T32" fmla="*/ 451 w 717"/>
                <a:gd name="T33" fmla="*/ 295 h 420"/>
                <a:gd name="T34" fmla="*/ 412 w 717"/>
                <a:gd name="T35" fmla="*/ 305 h 420"/>
                <a:gd name="T36" fmla="*/ 364 w 717"/>
                <a:gd name="T37" fmla="*/ 317 h 420"/>
                <a:gd name="T38" fmla="*/ 381 w 717"/>
                <a:gd name="T39" fmla="*/ 261 h 420"/>
                <a:gd name="T40" fmla="*/ 336 w 717"/>
                <a:gd name="T41" fmla="*/ 261 h 420"/>
                <a:gd name="T42" fmla="*/ 290 w 717"/>
                <a:gd name="T43" fmla="*/ 273 h 420"/>
                <a:gd name="T44" fmla="*/ 240 w 717"/>
                <a:gd name="T45" fmla="*/ 285 h 420"/>
                <a:gd name="T46" fmla="*/ 247 w 717"/>
                <a:gd name="T47" fmla="*/ 245 h 420"/>
                <a:gd name="T48" fmla="*/ 256 w 717"/>
                <a:gd name="T49" fmla="*/ 213 h 420"/>
                <a:gd name="T50" fmla="*/ 168 w 717"/>
                <a:gd name="T51" fmla="*/ 245 h 420"/>
                <a:gd name="T52" fmla="*/ 60 w 717"/>
                <a:gd name="T53" fmla="*/ 283 h 420"/>
                <a:gd name="T54" fmla="*/ 60 w 717"/>
                <a:gd name="T55" fmla="*/ 235 h 420"/>
                <a:gd name="T56" fmla="*/ 129 w 717"/>
                <a:gd name="T57" fmla="*/ 141 h 420"/>
                <a:gd name="T58" fmla="*/ 96 w 717"/>
                <a:gd name="T59" fmla="*/ 151 h 420"/>
                <a:gd name="T60" fmla="*/ 33 w 717"/>
                <a:gd name="T61" fmla="*/ 173 h 420"/>
                <a:gd name="T62" fmla="*/ 2 w 717"/>
                <a:gd name="T63" fmla="*/ 182 h 420"/>
                <a:gd name="T64" fmla="*/ 2 w 717"/>
                <a:gd name="T65" fmla="*/ 180 h 420"/>
                <a:gd name="T66" fmla="*/ 57 w 717"/>
                <a:gd name="T67" fmla="*/ 139 h 420"/>
                <a:gd name="T68" fmla="*/ 103 w 717"/>
                <a:gd name="T69" fmla="*/ 122 h 420"/>
                <a:gd name="T70" fmla="*/ 117 w 717"/>
                <a:gd name="T71" fmla="*/ 77 h 420"/>
                <a:gd name="T72" fmla="*/ 88 w 717"/>
                <a:gd name="T73" fmla="*/ 69 h 420"/>
                <a:gd name="T74" fmla="*/ 57 w 717"/>
                <a:gd name="T75" fmla="*/ 65 h 420"/>
                <a:gd name="T76" fmla="*/ 62 w 717"/>
                <a:gd name="T77" fmla="*/ 50 h 420"/>
                <a:gd name="T78" fmla="*/ 156 w 717"/>
                <a:gd name="T79" fmla="*/ 45 h 420"/>
                <a:gd name="T80" fmla="*/ 240 w 717"/>
                <a:gd name="T81" fmla="*/ 55 h 420"/>
                <a:gd name="T82" fmla="*/ 314 w 717"/>
                <a:gd name="T83" fmla="*/ 67 h 420"/>
                <a:gd name="T84" fmla="*/ 254 w 717"/>
                <a:gd name="T85" fmla="*/ 0 h 420"/>
                <a:gd name="T86" fmla="*/ 340 w 717"/>
                <a:gd name="T87" fmla="*/ 14 h 420"/>
                <a:gd name="T88" fmla="*/ 388 w 717"/>
                <a:gd name="T89" fmla="*/ 36 h 4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7"/>
                <a:gd name="T136" fmla="*/ 0 h 420"/>
                <a:gd name="T137" fmla="*/ 717 w 717"/>
                <a:gd name="T138" fmla="*/ 420 h 4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7" h="420">
                  <a:moveTo>
                    <a:pt x="398" y="41"/>
                  </a:moveTo>
                  <a:lnTo>
                    <a:pt x="405" y="45"/>
                  </a:lnTo>
                  <a:lnTo>
                    <a:pt x="415" y="43"/>
                  </a:lnTo>
                  <a:lnTo>
                    <a:pt x="465" y="41"/>
                  </a:lnTo>
                  <a:lnTo>
                    <a:pt x="511" y="48"/>
                  </a:lnTo>
                  <a:lnTo>
                    <a:pt x="547" y="62"/>
                  </a:lnTo>
                  <a:lnTo>
                    <a:pt x="578" y="81"/>
                  </a:lnTo>
                  <a:lnTo>
                    <a:pt x="602" y="101"/>
                  </a:lnTo>
                  <a:lnTo>
                    <a:pt x="621" y="120"/>
                  </a:lnTo>
                  <a:lnTo>
                    <a:pt x="631" y="132"/>
                  </a:lnTo>
                  <a:lnTo>
                    <a:pt x="636" y="139"/>
                  </a:lnTo>
                  <a:lnTo>
                    <a:pt x="638" y="141"/>
                  </a:lnTo>
                  <a:lnTo>
                    <a:pt x="643" y="144"/>
                  </a:lnTo>
                  <a:lnTo>
                    <a:pt x="660" y="156"/>
                  </a:lnTo>
                  <a:lnTo>
                    <a:pt x="674" y="168"/>
                  </a:lnTo>
                  <a:lnTo>
                    <a:pt x="688" y="180"/>
                  </a:lnTo>
                  <a:lnTo>
                    <a:pt x="698" y="192"/>
                  </a:lnTo>
                  <a:lnTo>
                    <a:pt x="705" y="204"/>
                  </a:lnTo>
                  <a:lnTo>
                    <a:pt x="712" y="216"/>
                  </a:lnTo>
                  <a:lnTo>
                    <a:pt x="715" y="228"/>
                  </a:lnTo>
                  <a:lnTo>
                    <a:pt x="717" y="240"/>
                  </a:lnTo>
                  <a:lnTo>
                    <a:pt x="715" y="254"/>
                  </a:lnTo>
                  <a:lnTo>
                    <a:pt x="710" y="269"/>
                  </a:lnTo>
                  <a:lnTo>
                    <a:pt x="703" y="281"/>
                  </a:lnTo>
                  <a:lnTo>
                    <a:pt x="693" y="293"/>
                  </a:lnTo>
                  <a:lnTo>
                    <a:pt x="688" y="300"/>
                  </a:lnTo>
                  <a:lnTo>
                    <a:pt x="684" y="305"/>
                  </a:lnTo>
                  <a:lnTo>
                    <a:pt x="679" y="307"/>
                  </a:lnTo>
                  <a:lnTo>
                    <a:pt x="674" y="312"/>
                  </a:lnTo>
                  <a:lnTo>
                    <a:pt x="660" y="307"/>
                  </a:lnTo>
                  <a:lnTo>
                    <a:pt x="640" y="300"/>
                  </a:lnTo>
                  <a:lnTo>
                    <a:pt x="624" y="295"/>
                  </a:lnTo>
                  <a:lnTo>
                    <a:pt x="616" y="293"/>
                  </a:lnTo>
                  <a:lnTo>
                    <a:pt x="532" y="285"/>
                  </a:lnTo>
                  <a:lnTo>
                    <a:pt x="530" y="302"/>
                  </a:lnTo>
                  <a:lnTo>
                    <a:pt x="525" y="338"/>
                  </a:lnTo>
                  <a:lnTo>
                    <a:pt x="520" y="377"/>
                  </a:lnTo>
                  <a:lnTo>
                    <a:pt x="516" y="401"/>
                  </a:lnTo>
                  <a:lnTo>
                    <a:pt x="508" y="405"/>
                  </a:lnTo>
                  <a:lnTo>
                    <a:pt x="501" y="410"/>
                  </a:lnTo>
                  <a:lnTo>
                    <a:pt x="489" y="415"/>
                  </a:lnTo>
                  <a:lnTo>
                    <a:pt x="477" y="420"/>
                  </a:lnTo>
                  <a:lnTo>
                    <a:pt x="492" y="384"/>
                  </a:lnTo>
                  <a:lnTo>
                    <a:pt x="504" y="350"/>
                  </a:lnTo>
                  <a:lnTo>
                    <a:pt x="513" y="324"/>
                  </a:lnTo>
                  <a:lnTo>
                    <a:pt x="516" y="314"/>
                  </a:lnTo>
                  <a:lnTo>
                    <a:pt x="525" y="285"/>
                  </a:lnTo>
                  <a:lnTo>
                    <a:pt x="470" y="283"/>
                  </a:lnTo>
                  <a:lnTo>
                    <a:pt x="463" y="288"/>
                  </a:lnTo>
                  <a:lnTo>
                    <a:pt x="458" y="290"/>
                  </a:lnTo>
                  <a:lnTo>
                    <a:pt x="451" y="295"/>
                  </a:lnTo>
                  <a:lnTo>
                    <a:pt x="439" y="297"/>
                  </a:lnTo>
                  <a:lnTo>
                    <a:pt x="427" y="302"/>
                  </a:lnTo>
                  <a:lnTo>
                    <a:pt x="412" y="305"/>
                  </a:lnTo>
                  <a:lnTo>
                    <a:pt x="398" y="309"/>
                  </a:lnTo>
                  <a:lnTo>
                    <a:pt x="381" y="312"/>
                  </a:lnTo>
                  <a:lnTo>
                    <a:pt x="364" y="317"/>
                  </a:lnTo>
                  <a:lnTo>
                    <a:pt x="369" y="300"/>
                  </a:lnTo>
                  <a:lnTo>
                    <a:pt x="374" y="281"/>
                  </a:lnTo>
                  <a:lnTo>
                    <a:pt x="381" y="261"/>
                  </a:lnTo>
                  <a:lnTo>
                    <a:pt x="384" y="254"/>
                  </a:lnTo>
                  <a:lnTo>
                    <a:pt x="350" y="259"/>
                  </a:lnTo>
                  <a:lnTo>
                    <a:pt x="336" y="261"/>
                  </a:lnTo>
                  <a:lnTo>
                    <a:pt x="321" y="266"/>
                  </a:lnTo>
                  <a:lnTo>
                    <a:pt x="307" y="269"/>
                  </a:lnTo>
                  <a:lnTo>
                    <a:pt x="290" y="273"/>
                  </a:lnTo>
                  <a:lnTo>
                    <a:pt x="273" y="276"/>
                  </a:lnTo>
                  <a:lnTo>
                    <a:pt x="256" y="281"/>
                  </a:lnTo>
                  <a:lnTo>
                    <a:pt x="240" y="285"/>
                  </a:lnTo>
                  <a:lnTo>
                    <a:pt x="225" y="290"/>
                  </a:lnTo>
                  <a:lnTo>
                    <a:pt x="235" y="271"/>
                  </a:lnTo>
                  <a:lnTo>
                    <a:pt x="247" y="245"/>
                  </a:lnTo>
                  <a:lnTo>
                    <a:pt x="259" y="221"/>
                  </a:lnTo>
                  <a:lnTo>
                    <a:pt x="264" y="211"/>
                  </a:lnTo>
                  <a:lnTo>
                    <a:pt x="256" y="213"/>
                  </a:lnTo>
                  <a:lnTo>
                    <a:pt x="235" y="221"/>
                  </a:lnTo>
                  <a:lnTo>
                    <a:pt x="204" y="233"/>
                  </a:lnTo>
                  <a:lnTo>
                    <a:pt x="168" y="245"/>
                  </a:lnTo>
                  <a:lnTo>
                    <a:pt x="127" y="257"/>
                  </a:lnTo>
                  <a:lnTo>
                    <a:pt x="91" y="271"/>
                  </a:lnTo>
                  <a:lnTo>
                    <a:pt x="60" y="283"/>
                  </a:lnTo>
                  <a:lnTo>
                    <a:pt x="36" y="290"/>
                  </a:lnTo>
                  <a:lnTo>
                    <a:pt x="45" y="261"/>
                  </a:lnTo>
                  <a:lnTo>
                    <a:pt x="60" y="235"/>
                  </a:lnTo>
                  <a:lnTo>
                    <a:pt x="72" y="213"/>
                  </a:lnTo>
                  <a:lnTo>
                    <a:pt x="84" y="197"/>
                  </a:lnTo>
                  <a:lnTo>
                    <a:pt x="129" y="141"/>
                  </a:lnTo>
                  <a:lnTo>
                    <a:pt x="124" y="144"/>
                  </a:lnTo>
                  <a:lnTo>
                    <a:pt x="112" y="146"/>
                  </a:lnTo>
                  <a:lnTo>
                    <a:pt x="96" y="151"/>
                  </a:lnTo>
                  <a:lnTo>
                    <a:pt x="76" y="158"/>
                  </a:lnTo>
                  <a:lnTo>
                    <a:pt x="55" y="165"/>
                  </a:lnTo>
                  <a:lnTo>
                    <a:pt x="33" y="173"/>
                  </a:lnTo>
                  <a:lnTo>
                    <a:pt x="14" y="177"/>
                  </a:lnTo>
                  <a:lnTo>
                    <a:pt x="0" y="182"/>
                  </a:lnTo>
                  <a:lnTo>
                    <a:pt x="2" y="182"/>
                  </a:lnTo>
                  <a:lnTo>
                    <a:pt x="2" y="180"/>
                  </a:lnTo>
                  <a:lnTo>
                    <a:pt x="19" y="163"/>
                  </a:lnTo>
                  <a:lnTo>
                    <a:pt x="38" y="149"/>
                  </a:lnTo>
                  <a:lnTo>
                    <a:pt x="57" y="139"/>
                  </a:lnTo>
                  <a:lnTo>
                    <a:pt x="74" y="129"/>
                  </a:lnTo>
                  <a:lnTo>
                    <a:pt x="91" y="125"/>
                  </a:lnTo>
                  <a:lnTo>
                    <a:pt x="103" y="122"/>
                  </a:lnTo>
                  <a:lnTo>
                    <a:pt x="110" y="120"/>
                  </a:lnTo>
                  <a:lnTo>
                    <a:pt x="115" y="117"/>
                  </a:lnTo>
                  <a:lnTo>
                    <a:pt x="117" y="77"/>
                  </a:lnTo>
                  <a:lnTo>
                    <a:pt x="108" y="74"/>
                  </a:lnTo>
                  <a:lnTo>
                    <a:pt x="98" y="72"/>
                  </a:lnTo>
                  <a:lnTo>
                    <a:pt x="88" y="69"/>
                  </a:lnTo>
                  <a:lnTo>
                    <a:pt x="76" y="67"/>
                  </a:lnTo>
                  <a:lnTo>
                    <a:pt x="67" y="65"/>
                  </a:lnTo>
                  <a:lnTo>
                    <a:pt x="57" y="65"/>
                  </a:lnTo>
                  <a:lnTo>
                    <a:pt x="45" y="62"/>
                  </a:lnTo>
                  <a:lnTo>
                    <a:pt x="36" y="60"/>
                  </a:lnTo>
                  <a:lnTo>
                    <a:pt x="62" y="50"/>
                  </a:lnTo>
                  <a:lnTo>
                    <a:pt x="93" y="45"/>
                  </a:lnTo>
                  <a:lnTo>
                    <a:pt x="124" y="43"/>
                  </a:lnTo>
                  <a:lnTo>
                    <a:pt x="156" y="45"/>
                  </a:lnTo>
                  <a:lnTo>
                    <a:pt x="187" y="48"/>
                  </a:lnTo>
                  <a:lnTo>
                    <a:pt x="213" y="50"/>
                  </a:lnTo>
                  <a:lnTo>
                    <a:pt x="240" y="55"/>
                  </a:lnTo>
                  <a:lnTo>
                    <a:pt x="259" y="60"/>
                  </a:lnTo>
                  <a:lnTo>
                    <a:pt x="324" y="77"/>
                  </a:lnTo>
                  <a:lnTo>
                    <a:pt x="314" y="67"/>
                  </a:lnTo>
                  <a:lnTo>
                    <a:pt x="292" y="41"/>
                  </a:lnTo>
                  <a:lnTo>
                    <a:pt x="271" y="17"/>
                  </a:lnTo>
                  <a:lnTo>
                    <a:pt x="254" y="0"/>
                  </a:lnTo>
                  <a:lnTo>
                    <a:pt x="285" y="2"/>
                  </a:lnTo>
                  <a:lnTo>
                    <a:pt x="314" y="7"/>
                  </a:lnTo>
                  <a:lnTo>
                    <a:pt x="340" y="14"/>
                  </a:lnTo>
                  <a:lnTo>
                    <a:pt x="360" y="21"/>
                  </a:lnTo>
                  <a:lnTo>
                    <a:pt x="376" y="29"/>
                  </a:lnTo>
                  <a:lnTo>
                    <a:pt x="388" y="36"/>
                  </a:lnTo>
                  <a:lnTo>
                    <a:pt x="396" y="38"/>
                  </a:lnTo>
                  <a:lnTo>
                    <a:pt x="398" y="41"/>
                  </a:lnTo>
                  <a:close/>
                </a:path>
              </a:pathLst>
            </a:custGeom>
            <a:solidFill>
              <a:srgbClr val="F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99" name="Freeform 81"/>
            <p:cNvSpPr>
              <a:spLocks/>
            </p:cNvSpPr>
            <p:nvPr/>
          </p:nvSpPr>
          <p:spPr bwMode="auto">
            <a:xfrm flipH="1">
              <a:off x="3648" y="3168"/>
              <a:ext cx="48" cy="57"/>
            </a:xfrm>
            <a:custGeom>
              <a:avLst/>
              <a:gdLst>
                <a:gd name="T0" fmla="*/ 18 w 55"/>
                <a:gd name="T1" fmla="*/ 36 h 56"/>
                <a:gd name="T2" fmla="*/ 18 w 55"/>
                <a:gd name="T3" fmla="*/ 46 h 56"/>
                <a:gd name="T4" fmla="*/ 16 w 55"/>
                <a:gd name="T5" fmla="*/ 55 h 56"/>
                <a:gd name="T6" fmla="*/ 13 w 55"/>
                <a:gd name="T7" fmla="*/ 62 h 56"/>
                <a:gd name="T8" fmla="*/ 9 w 55"/>
                <a:gd name="T9" fmla="*/ 64 h 56"/>
                <a:gd name="T10" fmla="*/ 6 w 55"/>
                <a:gd name="T11" fmla="*/ 62 h 56"/>
                <a:gd name="T12" fmla="*/ 3 w 55"/>
                <a:gd name="T13" fmla="*/ 55 h 56"/>
                <a:gd name="T14" fmla="*/ 1 w 55"/>
                <a:gd name="T15" fmla="*/ 46 h 56"/>
                <a:gd name="T16" fmla="*/ 0 w 55"/>
                <a:gd name="T17" fmla="*/ 36 h 56"/>
                <a:gd name="T18" fmla="*/ 1 w 55"/>
                <a:gd name="T19" fmla="*/ 18 h 56"/>
                <a:gd name="T20" fmla="*/ 3 w 55"/>
                <a:gd name="T21" fmla="*/ 9 h 56"/>
                <a:gd name="T22" fmla="*/ 6 w 55"/>
                <a:gd name="T23" fmla="*/ 2 h 56"/>
                <a:gd name="T24" fmla="*/ 9 w 55"/>
                <a:gd name="T25" fmla="*/ 0 h 56"/>
                <a:gd name="T26" fmla="*/ 13 w 55"/>
                <a:gd name="T27" fmla="*/ 2 h 56"/>
                <a:gd name="T28" fmla="*/ 16 w 55"/>
                <a:gd name="T29" fmla="*/ 9 h 56"/>
                <a:gd name="T30" fmla="*/ 18 w 55"/>
                <a:gd name="T31" fmla="*/ 18 h 56"/>
                <a:gd name="T32" fmla="*/ 18 w 55"/>
                <a:gd name="T33" fmla="*/ 36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56"/>
                <a:gd name="T53" fmla="*/ 55 w 55"/>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56">
                  <a:moveTo>
                    <a:pt x="55" y="28"/>
                  </a:moveTo>
                  <a:lnTo>
                    <a:pt x="53" y="38"/>
                  </a:lnTo>
                  <a:lnTo>
                    <a:pt x="46" y="47"/>
                  </a:lnTo>
                  <a:lnTo>
                    <a:pt x="38" y="54"/>
                  </a:lnTo>
                  <a:lnTo>
                    <a:pt x="27" y="56"/>
                  </a:lnTo>
                  <a:lnTo>
                    <a:pt x="17" y="54"/>
                  </a:lnTo>
                  <a:lnTo>
                    <a:pt x="8" y="47"/>
                  </a:lnTo>
                  <a:lnTo>
                    <a:pt x="1" y="38"/>
                  </a:lnTo>
                  <a:lnTo>
                    <a:pt x="0" y="28"/>
                  </a:lnTo>
                  <a:lnTo>
                    <a:pt x="1" y="18"/>
                  </a:lnTo>
                  <a:lnTo>
                    <a:pt x="8" y="9"/>
                  </a:lnTo>
                  <a:lnTo>
                    <a:pt x="17" y="2"/>
                  </a:lnTo>
                  <a:lnTo>
                    <a:pt x="27" y="0"/>
                  </a:lnTo>
                  <a:lnTo>
                    <a:pt x="38" y="2"/>
                  </a:lnTo>
                  <a:lnTo>
                    <a:pt x="46" y="9"/>
                  </a:lnTo>
                  <a:lnTo>
                    <a:pt x="53" y="18"/>
                  </a:lnTo>
                  <a:lnTo>
                    <a:pt x="5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0926" name="Group 82"/>
          <p:cNvGrpSpPr>
            <a:grpSpLocks/>
          </p:cNvGrpSpPr>
          <p:nvPr/>
        </p:nvGrpSpPr>
        <p:grpSpPr bwMode="auto">
          <a:xfrm flipH="1">
            <a:off x="6172200" y="4419600"/>
            <a:ext cx="2971800" cy="2438400"/>
            <a:chOff x="3278" y="2213"/>
            <a:chExt cx="1341" cy="1188"/>
          </a:xfrm>
        </p:grpSpPr>
        <p:grpSp>
          <p:nvGrpSpPr>
            <p:cNvPr id="250927" name="Group 83"/>
            <p:cNvGrpSpPr>
              <a:grpSpLocks/>
            </p:cNvGrpSpPr>
            <p:nvPr/>
          </p:nvGrpSpPr>
          <p:grpSpPr bwMode="auto">
            <a:xfrm rot="-1803582">
              <a:off x="3278" y="2213"/>
              <a:ext cx="744" cy="585"/>
              <a:chOff x="3278" y="2213"/>
              <a:chExt cx="744" cy="585"/>
            </a:xfrm>
          </p:grpSpPr>
          <p:sp>
            <p:nvSpPr>
              <p:cNvPr id="250953" name="Freeform 84"/>
              <p:cNvSpPr>
                <a:spLocks/>
              </p:cNvSpPr>
              <p:nvPr/>
            </p:nvSpPr>
            <p:spPr bwMode="auto">
              <a:xfrm>
                <a:off x="3339" y="2499"/>
                <a:ext cx="548" cy="299"/>
              </a:xfrm>
              <a:custGeom>
                <a:avLst/>
                <a:gdLst>
                  <a:gd name="T0" fmla="*/ 12 w 548"/>
                  <a:gd name="T1" fmla="*/ 16 h 299"/>
                  <a:gd name="T2" fmla="*/ 5 w 548"/>
                  <a:gd name="T3" fmla="*/ 31 h 299"/>
                  <a:gd name="T4" fmla="*/ 0 w 548"/>
                  <a:gd name="T5" fmla="*/ 120 h 299"/>
                  <a:gd name="T6" fmla="*/ 15 w 548"/>
                  <a:gd name="T7" fmla="*/ 202 h 299"/>
                  <a:gd name="T8" fmla="*/ 22 w 548"/>
                  <a:gd name="T9" fmla="*/ 214 h 299"/>
                  <a:gd name="T10" fmla="*/ 69 w 548"/>
                  <a:gd name="T11" fmla="*/ 240 h 299"/>
                  <a:gd name="T12" fmla="*/ 154 w 548"/>
                  <a:gd name="T13" fmla="*/ 274 h 299"/>
                  <a:gd name="T14" fmla="*/ 229 w 548"/>
                  <a:gd name="T15" fmla="*/ 293 h 299"/>
                  <a:gd name="T16" fmla="*/ 291 w 548"/>
                  <a:gd name="T17" fmla="*/ 299 h 299"/>
                  <a:gd name="T18" fmla="*/ 342 w 548"/>
                  <a:gd name="T19" fmla="*/ 297 h 299"/>
                  <a:gd name="T20" fmla="*/ 382 w 548"/>
                  <a:gd name="T21" fmla="*/ 289 h 299"/>
                  <a:gd name="T22" fmla="*/ 409 w 548"/>
                  <a:gd name="T23" fmla="*/ 280 h 299"/>
                  <a:gd name="T24" fmla="*/ 423 w 548"/>
                  <a:gd name="T25" fmla="*/ 274 h 299"/>
                  <a:gd name="T26" fmla="*/ 432 w 548"/>
                  <a:gd name="T27" fmla="*/ 269 h 299"/>
                  <a:gd name="T28" fmla="*/ 429 w 548"/>
                  <a:gd name="T29" fmla="*/ 253 h 299"/>
                  <a:gd name="T30" fmla="*/ 426 w 548"/>
                  <a:gd name="T31" fmla="*/ 231 h 299"/>
                  <a:gd name="T32" fmla="*/ 429 w 548"/>
                  <a:gd name="T33" fmla="*/ 188 h 299"/>
                  <a:gd name="T34" fmla="*/ 454 w 548"/>
                  <a:gd name="T35" fmla="*/ 136 h 299"/>
                  <a:gd name="T36" fmla="*/ 486 w 548"/>
                  <a:gd name="T37" fmla="*/ 103 h 299"/>
                  <a:gd name="T38" fmla="*/ 512 w 548"/>
                  <a:gd name="T39" fmla="*/ 88 h 299"/>
                  <a:gd name="T40" fmla="*/ 548 w 548"/>
                  <a:gd name="T41" fmla="*/ 73 h 299"/>
                  <a:gd name="T42" fmla="*/ 528 w 548"/>
                  <a:gd name="T43" fmla="*/ 69 h 299"/>
                  <a:gd name="T44" fmla="*/ 478 w 548"/>
                  <a:gd name="T45" fmla="*/ 62 h 299"/>
                  <a:gd name="T46" fmla="*/ 406 w 548"/>
                  <a:gd name="T47" fmla="*/ 51 h 299"/>
                  <a:gd name="T48" fmla="*/ 323 w 548"/>
                  <a:gd name="T49" fmla="*/ 39 h 299"/>
                  <a:gd name="T50" fmla="*/ 242 w 548"/>
                  <a:gd name="T51" fmla="*/ 28 h 299"/>
                  <a:gd name="T52" fmla="*/ 169 w 548"/>
                  <a:gd name="T53" fmla="*/ 17 h 299"/>
                  <a:gd name="T54" fmla="*/ 119 w 548"/>
                  <a:gd name="T55" fmla="*/ 9 h 299"/>
                  <a:gd name="T56" fmla="*/ 99 w 548"/>
                  <a:gd name="T57" fmla="*/ 6 h 299"/>
                  <a:gd name="T58" fmla="*/ 86 w 548"/>
                  <a:gd name="T59" fmla="*/ 3 h 299"/>
                  <a:gd name="T60" fmla="*/ 66 w 548"/>
                  <a:gd name="T61" fmla="*/ 0 h 299"/>
                  <a:gd name="T62" fmla="*/ 43 w 548"/>
                  <a:gd name="T63" fmla="*/ 0 h 299"/>
                  <a:gd name="T64" fmla="*/ 20 w 548"/>
                  <a:gd name="T65" fmla="*/ 9 h 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8"/>
                  <a:gd name="T100" fmla="*/ 0 h 299"/>
                  <a:gd name="T101" fmla="*/ 548 w 548"/>
                  <a:gd name="T102" fmla="*/ 299 h 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8" h="299">
                    <a:moveTo>
                      <a:pt x="20" y="9"/>
                    </a:moveTo>
                    <a:lnTo>
                      <a:pt x="12" y="16"/>
                    </a:lnTo>
                    <a:lnTo>
                      <a:pt x="8" y="22"/>
                    </a:lnTo>
                    <a:lnTo>
                      <a:pt x="5" y="31"/>
                    </a:lnTo>
                    <a:lnTo>
                      <a:pt x="3" y="40"/>
                    </a:lnTo>
                    <a:lnTo>
                      <a:pt x="0" y="120"/>
                    </a:lnTo>
                    <a:lnTo>
                      <a:pt x="6" y="173"/>
                    </a:lnTo>
                    <a:lnTo>
                      <a:pt x="15" y="202"/>
                    </a:lnTo>
                    <a:lnTo>
                      <a:pt x="20" y="213"/>
                    </a:lnTo>
                    <a:lnTo>
                      <a:pt x="22" y="214"/>
                    </a:lnTo>
                    <a:lnTo>
                      <a:pt x="23" y="216"/>
                    </a:lnTo>
                    <a:lnTo>
                      <a:pt x="69" y="240"/>
                    </a:lnTo>
                    <a:lnTo>
                      <a:pt x="114" y="259"/>
                    </a:lnTo>
                    <a:lnTo>
                      <a:pt x="154" y="274"/>
                    </a:lnTo>
                    <a:lnTo>
                      <a:pt x="192" y="285"/>
                    </a:lnTo>
                    <a:lnTo>
                      <a:pt x="229" y="293"/>
                    </a:lnTo>
                    <a:lnTo>
                      <a:pt x="262" y="297"/>
                    </a:lnTo>
                    <a:lnTo>
                      <a:pt x="291" y="299"/>
                    </a:lnTo>
                    <a:lnTo>
                      <a:pt x="318" y="299"/>
                    </a:lnTo>
                    <a:lnTo>
                      <a:pt x="342" y="297"/>
                    </a:lnTo>
                    <a:lnTo>
                      <a:pt x="363" y="294"/>
                    </a:lnTo>
                    <a:lnTo>
                      <a:pt x="382" y="289"/>
                    </a:lnTo>
                    <a:lnTo>
                      <a:pt x="397" y="285"/>
                    </a:lnTo>
                    <a:lnTo>
                      <a:pt x="409" y="280"/>
                    </a:lnTo>
                    <a:lnTo>
                      <a:pt x="417" y="277"/>
                    </a:lnTo>
                    <a:lnTo>
                      <a:pt x="423" y="274"/>
                    </a:lnTo>
                    <a:lnTo>
                      <a:pt x="426" y="273"/>
                    </a:lnTo>
                    <a:lnTo>
                      <a:pt x="432" y="269"/>
                    </a:lnTo>
                    <a:lnTo>
                      <a:pt x="431" y="263"/>
                    </a:lnTo>
                    <a:lnTo>
                      <a:pt x="429" y="253"/>
                    </a:lnTo>
                    <a:lnTo>
                      <a:pt x="428" y="242"/>
                    </a:lnTo>
                    <a:lnTo>
                      <a:pt x="426" y="231"/>
                    </a:lnTo>
                    <a:lnTo>
                      <a:pt x="426" y="222"/>
                    </a:lnTo>
                    <a:lnTo>
                      <a:pt x="429" y="188"/>
                    </a:lnTo>
                    <a:lnTo>
                      <a:pt x="440" y="159"/>
                    </a:lnTo>
                    <a:lnTo>
                      <a:pt x="454" y="136"/>
                    </a:lnTo>
                    <a:lnTo>
                      <a:pt x="469" y="117"/>
                    </a:lnTo>
                    <a:lnTo>
                      <a:pt x="486" y="103"/>
                    </a:lnTo>
                    <a:lnTo>
                      <a:pt x="502" y="94"/>
                    </a:lnTo>
                    <a:lnTo>
                      <a:pt x="512" y="88"/>
                    </a:lnTo>
                    <a:lnTo>
                      <a:pt x="517" y="86"/>
                    </a:lnTo>
                    <a:lnTo>
                      <a:pt x="548" y="73"/>
                    </a:lnTo>
                    <a:lnTo>
                      <a:pt x="543" y="73"/>
                    </a:lnTo>
                    <a:lnTo>
                      <a:pt x="528" y="69"/>
                    </a:lnTo>
                    <a:lnTo>
                      <a:pt x="506" y="66"/>
                    </a:lnTo>
                    <a:lnTo>
                      <a:pt x="478" y="62"/>
                    </a:lnTo>
                    <a:lnTo>
                      <a:pt x="443" y="57"/>
                    </a:lnTo>
                    <a:lnTo>
                      <a:pt x="406" y="51"/>
                    </a:lnTo>
                    <a:lnTo>
                      <a:pt x="366" y="46"/>
                    </a:lnTo>
                    <a:lnTo>
                      <a:pt x="323" y="39"/>
                    </a:lnTo>
                    <a:lnTo>
                      <a:pt x="282" y="33"/>
                    </a:lnTo>
                    <a:lnTo>
                      <a:pt x="242" y="28"/>
                    </a:lnTo>
                    <a:lnTo>
                      <a:pt x="203" y="22"/>
                    </a:lnTo>
                    <a:lnTo>
                      <a:pt x="169" y="17"/>
                    </a:lnTo>
                    <a:lnTo>
                      <a:pt x="140" y="13"/>
                    </a:lnTo>
                    <a:lnTo>
                      <a:pt x="119" y="9"/>
                    </a:lnTo>
                    <a:lnTo>
                      <a:pt x="103" y="6"/>
                    </a:lnTo>
                    <a:lnTo>
                      <a:pt x="99" y="6"/>
                    </a:lnTo>
                    <a:lnTo>
                      <a:pt x="94" y="5"/>
                    </a:lnTo>
                    <a:lnTo>
                      <a:pt x="86" y="3"/>
                    </a:lnTo>
                    <a:lnTo>
                      <a:pt x="77" y="2"/>
                    </a:lnTo>
                    <a:lnTo>
                      <a:pt x="66" y="0"/>
                    </a:lnTo>
                    <a:lnTo>
                      <a:pt x="55" y="0"/>
                    </a:lnTo>
                    <a:lnTo>
                      <a:pt x="43" y="0"/>
                    </a:lnTo>
                    <a:lnTo>
                      <a:pt x="31" y="3"/>
                    </a:lnTo>
                    <a:lnTo>
                      <a:pt x="2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4" name="Freeform 85"/>
              <p:cNvSpPr>
                <a:spLocks/>
              </p:cNvSpPr>
              <p:nvPr/>
            </p:nvSpPr>
            <p:spPr bwMode="auto">
              <a:xfrm>
                <a:off x="3358" y="2518"/>
                <a:ext cx="467" cy="261"/>
              </a:xfrm>
              <a:custGeom>
                <a:avLst/>
                <a:gdLst>
                  <a:gd name="T0" fmla="*/ 0 w 467"/>
                  <a:gd name="T1" fmla="*/ 64 h 261"/>
                  <a:gd name="T2" fmla="*/ 1 w 467"/>
                  <a:gd name="T3" fmla="*/ 38 h 261"/>
                  <a:gd name="T4" fmla="*/ 3 w 467"/>
                  <a:gd name="T5" fmla="*/ 18 h 261"/>
                  <a:gd name="T6" fmla="*/ 7 w 467"/>
                  <a:gd name="T7" fmla="*/ 9 h 261"/>
                  <a:gd name="T8" fmla="*/ 20 w 467"/>
                  <a:gd name="T9" fmla="*/ 3 h 261"/>
                  <a:gd name="T10" fmla="*/ 36 w 467"/>
                  <a:gd name="T11" fmla="*/ 0 h 261"/>
                  <a:gd name="T12" fmla="*/ 53 w 467"/>
                  <a:gd name="T13" fmla="*/ 1 h 261"/>
                  <a:gd name="T14" fmla="*/ 69 w 467"/>
                  <a:gd name="T15" fmla="*/ 4 h 261"/>
                  <a:gd name="T16" fmla="*/ 75 w 467"/>
                  <a:gd name="T17" fmla="*/ 6 h 261"/>
                  <a:gd name="T18" fmla="*/ 90 w 467"/>
                  <a:gd name="T19" fmla="*/ 7 h 261"/>
                  <a:gd name="T20" fmla="*/ 129 w 467"/>
                  <a:gd name="T21" fmla="*/ 14 h 261"/>
                  <a:gd name="T22" fmla="*/ 187 w 467"/>
                  <a:gd name="T23" fmla="*/ 23 h 261"/>
                  <a:gd name="T24" fmla="*/ 253 w 467"/>
                  <a:gd name="T25" fmla="*/ 32 h 261"/>
                  <a:gd name="T26" fmla="*/ 323 w 467"/>
                  <a:gd name="T27" fmla="*/ 43 h 261"/>
                  <a:gd name="T28" fmla="*/ 386 w 467"/>
                  <a:gd name="T29" fmla="*/ 52 h 261"/>
                  <a:gd name="T30" fmla="*/ 436 w 467"/>
                  <a:gd name="T31" fmla="*/ 58 h 261"/>
                  <a:gd name="T32" fmla="*/ 467 w 467"/>
                  <a:gd name="T33" fmla="*/ 63 h 261"/>
                  <a:gd name="T34" fmla="*/ 443 w 467"/>
                  <a:gd name="T35" fmla="*/ 83 h 261"/>
                  <a:gd name="T36" fmla="*/ 416 w 467"/>
                  <a:gd name="T37" fmla="*/ 112 h 261"/>
                  <a:gd name="T38" fmla="*/ 396 w 467"/>
                  <a:gd name="T39" fmla="*/ 152 h 261"/>
                  <a:gd name="T40" fmla="*/ 389 w 467"/>
                  <a:gd name="T41" fmla="*/ 203 h 261"/>
                  <a:gd name="T42" fmla="*/ 390 w 467"/>
                  <a:gd name="T43" fmla="*/ 221 h 261"/>
                  <a:gd name="T44" fmla="*/ 392 w 467"/>
                  <a:gd name="T45" fmla="*/ 240 h 261"/>
                  <a:gd name="T46" fmla="*/ 376 w 467"/>
                  <a:gd name="T47" fmla="*/ 246 h 261"/>
                  <a:gd name="T48" fmla="*/ 353 w 467"/>
                  <a:gd name="T49" fmla="*/ 254 h 261"/>
                  <a:gd name="T50" fmla="*/ 319 w 467"/>
                  <a:gd name="T51" fmla="*/ 260 h 261"/>
                  <a:gd name="T52" fmla="*/ 276 w 467"/>
                  <a:gd name="T53" fmla="*/ 261 h 261"/>
                  <a:gd name="T54" fmla="*/ 224 w 467"/>
                  <a:gd name="T55" fmla="*/ 257 h 261"/>
                  <a:gd name="T56" fmla="*/ 163 w 467"/>
                  <a:gd name="T57" fmla="*/ 244 h 261"/>
                  <a:gd name="T58" fmla="*/ 93 w 467"/>
                  <a:gd name="T59" fmla="*/ 220 h 261"/>
                  <a:gd name="T60" fmla="*/ 16 w 467"/>
                  <a:gd name="T61" fmla="*/ 181 h 261"/>
                  <a:gd name="T62" fmla="*/ 6 w 467"/>
                  <a:gd name="T63" fmla="*/ 152 h 261"/>
                  <a:gd name="T64" fmla="*/ 0 w 467"/>
                  <a:gd name="T65" fmla="*/ 77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7"/>
                  <a:gd name="T100" fmla="*/ 0 h 261"/>
                  <a:gd name="T101" fmla="*/ 467 w 467"/>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7" h="261">
                    <a:moveTo>
                      <a:pt x="0" y="77"/>
                    </a:moveTo>
                    <a:lnTo>
                      <a:pt x="0" y="64"/>
                    </a:lnTo>
                    <a:lnTo>
                      <a:pt x="0" y="52"/>
                    </a:lnTo>
                    <a:lnTo>
                      <a:pt x="1" y="38"/>
                    </a:lnTo>
                    <a:lnTo>
                      <a:pt x="3" y="24"/>
                    </a:lnTo>
                    <a:lnTo>
                      <a:pt x="3" y="18"/>
                    </a:lnTo>
                    <a:lnTo>
                      <a:pt x="6" y="12"/>
                    </a:lnTo>
                    <a:lnTo>
                      <a:pt x="7" y="9"/>
                    </a:lnTo>
                    <a:lnTo>
                      <a:pt x="12" y="6"/>
                    </a:lnTo>
                    <a:lnTo>
                      <a:pt x="20" y="3"/>
                    </a:lnTo>
                    <a:lnTo>
                      <a:pt x="27" y="0"/>
                    </a:lnTo>
                    <a:lnTo>
                      <a:pt x="36" y="0"/>
                    </a:lnTo>
                    <a:lnTo>
                      <a:pt x="46" y="0"/>
                    </a:lnTo>
                    <a:lnTo>
                      <a:pt x="53" y="1"/>
                    </a:lnTo>
                    <a:lnTo>
                      <a:pt x="63" y="3"/>
                    </a:lnTo>
                    <a:lnTo>
                      <a:pt x="69" y="4"/>
                    </a:lnTo>
                    <a:lnTo>
                      <a:pt x="75" y="6"/>
                    </a:lnTo>
                    <a:lnTo>
                      <a:pt x="80" y="6"/>
                    </a:lnTo>
                    <a:lnTo>
                      <a:pt x="90" y="7"/>
                    </a:lnTo>
                    <a:lnTo>
                      <a:pt x="107" y="10"/>
                    </a:lnTo>
                    <a:lnTo>
                      <a:pt x="129" y="14"/>
                    </a:lnTo>
                    <a:lnTo>
                      <a:pt x="156" y="18"/>
                    </a:lnTo>
                    <a:lnTo>
                      <a:pt x="187" y="23"/>
                    </a:lnTo>
                    <a:lnTo>
                      <a:pt x="220" y="27"/>
                    </a:lnTo>
                    <a:lnTo>
                      <a:pt x="253" y="32"/>
                    </a:lnTo>
                    <a:lnTo>
                      <a:pt x="287" y="37"/>
                    </a:lnTo>
                    <a:lnTo>
                      <a:pt x="323" y="43"/>
                    </a:lnTo>
                    <a:lnTo>
                      <a:pt x="355" y="47"/>
                    </a:lnTo>
                    <a:lnTo>
                      <a:pt x="386" y="52"/>
                    </a:lnTo>
                    <a:lnTo>
                      <a:pt x="413" y="55"/>
                    </a:lnTo>
                    <a:lnTo>
                      <a:pt x="436" y="58"/>
                    </a:lnTo>
                    <a:lnTo>
                      <a:pt x="455" y="61"/>
                    </a:lnTo>
                    <a:lnTo>
                      <a:pt x="467" y="63"/>
                    </a:lnTo>
                    <a:lnTo>
                      <a:pt x="455" y="72"/>
                    </a:lnTo>
                    <a:lnTo>
                      <a:pt x="443" y="83"/>
                    </a:lnTo>
                    <a:lnTo>
                      <a:pt x="429" y="97"/>
                    </a:lnTo>
                    <a:lnTo>
                      <a:pt x="416" y="112"/>
                    </a:lnTo>
                    <a:lnTo>
                      <a:pt x="406" y="130"/>
                    </a:lnTo>
                    <a:lnTo>
                      <a:pt x="396" y="152"/>
                    </a:lnTo>
                    <a:lnTo>
                      <a:pt x="390" y="177"/>
                    </a:lnTo>
                    <a:lnTo>
                      <a:pt x="389" y="203"/>
                    </a:lnTo>
                    <a:lnTo>
                      <a:pt x="389" y="212"/>
                    </a:lnTo>
                    <a:lnTo>
                      <a:pt x="390" y="221"/>
                    </a:lnTo>
                    <a:lnTo>
                      <a:pt x="390" y="230"/>
                    </a:lnTo>
                    <a:lnTo>
                      <a:pt x="392" y="240"/>
                    </a:lnTo>
                    <a:lnTo>
                      <a:pt x="386" y="243"/>
                    </a:lnTo>
                    <a:lnTo>
                      <a:pt x="376" y="246"/>
                    </a:lnTo>
                    <a:lnTo>
                      <a:pt x="366" y="250"/>
                    </a:lnTo>
                    <a:lnTo>
                      <a:pt x="353" y="254"/>
                    </a:lnTo>
                    <a:lnTo>
                      <a:pt x="336" y="257"/>
                    </a:lnTo>
                    <a:lnTo>
                      <a:pt x="319" y="260"/>
                    </a:lnTo>
                    <a:lnTo>
                      <a:pt x="298" y="261"/>
                    </a:lnTo>
                    <a:lnTo>
                      <a:pt x="276" y="261"/>
                    </a:lnTo>
                    <a:lnTo>
                      <a:pt x="250" y="260"/>
                    </a:lnTo>
                    <a:lnTo>
                      <a:pt x="224" y="257"/>
                    </a:lnTo>
                    <a:lnTo>
                      <a:pt x="195" y="252"/>
                    </a:lnTo>
                    <a:lnTo>
                      <a:pt x="163" y="244"/>
                    </a:lnTo>
                    <a:lnTo>
                      <a:pt x="129" y="234"/>
                    </a:lnTo>
                    <a:lnTo>
                      <a:pt x="93" y="220"/>
                    </a:lnTo>
                    <a:lnTo>
                      <a:pt x="56" y="203"/>
                    </a:lnTo>
                    <a:lnTo>
                      <a:pt x="16" y="181"/>
                    </a:lnTo>
                    <a:lnTo>
                      <a:pt x="12" y="172"/>
                    </a:lnTo>
                    <a:lnTo>
                      <a:pt x="6" y="152"/>
                    </a:lnTo>
                    <a:lnTo>
                      <a:pt x="1" y="121"/>
                    </a:lnTo>
                    <a:lnTo>
                      <a:pt x="0" y="77"/>
                    </a:lnTo>
                    <a:close/>
                  </a:path>
                </a:pathLst>
              </a:custGeom>
              <a:solidFill>
                <a:srgbClr val="BA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5" name="Freeform 86"/>
              <p:cNvSpPr>
                <a:spLocks/>
              </p:cNvSpPr>
              <p:nvPr/>
            </p:nvSpPr>
            <p:spPr bwMode="auto">
              <a:xfrm>
                <a:off x="3278" y="2325"/>
                <a:ext cx="690" cy="356"/>
              </a:xfrm>
              <a:custGeom>
                <a:avLst/>
                <a:gdLst>
                  <a:gd name="T0" fmla="*/ 123 w 690"/>
                  <a:gd name="T1" fmla="*/ 134 h 356"/>
                  <a:gd name="T2" fmla="*/ 98 w 690"/>
                  <a:gd name="T3" fmla="*/ 133 h 356"/>
                  <a:gd name="T4" fmla="*/ 72 w 690"/>
                  <a:gd name="T5" fmla="*/ 131 h 356"/>
                  <a:gd name="T6" fmla="*/ 52 w 690"/>
                  <a:gd name="T7" fmla="*/ 131 h 356"/>
                  <a:gd name="T8" fmla="*/ 49 w 690"/>
                  <a:gd name="T9" fmla="*/ 131 h 356"/>
                  <a:gd name="T10" fmla="*/ 27 w 690"/>
                  <a:gd name="T11" fmla="*/ 137 h 356"/>
                  <a:gd name="T12" fmla="*/ 10 w 690"/>
                  <a:gd name="T13" fmla="*/ 148 h 356"/>
                  <a:gd name="T14" fmla="*/ 3 w 690"/>
                  <a:gd name="T15" fmla="*/ 160 h 356"/>
                  <a:gd name="T16" fmla="*/ 0 w 690"/>
                  <a:gd name="T17" fmla="*/ 174 h 356"/>
                  <a:gd name="T18" fmla="*/ 0 w 690"/>
                  <a:gd name="T19" fmla="*/ 176 h 356"/>
                  <a:gd name="T20" fmla="*/ 0 w 690"/>
                  <a:gd name="T21" fmla="*/ 179 h 356"/>
                  <a:gd name="T22" fmla="*/ 6 w 690"/>
                  <a:gd name="T23" fmla="*/ 196 h 356"/>
                  <a:gd name="T24" fmla="*/ 20 w 690"/>
                  <a:gd name="T25" fmla="*/ 211 h 356"/>
                  <a:gd name="T26" fmla="*/ 38 w 690"/>
                  <a:gd name="T27" fmla="*/ 222 h 356"/>
                  <a:gd name="T28" fmla="*/ 60 w 690"/>
                  <a:gd name="T29" fmla="*/ 225 h 356"/>
                  <a:gd name="T30" fmla="*/ 70 w 690"/>
                  <a:gd name="T31" fmla="*/ 225 h 356"/>
                  <a:gd name="T32" fmla="*/ 95 w 690"/>
                  <a:gd name="T33" fmla="*/ 227 h 356"/>
                  <a:gd name="T34" fmla="*/ 121 w 690"/>
                  <a:gd name="T35" fmla="*/ 227 h 356"/>
                  <a:gd name="T36" fmla="*/ 140 w 690"/>
                  <a:gd name="T37" fmla="*/ 228 h 356"/>
                  <a:gd name="T38" fmla="*/ 176 w 690"/>
                  <a:gd name="T39" fmla="*/ 259 h 356"/>
                  <a:gd name="T40" fmla="*/ 215 w 690"/>
                  <a:gd name="T41" fmla="*/ 285 h 356"/>
                  <a:gd name="T42" fmla="*/ 253 w 690"/>
                  <a:gd name="T43" fmla="*/ 307 h 356"/>
                  <a:gd name="T44" fmla="*/ 293 w 690"/>
                  <a:gd name="T45" fmla="*/ 323 h 356"/>
                  <a:gd name="T46" fmla="*/ 335 w 690"/>
                  <a:gd name="T47" fmla="*/ 339 h 356"/>
                  <a:gd name="T48" fmla="*/ 376 w 690"/>
                  <a:gd name="T49" fmla="*/ 348 h 356"/>
                  <a:gd name="T50" fmla="*/ 419 w 690"/>
                  <a:gd name="T51" fmla="*/ 354 h 356"/>
                  <a:gd name="T52" fmla="*/ 464 w 690"/>
                  <a:gd name="T53" fmla="*/ 356 h 356"/>
                  <a:gd name="T54" fmla="*/ 524 w 690"/>
                  <a:gd name="T55" fmla="*/ 351 h 356"/>
                  <a:gd name="T56" fmla="*/ 578 w 690"/>
                  <a:gd name="T57" fmla="*/ 337 h 356"/>
                  <a:gd name="T58" fmla="*/ 624 w 690"/>
                  <a:gd name="T59" fmla="*/ 314 h 356"/>
                  <a:gd name="T60" fmla="*/ 659 w 690"/>
                  <a:gd name="T61" fmla="*/ 285 h 356"/>
                  <a:gd name="T62" fmla="*/ 684 w 690"/>
                  <a:gd name="T63" fmla="*/ 242 h 356"/>
                  <a:gd name="T64" fmla="*/ 690 w 690"/>
                  <a:gd name="T65" fmla="*/ 194 h 356"/>
                  <a:gd name="T66" fmla="*/ 681 w 690"/>
                  <a:gd name="T67" fmla="*/ 157 h 356"/>
                  <a:gd name="T68" fmla="*/ 661 w 690"/>
                  <a:gd name="T69" fmla="*/ 122 h 356"/>
                  <a:gd name="T70" fmla="*/ 633 w 690"/>
                  <a:gd name="T71" fmla="*/ 90 h 356"/>
                  <a:gd name="T72" fmla="*/ 598 w 690"/>
                  <a:gd name="T73" fmla="*/ 62 h 356"/>
                  <a:gd name="T74" fmla="*/ 556 w 690"/>
                  <a:gd name="T75" fmla="*/ 39 h 356"/>
                  <a:gd name="T76" fmla="*/ 509 w 690"/>
                  <a:gd name="T77" fmla="*/ 20 h 356"/>
                  <a:gd name="T78" fmla="*/ 456 w 690"/>
                  <a:gd name="T79" fmla="*/ 7 h 356"/>
                  <a:gd name="T80" fmla="*/ 401 w 690"/>
                  <a:gd name="T81" fmla="*/ 0 h 356"/>
                  <a:gd name="T82" fmla="*/ 352 w 690"/>
                  <a:gd name="T83" fmla="*/ 0 h 356"/>
                  <a:gd name="T84" fmla="*/ 304 w 690"/>
                  <a:gd name="T85" fmla="*/ 7 h 356"/>
                  <a:gd name="T86" fmla="*/ 263 w 690"/>
                  <a:gd name="T87" fmla="*/ 17 h 356"/>
                  <a:gd name="T88" fmla="*/ 224 w 690"/>
                  <a:gd name="T89" fmla="*/ 33 h 356"/>
                  <a:gd name="T90" fmla="*/ 190 w 690"/>
                  <a:gd name="T91" fmla="*/ 53 h 356"/>
                  <a:gd name="T92" fmla="*/ 163 w 690"/>
                  <a:gd name="T93" fmla="*/ 76 h 356"/>
                  <a:gd name="T94" fmla="*/ 143 w 690"/>
                  <a:gd name="T95" fmla="*/ 104 h 356"/>
                  <a:gd name="T96" fmla="*/ 129 w 690"/>
                  <a:gd name="T97" fmla="*/ 134 h 3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0"/>
                  <a:gd name="T148" fmla="*/ 0 h 356"/>
                  <a:gd name="T149" fmla="*/ 690 w 690"/>
                  <a:gd name="T150" fmla="*/ 356 h 3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0" h="356">
                    <a:moveTo>
                      <a:pt x="129" y="134"/>
                    </a:moveTo>
                    <a:lnTo>
                      <a:pt x="123" y="134"/>
                    </a:lnTo>
                    <a:lnTo>
                      <a:pt x="112" y="133"/>
                    </a:lnTo>
                    <a:lnTo>
                      <a:pt x="98" y="133"/>
                    </a:lnTo>
                    <a:lnTo>
                      <a:pt x="84" y="133"/>
                    </a:lnTo>
                    <a:lnTo>
                      <a:pt x="72" y="131"/>
                    </a:lnTo>
                    <a:lnTo>
                      <a:pt x="60" y="131"/>
                    </a:lnTo>
                    <a:lnTo>
                      <a:pt x="52" y="131"/>
                    </a:lnTo>
                    <a:lnTo>
                      <a:pt x="49" y="131"/>
                    </a:lnTo>
                    <a:lnTo>
                      <a:pt x="38" y="133"/>
                    </a:lnTo>
                    <a:lnTo>
                      <a:pt x="27" y="137"/>
                    </a:lnTo>
                    <a:lnTo>
                      <a:pt x="18" y="142"/>
                    </a:lnTo>
                    <a:lnTo>
                      <a:pt x="10" y="148"/>
                    </a:lnTo>
                    <a:lnTo>
                      <a:pt x="6" y="154"/>
                    </a:lnTo>
                    <a:lnTo>
                      <a:pt x="3" y="160"/>
                    </a:lnTo>
                    <a:lnTo>
                      <a:pt x="1" y="168"/>
                    </a:lnTo>
                    <a:lnTo>
                      <a:pt x="0" y="174"/>
                    </a:lnTo>
                    <a:lnTo>
                      <a:pt x="0" y="176"/>
                    </a:lnTo>
                    <a:lnTo>
                      <a:pt x="0" y="177"/>
                    </a:lnTo>
                    <a:lnTo>
                      <a:pt x="0" y="179"/>
                    </a:lnTo>
                    <a:lnTo>
                      <a:pt x="1" y="188"/>
                    </a:lnTo>
                    <a:lnTo>
                      <a:pt x="6" y="196"/>
                    </a:lnTo>
                    <a:lnTo>
                      <a:pt x="12" y="205"/>
                    </a:lnTo>
                    <a:lnTo>
                      <a:pt x="20" y="211"/>
                    </a:lnTo>
                    <a:lnTo>
                      <a:pt x="27" y="217"/>
                    </a:lnTo>
                    <a:lnTo>
                      <a:pt x="38" y="222"/>
                    </a:lnTo>
                    <a:lnTo>
                      <a:pt x="49" y="223"/>
                    </a:lnTo>
                    <a:lnTo>
                      <a:pt x="60" y="225"/>
                    </a:lnTo>
                    <a:lnTo>
                      <a:pt x="63" y="225"/>
                    </a:lnTo>
                    <a:lnTo>
                      <a:pt x="70" y="225"/>
                    </a:lnTo>
                    <a:lnTo>
                      <a:pt x="81" y="225"/>
                    </a:lnTo>
                    <a:lnTo>
                      <a:pt x="95" y="227"/>
                    </a:lnTo>
                    <a:lnTo>
                      <a:pt x="109" y="227"/>
                    </a:lnTo>
                    <a:lnTo>
                      <a:pt x="121" y="227"/>
                    </a:lnTo>
                    <a:lnTo>
                      <a:pt x="132" y="228"/>
                    </a:lnTo>
                    <a:lnTo>
                      <a:pt x="140" y="228"/>
                    </a:lnTo>
                    <a:lnTo>
                      <a:pt x="158" y="243"/>
                    </a:lnTo>
                    <a:lnTo>
                      <a:pt x="176" y="259"/>
                    </a:lnTo>
                    <a:lnTo>
                      <a:pt x="196" y="271"/>
                    </a:lnTo>
                    <a:lnTo>
                      <a:pt x="215" y="285"/>
                    </a:lnTo>
                    <a:lnTo>
                      <a:pt x="235" y="296"/>
                    </a:lnTo>
                    <a:lnTo>
                      <a:pt x="253" y="307"/>
                    </a:lnTo>
                    <a:lnTo>
                      <a:pt x="273" y="316"/>
                    </a:lnTo>
                    <a:lnTo>
                      <a:pt x="293" y="323"/>
                    </a:lnTo>
                    <a:lnTo>
                      <a:pt x="313" y="331"/>
                    </a:lnTo>
                    <a:lnTo>
                      <a:pt x="335" y="339"/>
                    </a:lnTo>
                    <a:lnTo>
                      <a:pt x="355" y="343"/>
                    </a:lnTo>
                    <a:lnTo>
                      <a:pt x="376" y="348"/>
                    </a:lnTo>
                    <a:lnTo>
                      <a:pt x="398" y="351"/>
                    </a:lnTo>
                    <a:lnTo>
                      <a:pt x="419" y="354"/>
                    </a:lnTo>
                    <a:lnTo>
                      <a:pt x="441" y="356"/>
                    </a:lnTo>
                    <a:lnTo>
                      <a:pt x="464" y="356"/>
                    </a:lnTo>
                    <a:lnTo>
                      <a:pt x="495" y="354"/>
                    </a:lnTo>
                    <a:lnTo>
                      <a:pt x="524" y="351"/>
                    </a:lnTo>
                    <a:lnTo>
                      <a:pt x="552" y="345"/>
                    </a:lnTo>
                    <a:lnTo>
                      <a:pt x="578" y="337"/>
                    </a:lnTo>
                    <a:lnTo>
                      <a:pt x="603" y="327"/>
                    </a:lnTo>
                    <a:lnTo>
                      <a:pt x="624" y="314"/>
                    </a:lnTo>
                    <a:lnTo>
                      <a:pt x="644" y="300"/>
                    </a:lnTo>
                    <a:lnTo>
                      <a:pt x="659" y="285"/>
                    </a:lnTo>
                    <a:lnTo>
                      <a:pt x="675" y="265"/>
                    </a:lnTo>
                    <a:lnTo>
                      <a:pt x="684" y="242"/>
                    </a:lnTo>
                    <a:lnTo>
                      <a:pt x="690" y="219"/>
                    </a:lnTo>
                    <a:lnTo>
                      <a:pt x="690" y="194"/>
                    </a:lnTo>
                    <a:lnTo>
                      <a:pt x="687" y="176"/>
                    </a:lnTo>
                    <a:lnTo>
                      <a:pt x="681" y="157"/>
                    </a:lnTo>
                    <a:lnTo>
                      <a:pt x="672" y="139"/>
                    </a:lnTo>
                    <a:lnTo>
                      <a:pt x="661" y="122"/>
                    </a:lnTo>
                    <a:lnTo>
                      <a:pt x="649" y="107"/>
                    </a:lnTo>
                    <a:lnTo>
                      <a:pt x="633" y="90"/>
                    </a:lnTo>
                    <a:lnTo>
                      <a:pt x="616" y="76"/>
                    </a:lnTo>
                    <a:lnTo>
                      <a:pt x="598" y="62"/>
                    </a:lnTo>
                    <a:lnTo>
                      <a:pt x="578" y="50"/>
                    </a:lnTo>
                    <a:lnTo>
                      <a:pt x="556" y="39"/>
                    </a:lnTo>
                    <a:lnTo>
                      <a:pt x="533" y="28"/>
                    </a:lnTo>
                    <a:lnTo>
                      <a:pt x="509" y="20"/>
                    </a:lnTo>
                    <a:lnTo>
                      <a:pt x="483" y="13"/>
                    </a:lnTo>
                    <a:lnTo>
                      <a:pt x="456" y="7"/>
                    </a:lnTo>
                    <a:lnTo>
                      <a:pt x="429" y="4"/>
                    </a:lnTo>
                    <a:lnTo>
                      <a:pt x="401" y="0"/>
                    </a:lnTo>
                    <a:lnTo>
                      <a:pt x="376" y="0"/>
                    </a:lnTo>
                    <a:lnTo>
                      <a:pt x="352" y="0"/>
                    </a:lnTo>
                    <a:lnTo>
                      <a:pt x="327" y="2"/>
                    </a:lnTo>
                    <a:lnTo>
                      <a:pt x="304" y="7"/>
                    </a:lnTo>
                    <a:lnTo>
                      <a:pt x="283" y="11"/>
                    </a:lnTo>
                    <a:lnTo>
                      <a:pt x="263" y="17"/>
                    </a:lnTo>
                    <a:lnTo>
                      <a:pt x="243" y="24"/>
                    </a:lnTo>
                    <a:lnTo>
                      <a:pt x="224" y="33"/>
                    </a:lnTo>
                    <a:lnTo>
                      <a:pt x="206" y="42"/>
                    </a:lnTo>
                    <a:lnTo>
                      <a:pt x="190" y="53"/>
                    </a:lnTo>
                    <a:lnTo>
                      <a:pt x="175" y="64"/>
                    </a:lnTo>
                    <a:lnTo>
                      <a:pt x="163" y="76"/>
                    </a:lnTo>
                    <a:lnTo>
                      <a:pt x="152" y="90"/>
                    </a:lnTo>
                    <a:lnTo>
                      <a:pt x="143" y="104"/>
                    </a:lnTo>
                    <a:lnTo>
                      <a:pt x="135" y="119"/>
                    </a:lnTo>
                    <a:lnTo>
                      <a:pt x="129"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6" name="Freeform 87"/>
              <p:cNvSpPr>
                <a:spLocks/>
              </p:cNvSpPr>
              <p:nvPr/>
            </p:nvSpPr>
            <p:spPr bwMode="auto">
              <a:xfrm>
                <a:off x="3296" y="2344"/>
                <a:ext cx="654" cy="318"/>
              </a:xfrm>
              <a:custGeom>
                <a:avLst/>
                <a:gdLst>
                  <a:gd name="T0" fmla="*/ 131 w 654"/>
                  <a:gd name="T1" fmla="*/ 111 h 318"/>
                  <a:gd name="T2" fmla="*/ 145 w 654"/>
                  <a:gd name="T3" fmla="*/ 85 h 318"/>
                  <a:gd name="T4" fmla="*/ 168 w 654"/>
                  <a:gd name="T5" fmla="*/ 60 h 318"/>
                  <a:gd name="T6" fmla="*/ 195 w 654"/>
                  <a:gd name="T7" fmla="*/ 38 h 318"/>
                  <a:gd name="T8" fmla="*/ 229 w 654"/>
                  <a:gd name="T9" fmla="*/ 21 h 318"/>
                  <a:gd name="T10" fmla="*/ 268 w 654"/>
                  <a:gd name="T11" fmla="*/ 9 h 318"/>
                  <a:gd name="T12" fmla="*/ 311 w 654"/>
                  <a:gd name="T13" fmla="*/ 1 h 318"/>
                  <a:gd name="T14" fmla="*/ 357 w 654"/>
                  <a:gd name="T15" fmla="*/ 0 h 318"/>
                  <a:gd name="T16" fmla="*/ 408 w 654"/>
                  <a:gd name="T17" fmla="*/ 1 h 318"/>
                  <a:gd name="T18" fmla="*/ 458 w 654"/>
                  <a:gd name="T19" fmla="*/ 11 h 318"/>
                  <a:gd name="T20" fmla="*/ 505 w 654"/>
                  <a:gd name="T21" fmla="*/ 26 h 318"/>
                  <a:gd name="T22" fmla="*/ 548 w 654"/>
                  <a:gd name="T23" fmla="*/ 46 h 318"/>
                  <a:gd name="T24" fmla="*/ 583 w 654"/>
                  <a:gd name="T25" fmla="*/ 69 h 318"/>
                  <a:gd name="T26" fmla="*/ 614 w 654"/>
                  <a:gd name="T27" fmla="*/ 97 h 318"/>
                  <a:gd name="T28" fmla="*/ 637 w 654"/>
                  <a:gd name="T29" fmla="*/ 128 h 318"/>
                  <a:gd name="T30" fmla="*/ 651 w 654"/>
                  <a:gd name="T31" fmla="*/ 160 h 318"/>
                  <a:gd name="T32" fmla="*/ 654 w 654"/>
                  <a:gd name="T33" fmla="*/ 198 h 318"/>
                  <a:gd name="T34" fmla="*/ 640 w 654"/>
                  <a:gd name="T35" fmla="*/ 237 h 318"/>
                  <a:gd name="T36" fmla="*/ 612 w 654"/>
                  <a:gd name="T37" fmla="*/ 268 h 318"/>
                  <a:gd name="T38" fmla="*/ 575 w 654"/>
                  <a:gd name="T39" fmla="*/ 292 h 318"/>
                  <a:gd name="T40" fmla="*/ 528 w 654"/>
                  <a:gd name="T41" fmla="*/ 309 h 318"/>
                  <a:gd name="T42" fmla="*/ 474 w 654"/>
                  <a:gd name="T43" fmla="*/ 317 h 318"/>
                  <a:gd name="T44" fmla="*/ 425 w 654"/>
                  <a:gd name="T45" fmla="*/ 318 h 318"/>
                  <a:gd name="T46" fmla="*/ 381 w 654"/>
                  <a:gd name="T47" fmla="*/ 314 h 318"/>
                  <a:gd name="T48" fmla="*/ 340 w 654"/>
                  <a:gd name="T49" fmla="*/ 306 h 318"/>
                  <a:gd name="T50" fmla="*/ 300 w 654"/>
                  <a:gd name="T51" fmla="*/ 294 h 318"/>
                  <a:gd name="T52" fmla="*/ 262 w 654"/>
                  <a:gd name="T53" fmla="*/ 278 h 318"/>
                  <a:gd name="T54" fmla="*/ 223 w 654"/>
                  <a:gd name="T55" fmla="*/ 258 h 318"/>
                  <a:gd name="T56" fmla="*/ 185 w 654"/>
                  <a:gd name="T57" fmla="*/ 235 h 318"/>
                  <a:gd name="T58" fmla="*/ 149 w 654"/>
                  <a:gd name="T59" fmla="*/ 208 h 318"/>
                  <a:gd name="T60" fmla="*/ 129 w 654"/>
                  <a:gd name="T61" fmla="*/ 191 h 318"/>
                  <a:gd name="T62" fmla="*/ 26 w 654"/>
                  <a:gd name="T63" fmla="*/ 184 h 318"/>
                  <a:gd name="T64" fmla="*/ 5 w 654"/>
                  <a:gd name="T65" fmla="*/ 169 h 318"/>
                  <a:gd name="T66" fmla="*/ 0 w 654"/>
                  <a:gd name="T67" fmla="*/ 154 h 318"/>
                  <a:gd name="T68" fmla="*/ 3 w 654"/>
                  <a:gd name="T69" fmla="*/ 145 h 318"/>
                  <a:gd name="T70" fmla="*/ 11 w 654"/>
                  <a:gd name="T71" fmla="*/ 137 h 318"/>
                  <a:gd name="T72" fmla="*/ 23 w 654"/>
                  <a:gd name="T73" fmla="*/ 132 h 318"/>
                  <a:gd name="T74" fmla="*/ 31 w 654"/>
                  <a:gd name="T75" fmla="*/ 131 h 318"/>
                  <a:gd name="T76" fmla="*/ 126 w 654"/>
                  <a:gd name="T77" fmla="*/ 126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4"/>
                  <a:gd name="T118" fmla="*/ 0 h 318"/>
                  <a:gd name="T119" fmla="*/ 654 w 654"/>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4" h="318">
                    <a:moveTo>
                      <a:pt x="126" y="126"/>
                    </a:moveTo>
                    <a:lnTo>
                      <a:pt x="131" y="111"/>
                    </a:lnTo>
                    <a:lnTo>
                      <a:pt x="137" y="97"/>
                    </a:lnTo>
                    <a:lnTo>
                      <a:pt x="145" y="85"/>
                    </a:lnTo>
                    <a:lnTo>
                      <a:pt x="155" y="72"/>
                    </a:lnTo>
                    <a:lnTo>
                      <a:pt x="168" y="60"/>
                    </a:lnTo>
                    <a:lnTo>
                      <a:pt x="180" y="49"/>
                    </a:lnTo>
                    <a:lnTo>
                      <a:pt x="195" y="38"/>
                    </a:lnTo>
                    <a:lnTo>
                      <a:pt x="212" y="31"/>
                    </a:lnTo>
                    <a:lnTo>
                      <a:pt x="229" y="21"/>
                    </a:lnTo>
                    <a:lnTo>
                      <a:pt x="248" y="15"/>
                    </a:lnTo>
                    <a:lnTo>
                      <a:pt x="268" y="9"/>
                    </a:lnTo>
                    <a:lnTo>
                      <a:pt x="289" y="5"/>
                    </a:lnTo>
                    <a:lnTo>
                      <a:pt x="311" y="1"/>
                    </a:lnTo>
                    <a:lnTo>
                      <a:pt x="334" y="0"/>
                    </a:lnTo>
                    <a:lnTo>
                      <a:pt x="357" y="0"/>
                    </a:lnTo>
                    <a:lnTo>
                      <a:pt x="381" y="0"/>
                    </a:lnTo>
                    <a:lnTo>
                      <a:pt x="408" y="1"/>
                    </a:lnTo>
                    <a:lnTo>
                      <a:pt x="432" y="6"/>
                    </a:lnTo>
                    <a:lnTo>
                      <a:pt x="458" y="11"/>
                    </a:lnTo>
                    <a:lnTo>
                      <a:pt x="481" y="18"/>
                    </a:lnTo>
                    <a:lnTo>
                      <a:pt x="505" y="26"/>
                    </a:lnTo>
                    <a:lnTo>
                      <a:pt x="526" y="35"/>
                    </a:lnTo>
                    <a:lnTo>
                      <a:pt x="548" y="46"/>
                    </a:lnTo>
                    <a:lnTo>
                      <a:pt x="566" y="57"/>
                    </a:lnTo>
                    <a:lnTo>
                      <a:pt x="583" y="69"/>
                    </a:lnTo>
                    <a:lnTo>
                      <a:pt x="600" y="83"/>
                    </a:lnTo>
                    <a:lnTo>
                      <a:pt x="614" y="97"/>
                    </a:lnTo>
                    <a:lnTo>
                      <a:pt x="626" y="112"/>
                    </a:lnTo>
                    <a:lnTo>
                      <a:pt x="637" y="128"/>
                    </a:lnTo>
                    <a:lnTo>
                      <a:pt x="645" y="143"/>
                    </a:lnTo>
                    <a:lnTo>
                      <a:pt x="651" y="160"/>
                    </a:lnTo>
                    <a:lnTo>
                      <a:pt x="654" y="177"/>
                    </a:lnTo>
                    <a:lnTo>
                      <a:pt x="654" y="198"/>
                    </a:lnTo>
                    <a:lnTo>
                      <a:pt x="649" y="218"/>
                    </a:lnTo>
                    <a:lnTo>
                      <a:pt x="640" y="237"/>
                    </a:lnTo>
                    <a:lnTo>
                      <a:pt x="628" y="254"/>
                    </a:lnTo>
                    <a:lnTo>
                      <a:pt x="612" y="268"/>
                    </a:lnTo>
                    <a:lnTo>
                      <a:pt x="595" y="281"/>
                    </a:lnTo>
                    <a:lnTo>
                      <a:pt x="575" y="292"/>
                    </a:lnTo>
                    <a:lnTo>
                      <a:pt x="552" y="301"/>
                    </a:lnTo>
                    <a:lnTo>
                      <a:pt x="528" y="309"/>
                    </a:lnTo>
                    <a:lnTo>
                      <a:pt x="501" y="314"/>
                    </a:lnTo>
                    <a:lnTo>
                      <a:pt x="474" y="317"/>
                    </a:lnTo>
                    <a:lnTo>
                      <a:pt x="446" y="318"/>
                    </a:lnTo>
                    <a:lnTo>
                      <a:pt x="425" y="318"/>
                    </a:lnTo>
                    <a:lnTo>
                      <a:pt x="403" y="317"/>
                    </a:lnTo>
                    <a:lnTo>
                      <a:pt x="381" y="314"/>
                    </a:lnTo>
                    <a:lnTo>
                      <a:pt x="361" y="311"/>
                    </a:lnTo>
                    <a:lnTo>
                      <a:pt x="340" y="306"/>
                    </a:lnTo>
                    <a:lnTo>
                      <a:pt x="320" y="301"/>
                    </a:lnTo>
                    <a:lnTo>
                      <a:pt x="300" y="294"/>
                    </a:lnTo>
                    <a:lnTo>
                      <a:pt x="280" y="288"/>
                    </a:lnTo>
                    <a:lnTo>
                      <a:pt x="262" y="278"/>
                    </a:lnTo>
                    <a:lnTo>
                      <a:pt x="242" y="269"/>
                    </a:lnTo>
                    <a:lnTo>
                      <a:pt x="223" y="258"/>
                    </a:lnTo>
                    <a:lnTo>
                      <a:pt x="205" y="248"/>
                    </a:lnTo>
                    <a:lnTo>
                      <a:pt x="185" y="235"/>
                    </a:lnTo>
                    <a:lnTo>
                      <a:pt x="166" y="221"/>
                    </a:lnTo>
                    <a:lnTo>
                      <a:pt x="149" y="208"/>
                    </a:lnTo>
                    <a:lnTo>
                      <a:pt x="131" y="192"/>
                    </a:lnTo>
                    <a:lnTo>
                      <a:pt x="129" y="191"/>
                    </a:lnTo>
                    <a:lnTo>
                      <a:pt x="42" y="188"/>
                    </a:lnTo>
                    <a:lnTo>
                      <a:pt x="26" y="184"/>
                    </a:lnTo>
                    <a:lnTo>
                      <a:pt x="14" y="178"/>
                    </a:lnTo>
                    <a:lnTo>
                      <a:pt x="5" y="169"/>
                    </a:lnTo>
                    <a:lnTo>
                      <a:pt x="0" y="157"/>
                    </a:lnTo>
                    <a:lnTo>
                      <a:pt x="0" y="154"/>
                    </a:lnTo>
                    <a:lnTo>
                      <a:pt x="2" y="149"/>
                    </a:lnTo>
                    <a:lnTo>
                      <a:pt x="3" y="145"/>
                    </a:lnTo>
                    <a:lnTo>
                      <a:pt x="6" y="141"/>
                    </a:lnTo>
                    <a:lnTo>
                      <a:pt x="11" y="137"/>
                    </a:lnTo>
                    <a:lnTo>
                      <a:pt x="17" y="134"/>
                    </a:lnTo>
                    <a:lnTo>
                      <a:pt x="23" y="132"/>
                    </a:lnTo>
                    <a:lnTo>
                      <a:pt x="31" y="131"/>
                    </a:lnTo>
                    <a:lnTo>
                      <a:pt x="125" y="134"/>
                    </a:lnTo>
                    <a:lnTo>
                      <a:pt x="126" y="126"/>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7" name="Freeform 88"/>
              <p:cNvSpPr>
                <a:spLocks/>
              </p:cNvSpPr>
              <p:nvPr/>
            </p:nvSpPr>
            <p:spPr bwMode="auto">
              <a:xfrm>
                <a:off x="3319" y="2492"/>
                <a:ext cx="86" cy="32"/>
              </a:xfrm>
              <a:custGeom>
                <a:avLst/>
                <a:gdLst>
                  <a:gd name="T0" fmla="*/ 9 w 86"/>
                  <a:gd name="T1" fmla="*/ 0 h 32"/>
                  <a:gd name="T2" fmla="*/ 6 w 86"/>
                  <a:gd name="T3" fmla="*/ 1 h 32"/>
                  <a:gd name="T4" fmla="*/ 3 w 86"/>
                  <a:gd name="T5" fmla="*/ 3 h 32"/>
                  <a:gd name="T6" fmla="*/ 2 w 86"/>
                  <a:gd name="T7" fmla="*/ 6 h 32"/>
                  <a:gd name="T8" fmla="*/ 0 w 86"/>
                  <a:gd name="T9" fmla="*/ 9 h 32"/>
                  <a:gd name="T10" fmla="*/ 0 w 86"/>
                  <a:gd name="T11" fmla="*/ 9 h 32"/>
                  <a:gd name="T12" fmla="*/ 0 w 86"/>
                  <a:gd name="T13" fmla="*/ 9 h 32"/>
                  <a:gd name="T14" fmla="*/ 0 w 86"/>
                  <a:gd name="T15" fmla="*/ 9 h 32"/>
                  <a:gd name="T16" fmla="*/ 0 w 86"/>
                  <a:gd name="T17" fmla="*/ 9 h 32"/>
                  <a:gd name="T18" fmla="*/ 2 w 86"/>
                  <a:gd name="T19" fmla="*/ 13 h 32"/>
                  <a:gd name="T20" fmla="*/ 3 w 86"/>
                  <a:gd name="T21" fmla="*/ 15 h 32"/>
                  <a:gd name="T22" fmla="*/ 6 w 86"/>
                  <a:gd name="T23" fmla="*/ 18 h 32"/>
                  <a:gd name="T24" fmla="*/ 9 w 86"/>
                  <a:gd name="T25" fmla="*/ 18 h 32"/>
                  <a:gd name="T26" fmla="*/ 12 w 86"/>
                  <a:gd name="T27" fmla="*/ 18 h 32"/>
                  <a:gd name="T28" fmla="*/ 19 w 86"/>
                  <a:gd name="T29" fmla="*/ 18 h 32"/>
                  <a:gd name="T30" fmla="*/ 29 w 86"/>
                  <a:gd name="T31" fmla="*/ 20 h 32"/>
                  <a:gd name="T32" fmla="*/ 40 w 86"/>
                  <a:gd name="T33" fmla="*/ 20 h 32"/>
                  <a:gd name="T34" fmla="*/ 39 w 86"/>
                  <a:gd name="T35" fmla="*/ 20 h 32"/>
                  <a:gd name="T36" fmla="*/ 39 w 86"/>
                  <a:gd name="T37" fmla="*/ 21 h 32"/>
                  <a:gd name="T38" fmla="*/ 39 w 86"/>
                  <a:gd name="T39" fmla="*/ 21 h 32"/>
                  <a:gd name="T40" fmla="*/ 39 w 86"/>
                  <a:gd name="T41" fmla="*/ 23 h 32"/>
                  <a:gd name="T42" fmla="*/ 39 w 86"/>
                  <a:gd name="T43" fmla="*/ 24 h 32"/>
                  <a:gd name="T44" fmla="*/ 39 w 86"/>
                  <a:gd name="T45" fmla="*/ 24 h 32"/>
                  <a:gd name="T46" fmla="*/ 39 w 86"/>
                  <a:gd name="T47" fmla="*/ 26 h 32"/>
                  <a:gd name="T48" fmla="*/ 39 w 86"/>
                  <a:gd name="T49" fmla="*/ 26 h 32"/>
                  <a:gd name="T50" fmla="*/ 42 w 86"/>
                  <a:gd name="T51" fmla="*/ 29 h 32"/>
                  <a:gd name="T52" fmla="*/ 45 w 86"/>
                  <a:gd name="T53" fmla="*/ 32 h 32"/>
                  <a:gd name="T54" fmla="*/ 48 w 86"/>
                  <a:gd name="T55" fmla="*/ 32 h 32"/>
                  <a:gd name="T56" fmla="*/ 51 w 86"/>
                  <a:gd name="T57" fmla="*/ 32 h 32"/>
                  <a:gd name="T58" fmla="*/ 82 w 86"/>
                  <a:gd name="T59" fmla="*/ 18 h 32"/>
                  <a:gd name="T60" fmla="*/ 83 w 86"/>
                  <a:gd name="T61" fmla="*/ 16 h 32"/>
                  <a:gd name="T62" fmla="*/ 86 w 86"/>
                  <a:gd name="T63" fmla="*/ 13 h 32"/>
                  <a:gd name="T64" fmla="*/ 86 w 86"/>
                  <a:gd name="T65" fmla="*/ 10 h 32"/>
                  <a:gd name="T66" fmla="*/ 86 w 86"/>
                  <a:gd name="T67" fmla="*/ 7 h 32"/>
                  <a:gd name="T68" fmla="*/ 85 w 86"/>
                  <a:gd name="T69" fmla="*/ 6 h 32"/>
                  <a:gd name="T70" fmla="*/ 83 w 86"/>
                  <a:gd name="T71" fmla="*/ 3 h 32"/>
                  <a:gd name="T72" fmla="*/ 80 w 86"/>
                  <a:gd name="T73" fmla="*/ 1 h 32"/>
                  <a:gd name="T74" fmla="*/ 77 w 86"/>
                  <a:gd name="T75" fmla="*/ 1 h 32"/>
                  <a:gd name="T76" fmla="*/ 9 w 86"/>
                  <a:gd name="T77" fmla="*/ 0 h 32"/>
                  <a:gd name="T78" fmla="*/ 9 w 86"/>
                  <a:gd name="T79" fmla="*/ 0 h 32"/>
                  <a:gd name="T80" fmla="*/ 9 w 86"/>
                  <a:gd name="T81" fmla="*/ 0 h 32"/>
                  <a:gd name="T82" fmla="*/ 9 w 86"/>
                  <a:gd name="T83" fmla="*/ 0 h 32"/>
                  <a:gd name="T84" fmla="*/ 9 w 86"/>
                  <a:gd name="T85" fmla="*/ 0 h 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
                  <a:gd name="T130" fmla="*/ 0 h 32"/>
                  <a:gd name="T131" fmla="*/ 86 w 86"/>
                  <a:gd name="T132" fmla="*/ 32 h 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 h="32">
                    <a:moveTo>
                      <a:pt x="9" y="0"/>
                    </a:moveTo>
                    <a:lnTo>
                      <a:pt x="6" y="1"/>
                    </a:lnTo>
                    <a:lnTo>
                      <a:pt x="3" y="3"/>
                    </a:lnTo>
                    <a:lnTo>
                      <a:pt x="2" y="6"/>
                    </a:lnTo>
                    <a:lnTo>
                      <a:pt x="0" y="9"/>
                    </a:lnTo>
                    <a:lnTo>
                      <a:pt x="2" y="13"/>
                    </a:lnTo>
                    <a:lnTo>
                      <a:pt x="3" y="15"/>
                    </a:lnTo>
                    <a:lnTo>
                      <a:pt x="6" y="18"/>
                    </a:lnTo>
                    <a:lnTo>
                      <a:pt x="9" y="18"/>
                    </a:lnTo>
                    <a:lnTo>
                      <a:pt x="12" y="18"/>
                    </a:lnTo>
                    <a:lnTo>
                      <a:pt x="19" y="18"/>
                    </a:lnTo>
                    <a:lnTo>
                      <a:pt x="29" y="20"/>
                    </a:lnTo>
                    <a:lnTo>
                      <a:pt x="40" y="20"/>
                    </a:lnTo>
                    <a:lnTo>
                      <a:pt x="39" y="20"/>
                    </a:lnTo>
                    <a:lnTo>
                      <a:pt x="39" y="21"/>
                    </a:lnTo>
                    <a:lnTo>
                      <a:pt x="39" y="23"/>
                    </a:lnTo>
                    <a:lnTo>
                      <a:pt x="39" y="24"/>
                    </a:lnTo>
                    <a:lnTo>
                      <a:pt x="39" y="26"/>
                    </a:lnTo>
                    <a:lnTo>
                      <a:pt x="42" y="29"/>
                    </a:lnTo>
                    <a:lnTo>
                      <a:pt x="45" y="32"/>
                    </a:lnTo>
                    <a:lnTo>
                      <a:pt x="48" y="32"/>
                    </a:lnTo>
                    <a:lnTo>
                      <a:pt x="51" y="32"/>
                    </a:lnTo>
                    <a:lnTo>
                      <a:pt x="82" y="18"/>
                    </a:lnTo>
                    <a:lnTo>
                      <a:pt x="83" y="16"/>
                    </a:lnTo>
                    <a:lnTo>
                      <a:pt x="86" y="13"/>
                    </a:lnTo>
                    <a:lnTo>
                      <a:pt x="86" y="10"/>
                    </a:lnTo>
                    <a:lnTo>
                      <a:pt x="86" y="7"/>
                    </a:lnTo>
                    <a:lnTo>
                      <a:pt x="85" y="6"/>
                    </a:lnTo>
                    <a:lnTo>
                      <a:pt x="83" y="3"/>
                    </a:lnTo>
                    <a:lnTo>
                      <a:pt x="80" y="1"/>
                    </a:lnTo>
                    <a:lnTo>
                      <a:pt x="77" y="1"/>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8" name="Freeform 89"/>
              <p:cNvSpPr>
                <a:spLocks/>
              </p:cNvSpPr>
              <p:nvPr/>
            </p:nvSpPr>
            <p:spPr bwMode="auto">
              <a:xfrm>
                <a:off x="3330" y="2213"/>
                <a:ext cx="692" cy="379"/>
              </a:xfrm>
              <a:custGeom>
                <a:avLst/>
                <a:gdLst>
                  <a:gd name="T0" fmla="*/ 232 w 692"/>
                  <a:gd name="T1" fmla="*/ 2 h 379"/>
                  <a:gd name="T2" fmla="*/ 183 w 692"/>
                  <a:gd name="T3" fmla="*/ 9 h 379"/>
                  <a:gd name="T4" fmla="*/ 124 w 692"/>
                  <a:gd name="T5" fmla="*/ 28 h 379"/>
                  <a:gd name="T6" fmla="*/ 68 w 692"/>
                  <a:gd name="T7" fmla="*/ 62 h 379"/>
                  <a:gd name="T8" fmla="*/ 31 w 692"/>
                  <a:gd name="T9" fmla="*/ 102 h 379"/>
                  <a:gd name="T10" fmla="*/ 12 w 692"/>
                  <a:gd name="T11" fmla="*/ 137 h 379"/>
                  <a:gd name="T12" fmla="*/ 1 w 692"/>
                  <a:gd name="T13" fmla="*/ 177 h 379"/>
                  <a:gd name="T14" fmla="*/ 0 w 692"/>
                  <a:gd name="T15" fmla="*/ 223 h 379"/>
                  <a:gd name="T16" fmla="*/ 1 w 692"/>
                  <a:gd name="T17" fmla="*/ 254 h 379"/>
                  <a:gd name="T18" fmla="*/ 86 w 692"/>
                  <a:gd name="T19" fmla="*/ 265 h 379"/>
                  <a:gd name="T20" fmla="*/ 111 w 692"/>
                  <a:gd name="T21" fmla="*/ 265 h 379"/>
                  <a:gd name="T22" fmla="*/ 152 w 692"/>
                  <a:gd name="T23" fmla="*/ 266 h 379"/>
                  <a:gd name="T24" fmla="*/ 204 w 692"/>
                  <a:gd name="T25" fmla="*/ 265 h 379"/>
                  <a:gd name="T26" fmla="*/ 264 w 692"/>
                  <a:gd name="T27" fmla="*/ 262 h 379"/>
                  <a:gd name="T28" fmla="*/ 327 w 692"/>
                  <a:gd name="T29" fmla="*/ 256 h 379"/>
                  <a:gd name="T30" fmla="*/ 389 w 692"/>
                  <a:gd name="T31" fmla="*/ 246 h 379"/>
                  <a:gd name="T32" fmla="*/ 444 w 692"/>
                  <a:gd name="T33" fmla="*/ 231 h 379"/>
                  <a:gd name="T34" fmla="*/ 486 w 692"/>
                  <a:gd name="T35" fmla="*/ 226 h 379"/>
                  <a:gd name="T36" fmla="*/ 531 w 692"/>
                  <a:gd name="T37" fmla="*/ 245 h 379"/>
                  <a:gd name="T38" fmla="*/ 578 w 692"/>
                  <a:gd name="T39" fmla="*/ 269 h 379"/>
                  <a:gd name="T40" fmla="*/ 612 w 692"/>
                  <a:gd name="T41" fmla="*/ 302 h 379"/>
                  <a:gd name="T42" fmla="*/ 623 w 692"/>
                  <a:gd name="T43" fmla="*/ 322 h 379"/>
                  <a:gd name="T44" fmla="*/ 623 w 692"/>
                  <a:gd name="T45" fmla="*/ 328 h 379"/>
                  <a:gd name="T46" fmla="*/ 621 w 692"/>
                  <a:gd name="T47" fmla="*/ 339 h 379"/>
                  <a:gd name="T48" fmla="*/ 615 w 692"/>
                  <a:gd name="T49" fmla="*/ 357 h 379"/>
                  <a:gd name="T50" fmla="*/ 621 w 692"/>
                  <a:gd name="T51" fmla="*/ 379 h 379"/>
                  <a:gd name="T52" fmla="*/ 634 w 692"/>
                  <a:gd name="T53" fmla="*/ 368 h 379"/>
                  <a:gd name="T54" fmla="*/ 657 w 692"/>
                  <a:gd name="T55" fmla="*/ 342 h 379"/>
                  <a:gd name="T56" fmla="*/ 680 w 692"/>
                  <a:gd name="T57" fmla="*/ 302 h 379"/>
                  <a:gd name="T58" fmla="*/ 692 w 692"/>
                  <a:gd name="T59" fmla="*/ 252 h 379"/>
                  <a:gd name="T60" fmla="*/ 691 w 692"/>
                  <a:gd name="T61" fmla="*/ 223 h 379"/>
                  <a:gd name="T62" fmla="*/ 683 w 692"/>
                  <a:gd name="T63" fmla="*/ 196 h 379"/>
                  <a:gd name="T64" fmla="*/ 669 w 692"/>
                  <a:gd name="T65" fmla="*/ 169 h 379"/>
                  <a:gd name="T66" fmla="*/ 647 w 692"/>
                  <a:gd name="T67" fmla="*/ 143 h 379"/>
                  <a:gd name="T68" fmla="*/ 603 w 692"/>
                  <a:gd name="T69" fmla="*/ 105 h 379"/>
                  <a:gd name="T70" fmla="*/ 554 w 692"/>
                  <a:gd name="T71" fmla="*/ 72 h 379"/>
                  <a:gd name="T72" fmla="*/ 501 w 692"/>
                  <a:gd name="T73" fmla="*/ 46 h 379"/>
                  <a:gd name="T74" fmla="*/ 446 w 692"/>
                  <a:gd name="T75" fmla="*/ 28 h 379"/>
                  <a:gd name="T76" fmla="*/ 392 w 692"/>
                  <a:gd name="T77" fmla="*/ 14 h 379"/>
                  <a:gd name="T78" fmla="*/ 340 w 692"/>
                  <a:gd name="T79" fmla="*/ 5 h 379"/>
                  <a:gd name="T80" fmla="*/ 292 w 692"/>
                  <a:gd name="T81" fmla="*/ 0 h 379"/>
                  <a:gd name="T82" fmla="*/ 251 w 692"/>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2"/>
                  <a:gd name="T127" fmla="*/ 0 h 379"/>
                  <a:gd name="T128" fmla="*/ 692 w 692"/>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2" h="379">
                    <a:moveTo>
                      <a:pt x="251" y="0"/>
                    </a:moveTo>
                    <a:lnTo>
                      <a:pt x="232" y="2"/>
                    </a:lnTo>
                    <a:lnTo>
                      <a:pt x="209" y="5"/>
                    </a:lnTo>
                    <a:lnTo>
                      <a:pt x="183" y="9"/>
                    </a:lnTo>
                    <a:lnTo>
                      <a:pt x="154" y="17"/>
                    </a:lnTo>
                    <a:lnTo>
                      <a:pt x="124" y="28"/>
                    </a:lnTo>
                    <a:lnTo>
                      <a:pt x="95" y="43"/>
                    </a:lnTo>
                    <a:lnTo>
                      <a:pt x="68" y="62"/>
                    </a:lnTo>
                    <a:lnTo>
                      <a:pt x="43" y="86"/>
                    </a:lnTo>
                    <a:lnTo>
                      <a:pt x="31" y="102"/>
                    </a:lnTo>
                    <a:lnTo>
                      <a:pt x="20" y="119"/>
                    </a:lnTo>
                    <a:lnTo>
                      <a:pt x="12" y="137"/>
                    </a:lnTo>
                    <a:lnTo>
                      <a:pt x="6" y="157"/>
                    </a:lnTo>
                    <a:lnTo>
                      <a:pt x="1" y="177"/>
                    </a:lnTo>
                    <a:lnTo>
                      <a:pt x="0" y="200"/>
                    </a:lnTo>
                    <a:lnTo>
                      <a:pt x="0" y="223"/>
                    </a:lnTo>
                    <a:lnTo>
                      <a:pt x="1" y="246"/>
                    </a:lnTo>
                    <a:lnTo>
                      <a:pt x="1" y="254"/>
                    </a:lnTo>
                    <a:lnTo>
                      <a:pt x="81" y="265"/>
                    </a:lnTo>
                    <a:lnTo>
                      <a:pt x="86" y="265"/>
                    </a:lnTo>
                    <a:lnTo>
                      <a:pt x="97" y="265"/>
                    </a:lnTo>
                    <a:lnTo>
                      <a:pt x="111" y="265"/>
                    </a:lnTo>
                    <a:lnTo>
                      <a:pt x="131" y="266"/>
                    </a:lnTo>
                    <a:lnTo>
                      <a:pt x="152" y="266"/>
                    </a:lnTo>
                    <a:lnTo>
                      <a:pt x="177" y="265"/>
                    </a:lnTo>
                    <a:lnTo>
                      <a:pt x="204" y="265"/>
                    </a:lnTo>
                    <a:lnTo>
                      <a:pt x="234" y="263"/>
                    </a:lnTo>
                    <a:lnTo>
                      <a:pt x="264" y="262"/>
                    </a:lnTo>
                    <a:lnTo>
                      <a:pt x="297" y="259"/>
                    </a:lnTo>
                    <a:lnTo>
                      <a:pt x="327" y="256"/>
                    </a:lnTo>
                    <a:lnTo>
                      <a:pt x="358" y="251"/>
                    </a:lnTo>
                    <a:lnTo>
                      <a:pt x="389" y="246"/>
                    </a:lnTo>
                    <a:lnTo>
                      <a:pt x="418" y="239"/>
                    </a:lnTo>
                    <a:lnTo>
                      <a:pt x="444" y="231"/>
                    </a:lnTo>
                    <a:lnTo>
                      <a:pt x="469" y="222"/>
                    </a:lnTo>
                    <a:lnTo>
                      <a:pt x="486" y="226"/>
                    </a:lnTo>
                    <a:lnTo>
                      <a:pt x="507" y="234"/>
                    </a:lnTo>
                    <a:lnTo>
                      <a:pt x="531" y="245"/>
                    </a:lnTo>
                    <a:lnTo>
                      <a:pt x="555" y="256"/>
                    </a:lnTo>
                    <a:lnTo>
                      <a:pt x="578" y="269"/>
                    </a:lnTo>
                    <a:lnTo>
                      <a:pt x="597" y="285"/>
                    </a:lnTo>
                    <a:lnTo>
                      <a:pt x="612" y="302"/>
                    </a:lnTo>
                    <a:lnTo>
                      <a:pt x="621" y="319"/>
                    </a:lnTo>
                    <a:lnTo>
                      <a:pt x="623" y="322"/>
                    </a:lnTo>
                    <a:lnTo>
                      <a:pt x="623" y="325"/>
                    </a:lnTo>
                    <a:lnTo>
                      <a:pt x="623" y="328"/>
                    </a:lnTo>
                    <a:lnTo>
                      <a:pt x="623" y="331"/>
                    </a:lnTo>
                    <a:lnTo>
                      <a:pt x="621" y="339"/>
                    </a:lnTo>
                    <a:lnTo>
                      <a:pt x="620" y="348"/>
                    </a:lnTo>
                    <a:lnTo>
                      <a:pt x="615" y="357"/>
                    </a:lnTo>
                    <a:lnTo>
                      <a:pt x="607" y="366"/>
                    </a:lnTo>
                    <a:lnTo>
                      <a:pt x="621" y="379"/>
                    </a:lnTo>
                    <a:lnTo>
                      <a:pt x="624" y="375"/>
                    </a:lnTo>
                    <a:lnTo>
                      <a:pt x="634" y="368"/>
                    </a:lnTo>
                    <a:lnTo>
                      <a:pt x="644" y="357"/>
                    </a:lnTo>
                    <a:lnTo>
                      <a:pt x="657" y="342"/>
                    </a:lnTo>
                    <a:lnTo>
                      <a:pt x="669" y="323"/>
                    </a:lnTo>
                    <a:lnTo>
                      <a:pt x="680" y="302"/>
                    </a:lnTo>
                    <a:lnTo>
                      <a:pt x="687" y="279"/>
                    </a:lnTo>
                    <a:lnTo>
                      <a:pt x="692" y="252"/>
                    </a:lnTo>
                    <a:lnTo>
                      <a:pt x="692" y="239"/>
                    </a:lnTo>
                    <a:lnTo>
                      <a:pt x="691" y="223"/>
                    </a:lnTo>
                    <a:lnTo>
                      <a:pt x="687" y="209"/>
                    </a:lnTo>
                    <a:lnTo>
                      <a:pt x="683" y="196"/>
                    </a:lnTo>
                    <a:lnTo>
                      <a:pt x="677" y="183"/>
                    </a:lnTo>
                    <a:lnTo>
                      <a:pt x="669" y="169"/>
                    </a:lnTo>
                    <a:lnTo>
                      <a:pt x="658" y="156"/>
                    </a:lnTo>
                    <a:lnTo>
                      <a:pt x="647" y="143"/>
                    </a:lnTo>
                    <a:lnTo>
                      <a:pt x="626" y="123"/>
                    </a:lnTo>
                    <a:lnTo>
                      <a:pt x="603" y="105"/>
                    </a:lnTo>
                    <a:lnTo>
                      <a:pt x="580" y="88"/>
                    </a:lnTo>
                    <a:lnTo>
                      <a:pt x="554" y="72"/>
                    </a:lnTo>
                    <a:lnTo>
                      <a:pt x="527" y="59"/>
                    </a:lnTo>
                    <a:lnTo>
                      <a:pt x="501" y="46"/>
                    </a:lnTo>
                    <a:lnTo>
                      <a:pt x="474" y="36"/>
                    </a:lnTo>
                    <a:lnTo>
                      <a:pt x="446" y="28"/>
                    </a:lnTo>
                    <a:lnTo>
                      <a:pt x="418" y="20"/>
                    </a:lnTo>
                    <a:lnTo>
                      <a:pt x="392" y="14"/>
                    </a:lnTo>
                    <a:lnTo>
                      <a:pt x="366" y="8"/>
                    </a:lnTo>
                    <a:lnTo>
                      <a:pt x="340" y="5"/>
                    </a:lnTo>
                    <a:lnTo>
                      <a:pt x="315" y="2"/>
                    </a:lnTo>
                    <a:lnTo>
                      <a:pt x="292" y="0"/>
                    </a:lnTo>
                    <a:lnTo>
                      <a:pt x="271" y="0"/>
                    </a:lnTo>
                    <a:lnTo>
                      <a:pt x="2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9" name="Freeform 90"/>
              <p:cNvSpPr>
                <a:spLocks/>
              </p:cNvSpPr>
              <p:nvPr/>
            </p:nvSpPr>
            <p:spPr bwMode="auto">
              <a:xfrm>
                <a:off x="3347" y="2232"/>
                <a:ext cx="657" cy="310"/>
              </a:xfrm>
              <a:custGeom>
                <a:avLst/>
                <a:gdLst>
                  <a:gd name="T0" fmla="*/ 3 w 657"/>
                  <a:gd name="T1" fmla="*/ 161 h 310"/>
                  <a:gd name="T2" fmla="*/ 23 w 657"/>
                  <a:gd name="T3" fmla="*/ 103 h 310"/>
                  <a:gd name="T4" fmla="*/ 63 w 657"/>
                  <a:gd name="T5" fmla="*/ 57 h 310"/>
                  <a:gd name="T6" fmla="*/ 117 w 657"/>
                  <a:gd name="T7" fmla="*/ 26 h 310"/>
                  <a:gd name="T8" fmla="*/ 171 w 657"/>
                  <a:gd name="T9" fmla="*/ 9 h 310"/>
                  <a:gd name="T10" fmla="*/ 218 w 657"/>
                  <a:gd name="T11" fmla="*/ 1 h 310"/>
                  <a:gd name="T12" fmla="*/ 254 w 657"/>
                  <a:gd name="T13" fmla="*/ 0 h 310"/>
                  <a:gd name="T14" fmla="*/ 298 w 657"/>
                  <a:gd name="T15" fmla="*/ 1 h 310"/>
                  <a:gd name="T16" fmla="*/ 346 w 657"/>
                  <a:gd name="T17" fmla="*/ 7 h 310"/>
                  <a:gd name="T18" fmla="*/ 397 w 657"/>
                  <a:gd name="T19" fmla="*/ 18 h 310"/>
                  <a:gd name="T20" fmla="*/ 450 w 657"/>
                  <a:gd name="T21" fmla="*/ 35 h 310"/>
                  <a:gd name="T22" fmla="*/ 501 w 657"/>
                  <a:gd name="T23" fmla="*/ 57 h 310"/>
                  <a:gd name="T24" fmla="*/ 552 w 657"/>
                  <a:gd name="T25" fmla="*/ 84 h 310"/>
                  <a:gd name="T26" fmla="*/ 597 w 657"/>
                  <a:gd name="T27" fmla="*/ 118 h 310"/>
                  <a:gd name="T28" fmla="*/ 634 w 657"/>
                  <a:gd name="T29" fmla="*/ 160 h 310"/>
                  <a:gd name="T30" fmla="*/ 654 w 657"/>
                  <a:gd name="T31" fmla="*/ 203 h 310"/>
                  <a:gd name="T32" fmla="*/ 657 w 657"/>
                  <a:gd name="T33" fmla="*/ 227 h 310"/>
                  <a:gd name="T34" fmla="*/ 657 w 657"/>
                  <a:gd name="T35" fmla="*/ 232 h 310"/>
                  <a:gd name="T36" fmla="*/ 652 w 657"/>
                  <a:gd name="T37" fmla="*/ 255 h 310"/>
                  <a:gd name="T38" fmla="*/ 635 w 657"/>
                  <a:gd name="T39" fmla="*/ 295 h 310"/>
                  <a:gd name="T40" fmla="*/ 624 w 657"/>
                  <a:gd name="T41" fmla="*/ 307 h 310"/>
                  <a:gd name="T42" fmla="*/ 624 w 657"/>
                  <a:gd name="T43" fmla="*/ 298 h 310"/>
                  <a:gd name="T44" fmla="*/ 609 w 657"/>
                  <a:gd name="T45" fmla="*/ 269 h 310"/>
                  <a:gd name="T46" fmla="*/ 561 w 657"/>
                  <a:gd name="T47" fmla="*/ 229 h 310"/>
                  <a:gd name="T48" fmla="*/ 504 w 657"/>
                  <a:gd name="T49" fmla="*/ 201 h 310"/>
                  <a:gd name="T50" fmla="*/ 461 w 657"/>
                  <a:gd name="T51" fmla="*/ 186 h 310"/>
                  <a:gd name="T52" fmla="*/ 450 w 657"/>
                  <a:gd name="T53" fmla="*/ 183 h 310"/>
                  <a:gd name="T54" fmla="*/ 424 w 657"/>
                  <a:gd name="T55" fmla="*/ 193 h 310"/>
                  <a:gd name="T56" fmla="*/ 369 w 657"/>
                  <a:gd name="T57" fmla="*/ 209 h 310"/>
                  <a:gd name="T58" fmla="*/ 309 w 657"/>
                  <a:gd name="T59" fmla="*/ 218 h 310"/>
                  <a:gd name="T60" fmla="*/ 246 w 657"/>
                  <a:gd name="T61" fmla="*/ 224 h 310"/>
                  <a:gd name="T62" fmla="*/ 184 w 657"/>
                  <a:gd name="T63" fmla="*/ 227 h 310"/>
                  <a:gd name="T64" fmla="*/ 132 w 657"/>
                  <a:gd name="T65" fmla="*/ 229 h 310"/>
                  <a:gd name="T66" fmla="*/ 92 w 657"/>
                  <a:gd name="T67" fmla="*/ 227 h 310"/>
                  <a:gd name="T68" fmla="*/ 69 w 657"/>
                  <a:gd name="T69" fmla="*/ 227 h 310"/>
                  <a:gd name="T70" fmla="*/ 64 w 657"/>
                  <a:gd name="T71" fmla="*/ 227 h 310"/>
                  <a:gd name="T72" fmla="*/ 51 w 657"/>
                  <a:gd name="T73" fmla="*/ 226 h 310"/>
                  <a:gd name="T74" fmla="*/ 31 w 657"/>
                  <a:gd name="T75" fmla="*/ 223 h 310"/>
                  <a:gd name="T76" fmla="*/ 9 w 657"/>
                  <a:gd name="T77" fmla="*/ 220 h 310"/>
                  <a:gd name="T78" fmla="*/ 1 w 657"/>
                  <a:gd name="T79" fmla="*/ 212 h 310"/>
                  <a:gd name="T80" fmla="*/ 0 w 657"/>
                  <a:gd name="T81" fmla="*/ 201 h 3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7"/>
                  <a:gd name="T124" fmla="*/ 0 h 310"/>
                  <a:gd name="T125" fmla="*/ 657 w 657"/>
                  <a:gd name="T126" fmla="*/ 310 h 3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7" h="310">
                    <a:moveTo>
                      <a:pt x="0" y="195"/>
                    </a:moveTo>
                    <a:lnTo>
                      <a:pt x="3" y="161"/>
                    </a:lnTo>
                    <a:lnTo>
                      <a:pt x="11" y="130"/>
                    </a:lnTo>
                    <a:lnTo>
                      <a:pt x="23" y="103"/>
                    </a:lnTo>
                    <a:lnTo>
                      <a:pt x="40" y="78"/>
                    </a:lnTo>
                    <a:lnTo>
                      <a:pt x="63" y="57"/>
                    </a:lnTo>
                    <a:lnTo>
                      <a:pt x="89" y="38"/>
                    </a:lnTo>
                    <a:lnTo>
                      <a:pt x="117" y="26"/>
                    </a:lnTo>
                    <a:lnTo>
                      <a:pt x="144" y="15"/>
                    </a:lnTo>
                    <a:lnTo>
                      <a:pt x="171" y="9"/>
                    </a:lnTo>
                    <a:lnTo>
                      <a:pt x="195" y="3"/>
                    </a:lnTo>
                    <a:lnTo>
                      <a:pt x="218" y="1"/>
                    </a:lnTo>
                    <a:lnTo>
                      <a:pt x="235" y="0"/>
                    </a:lnTo>
                    <a:lnTo>
                      <a:pt x="254" y="0"/>
                    </a:lnTo>
                    <a:lnTo>
                      <a:pt x="275" y="0"/>
                    </a:lnTo>
                    <a:lnTo>
                      <a:pt x="298" y="1"/>
                    </a:lnTo>
                    <a:lnTo>
                      <a:pt x="321" y="4"/>
                    </a:lnTo>
                    <a:lnTo>
                      <a:pt x="346" y="7"/>
                    </a:lnTo>
                    <a:lnTo>
                      <a:pt x="370" y="12"/>
                    </a:lnTo>
                    <a:lnTo>
                      <a:pt x="397" y="18"/>
                    </a:lnTo>
                    <a:lnTo>
                      <a:pt x="424" y="26"/>
                    </a:lnTo>
                    <a:lnTo>
                      <a:pt x="450" y="35"/>
                    </a:lnTo>
                    <a:lnTo>
                      <a:pt x="477" y="46"/>
                    </a:lnTo>
                    <a:lnTo>
                      <a:pt x="501" y="57"/>
                    </a:lnTo>
                    <a:lnTo>
                      <a:pt x="527" y="70"/>
                    </a:lnTo>
                    <a:lnTo>
                      <a:pt x="552" y="84"/>
                    </a:lnTo>
                    <a:lnTo>
                      <a:pt x="575" y="101"/>
                    </a:lnTo>
                    <a:lnTo>
                      <a:pt x="597" y="118"/>
                    </a:lnTo>
                    <a:lnTo>
                      <a:pt x="617" y="138"/>
                    </a:lnTo>
                    <a:lnTo>
                      <a:pt x="634" y="160"/>
                    </a:lnTo>
                    <a:lnTo>
                      <a:pt x="646" y="181"/>
                    </a:lnTo>
                    <a:lnTo>
                      <a:pt x="654" y="203"/>
                    </a:lnTo>
                    <a:lnTo>
                      <a:pt x="657" y="226"/>
                    </a:lnTo>
                    <a:lnTo>
                      <a:pt x="657" y="227"/>
                    </a:lnTo>
                    <a:lnTo>
                      <a:pt x="657" y="229"/>
                    </a:lnTo>
                    <a:lnTo>
                      <a:pt x="657" y="232"/>
                    </a:lnTo>
                    <a:lnTo>
                      <a:pt x="657" y="233"/>
                    </a:lnTo>
                    <a:lnTo>
                      <a:pt x="652" y="255"/>
                    </a:lnTo>
                    <a:lnTo>
                      <a:pt x="646" y="276"/>
                    </a:lnTo>
                    <a:lnTo>
                      <a:pt x="635" y="295"/>
                    </a:lnTo>
                    <a:lnTo>
                      <a:pt x="624" y="310"/>
                    </a:lnTo>
                    <a:lnTo>
                      <a:pt x="624" y="307"/>
                    </a:lnTo>
                    <a:lnTo>
                      <a:pt x="624" y="303"/>
                    </a:lnTo>
                    <a:lnTo>
                      <a:pt x="624" y="298"/>
                    </a:lnTo>
                    <a:lnTo>
                      <a:pt x="623" y="293"/>
                    </a:lnTo>
                    <a:lnTo>
                      <a:pt x="609" y="269"/>
                    </a:lnTo>
                    <a:lnTo>
                      <a:pt x="587" y="247"/>
                    </a:lnTo>
                    <a:lnTo>
                      <a:pt x="561" y="229"/>
                    </a:lnTo>
                    <a:lnTo>
                      <a:pt x="532" y="213"/>
                    </a:lnTo>
                    <a:lnTo>
                      <a:pt x="504" y="201"/>
                    </a:lnTo>
                    <a:lnTo>
                      <a:pt x="480" y="192"/>
                    </a:lnTo>
                    <a:lnTo>
                      <a:pt x="461" y="186"/>
                    </a:lnTo>
                    <a:lnTo>
                      <a:pt x="454" y="183"/>
                    </a:lnTo>
                    <a:lnTo>
                      <a:pt x="450" y="183"/>
                    </a:lnTo>
                    <a:lnTo>
                      <a:pt x="447" y="184"/>
                    </a:lnTo>
                    <a:lnTo>
                      <a:pt x="424" y="193"/>
                    </a:lnTo>
                    <a:lnTo>
                      <a:pt x="398" y="201"/>
                    </a:lnTo>
                    <a:lnTo>
                      <a:pt x="369" y="209"/>
                    </a:lnTo>
                    <a:lnTo>
                      <a:pt x="340" y="213"/>
                    </a:lnTo>
                    <a:lnTo>
                      <a:pt x="309" y="218"/>
                    </a:lnTo>
                    <a:lnTo>
                      <a:pt x="277" y="221"/>
                    </a:lnTo>
                    <a:lnTo>
                      <a:pt x="246" y="224"/>
                    </a:lnTo>
                    <a:lnTo>
                      <a:pt x="215" y="226"/>
                    </a:lnTo>
                    <a:lnTo>
                      <a:pt x="184" y="227"/>
                    </a:lnTo>
                    <a:lnTo>
                      <a:pt x="158" y="227"/>
                    </a:lnTo>
                    <a:lnTo>
                      <a:pt x="132" y="229"/>
                    </a:lnTo>
                    <a:lnTo>
                      <a:pt x="111" y="229"/>
                    </a:lnTo>
                    <a:lnTo>
                      <a:pt x="92" y="227"/>
                    </a:lnTo>
                    <a:lnTo>
                      <a:pt x="78" y="227"/>
                    </a:lnTo>
                    <a:lnTo>
                      <a:pt x="69" y="227"/>
                    </a:lnTo>
                    <a:lnTo>
                      <a:pt x="66" y="227"/>
                    </a:lnTo>
                    <a:lnTo>
                      <a:pt x="64" y="227"/>
                    </a:lnTo>
                    <a:lnTo>
                      <a:pt x="58" y="226"/>
                    </a:lnTo>
                    <a:lnTo>
                      <a:pt x="51" y="226"/>
                    </a:lnTo>
                    <a:lnTo>
                      <a:pt x="41" y="224"/>
                    </a:lnTo>
                    <a:lnTo>
                      <a:pt x="31" y="223"/>
                    </a:lnTo>
                    <a:lnTo>
                      <a:pt x="20" y="221"/>
                    </a:lnTo>
                    <a:lnTo>
                      <a:pt x="9" y="220"/>
                    </a:lnTo>
                    <a:lnTo>
                      <a:pt x="1" y="218"/>
                    </a:lnTo>
                    <a:lnTo>
                      <a:pt x="1" y="212"/>
                    </a:lnTo>
                    <a:lnTo>
                      <a:pt x="1" y="206"/>
                    </a:lnTo>
                    <a:lnTo>
                      <a:pt x="0" y="201"/>
                    </a:lnTo>
                    <a:lnTo>
                      <a:pt x="0" y="195"/>
                    </a:lnTo>
                    <a:close/>
                  </a:path>
                </a:pathLst>
              </a:custGeom>
              <a:solidFill>
                <a:srgbClr val="BA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0" name="Freeform 91"/>
              <p:cNvSpPr>
                <a:spLocks/>
              </p:cNvSpPr>
              <p:nvPr/>
            </p:nvSpPr>
            <p:spPr bwMode="auto">
              <a:xfrm>
                <a:off x="3768" y="2542"/>
                <a:ext cx="45" cy="57"/>
              </a:xfrm>
              <a:custGeom>
                <a:avLst/>
                <a:gdLst>
                  <a:gd name="T0" fmla="*/ 19 w 45"/>
                  <a:gd name="T1" fmla="*/ 2 h 57"/>
                  <a:gd name="T2" fmla="*/ 17 w 45"/>
                  <a:gd name="T3" fmla="*/ 3 h 57"/>
                  <a:gd name="T4" fmla="*/ 16 w 45"/>
                  <a:gd name="T5" fmla="*/ 5 h 57"/>
                  <a:gd name="T6" fmla="*/ 14 w 45"/>
                  <a:gd name="T7" fmla="*/ 8 h 57"/>
                  <a:gd name="T8" fmla="*/ 14 w 45"/>
                  <a:gd name="T9" fmla="*/ 10 h 57"/>
                  <a:gd name="T10" fmla="*/ 14 w 45"/>
                  <a:gd name="T11" fmla="*/ 11 h 57"/>
                  <a:gd name="T12" fmla="*/ 14 w 45"/>
                  <a:gd name="T13" fmla="*/ 11 h 57"/>
                  <a:gd name="T14" fmla="*/ 14 w 45"/>
                  <a:gd name="T15" fmla="*/ 13 h 57"/>
                  <a:gd name="T16" fmla="*/ 14 w 45"/>
                  <a:gd name="T17" fmla="*/ 14 h 57"/>
                  <a:gd name="T18" fmla="*/ 16 w 45"/>
                  <a:gd name="T19" fmla="*/ 16 h 57"/>
                  <a:gd name="T20" fmla="*/ 17 w 45"/>
                  <a:gd name="T21" fmla="*/ 20 h 57"/>
                  <a:gd name="T22" fmla="*/ 20 w 45"/>
                  <a:gd name="T23" fmla="*/ 26 h 57"/>
                  <a:gd name="T24" fmla="*/ 23 w 45"/>
                  <a:gd name="T25" fmla="*/ 34 h 57"/>
                  <a:gd name="T26" fmla="*/ 17 w 45"/>
                  <a:gd name="T27" fmla="*/ 36 h 57"/>
                  <a:gd name="T28" fmla="*/ 13 w 45"/>
                  <a:gd name="T29" fmla="*/ 39 h 57"/>
                  <a:gd name="T30" fmla="*/ 8 w 45"/>
                  <a:gd name="T31" fmla="*/ 40 h 57"/>
                  <a:gd name="T32" fmla="*/ 6 w 45"/>
                  <a:gd name="T33" fmla="*/ 40 h 57"/>
                  <a:gd name="T34" fmla="*/ 5 w 45"/>
                  <a:gd name="T35" fmla="*/ 42 h 57"/>
                  <a:gd name="T36" fmla="*/ 2 w 45"/>
                  <a:gd name="T37" fmla="*/ 43 h 57"/>
                  <a:gd name="T38" fmla="*/ 0 w 45"/>
                  <a:gd name="T39" fmla="*/ 46 h 57"/>
                  <a:gd name="T40" fmla="*/ 0 w 45"/>
                  <a:gd name="T41" fmla="*/ 50 h 57"/>
                  <a:gd name="T42" fmla="*/ 0 w 45"/>
                  <a:gd name="T43" fmla="*/ 50 h 57"/>
                  <a:gd name="T44" fmla="*/ 0 w 45"/>
                  <a:gd name="T45" fmla="*/ 50 h 57"/>
                  <a:gd name="T46" fmla="*/ 0 w 45"/>
                  <a:gd name="T47" fmla="*/ 51 h 57"/>
                  <a:gd name="T48" fmla="*/ 2 w 45"/>
                  <a:gd name="T49" fmla="*/ 51 h 57"/>
                  <a:gd name="T50" fmla="*/ 3 w 45"/>
                  <a:gd name="T51" fmla="*/ 54 h 57"/>
                  <a:gd name="T52" fmla="*/ 6 w 45"/>
                  <a:gd name="T53" fmla="*/ 57 h 57"/>
                  <a:gd name="T54" fmla="*/ 9 w 45"/>
                  <a:gd name="T55" fmla="*/ 57 h 57"/>
                  <a:gd name="T56" fmla="*/ 13 w 45"/>
                  <a:gd name="T57" fmla="*/ 57 h 57"/>
                  <a:gd name="T58" fmla="*/ 39 w 45"/>
                  <a:gd name="T59" fmla="*/ 50 h 57"/>
                  <a:gd name="T60" fmla="*/ 40 w 45"/>
                  <a:gd name="T61" fmla="*/ 48 h 57"/>
                  <a:gd name="T62" fmla="*/ 42 w 45"/>
                  <a:gd name="T63" fmla="*/ 46 h 57"/>
                  <a:gd name="T64" fmla="*/ 43 w 45"/>
                  <a:gd name="T65" fmla="*/ 45 h 57"/>
                  <a:gd name="T66" fmla="*/ 45 w 45"/>
                  <a:gd name="T67" fmla="*/ 43 h 57"/>
                  <a:gd name="T68" fmla="*/ 45 w 45"/>
                  <a:gd name="T69" fmla="*/ 42 h 57"/>
                  <a:gd name="T70" fmla="*/ 45 w 45"/>
                  <a:gd name="T71" fmla="*/ 40 h 57"/>
                  <a:gd name="T72" fmla="*/ 45 w 45"/>
                  <a:gd name="T73" fmla="*/ 39 h 57"/>
                  <a:gd name="T74" fmla="*/ 45 w 45"/>
                  <a:gd name="T75" fmla="*/ 37 h 57"/>
                  <a:gd name="T76" fmla="*/ 31 w 45"/>
                  <a:gd name="T77" fmla="*/ 6 h 57"/>
                  <a:gd name="T78" fmla="*/ 29 w 45"/>
                  <a:gd name="T79" fmla="*/ 3 h 57"/>
                  <a:gd name="T80" fmla="*/ 26 w 45"/>
                  <a:gd name="T81" fmla="*/ 2 h 57"/>
                  <a:gd name="T82" fmla="*/ 22 w 45"/>
                  <a:gd name="T83" fmla="*/ 0 h 57"/>
                  <a:gd name="T84" fmla="*/ 19 w 45"/>
                  <a:gd name="T85" fmla="*/ 2 h 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
                  <a:gd name="T130" fmla="*/ 0 h 57"/>
                  <a:gd name="T131" fmla="*/ 45 w 45"/>
                  <a:gd name="T132" fmla="*/ 57 h 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 h="57">
                    <a:moveTo>
                      <a:pt x="19" y="2"/>
                    </a:moveTo>
                    <a:lnTo>
                      <a:pt x="17" y="3"/>
                    </a:lnTo>
                    <a:lnTo>
                      <a:pt x="16" y="5"/>
                    </a:lnTo>
                    <a:lnTo>
                      <a:pt x="14" y="8"/>
                    </a:lnTo>
                    <a:lnTo>
                      <a:pt x="14" y="10"/>
                    </a:lnTo>
                    <a:lnTo>
                      <a:pt x="14" y="11"/>
                    </a:lnTo>
                    <a:lnTo>
                      <a:pt x="14" y="13"/>
                    </a:lnTo>
                    <a:lnTo>
                      <a:pt x="14" y="14"/>
                    </a:lnTo>
                    <a:lnTo>
                      <a:pt x="16" y="16"/>
                    </a:lnTo>
                    <a:lnTo>
                      <a:pt x="17" y="20"/>
                    </a:lnTo>
                    <a:lnTo>
                      <a:pt x="20" y="26"/>
                    </a:lnTo>
                    <a:lnTo>
                      <a:pt x="23" y="34"/>
                    </a:lnTo>
                    <a:lnTo>
                      <a:pt x="17" y="36"/>
                    </a:lnTo>
                    <a:lnTo>
                      <a:pt x="13" y="39"/>
                    </a:lnTo>
                    <a:lnTo>
                      <a:pt x="8" y="40"/>
                    </a:lnTo>
                    <a:lnTo>
                      <a:pt x="6" y="40"/>
                    </a:lnTo>
                    <a:lnTo>
                      <a:pt x="5" y="42"/>
                    </a:lnTo>
                    <a:lnTo>
                      <a:pt x="2" y="43"/>
                    </a:lnTo>
                    <a:lnTo>
                      <a:pt x="0" y="46"/>
                    </a:lnTo>
                    <a:lnTo>
                      <a:pt x="0" y="50"/>
                    </a:lnTo>
                    <a:lnTo>
                      <a:pt x="0" y="51"/>
                    </a:lnTo>
                    <a:lnTo>
                      <a:pt x="2" y="51"/>
                    </a:lnTo>
                    <a:lnTo>
                      <a:pt x="3" y="54"/>
                    </a:lnTo>
                    <a:lnTo>
                      <a:pt x="6" y="57"/>
                    </a:lnTo>
                    <a:lnTo>
                      <a:pt x="9" y="57"/>
                    </a:lnTo>
                    <a:lnTo>
                      <a:pt x="13" y="57"/>
                    </a:lnTo>
                    <a:lnTo>
                      <a:pt x="39" y="50"/>
                    </a:lnTo>
                    <a:lnTo>
                      <a:pt x="40" y="48"/>
                    </a:lnTo>
                    <a:lnTo>
                      <a:pt x="42" y="46"/>
                    </a:lnTo>
                    <a:lnTo>
                      <a:pt x="43" y="45"/>
                    </a:lnTo>
                    <a:lnTo>
                      <a:pt x="45" y="43"/>
                    </a:lnTo>
                    <a:lnTo>
                      <a:pt x="45" y="42"/>
                    </a:lnTo>
                    <a:lnTo>
                      <a:pt x="45" y="40"/>
                    </a:lnTo>
                    <a:lnTo>
                      <a:pt x="45" y="39"/>
                    </a:lnTo>
                    <a:lnTo>
                      <a:pt x="45" y="37"/>
                    </a:lnTo>
                    <a:lnTo>
                      <a:pt x="31" y="6"/>
                    </a:lnTo>
                    <a:lnTo>
                      <a:pt x="29" y="3"/>
                    </a:lnTo>
                    <a:lnTo>
                      <a:pt x="26" y="2"/>
                    </a:lnTo>
                    <a:lnTo>
                      <a:pt x="22" y="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1" name="Freeform 92"/>
              <p:cNvSpPr>
                <a:spLocks/>
              </p:cNvSpPr>
              <p:nvPr/>
            </p:nvSpPr>
            <p:spPr bwMode="auto">
              <a:xfrm>
                <a:off x="3651" y="2505"/>
                <a:ext cx="34" cy="34"/>
              </a:xfrm>
              <a:custGeom>
                <a:avLst/>
                <a:gdLst>
                  <a:gd name="T0" fmla="*/ 0 w 34"/>
                  <a:gd name="T1" fmla="*/ 17 h 34"/>
                  <a:gd name="T2" fmla="*/ 2 w 34"/>
                  <a:gd name="T3" fmla="*/ 23 h 34"/>
                  <a:gd name="T4" fmla="*/ 5 w 34"/>
                  <a:gd name="T5" fmla="*/ 30 h 34"/>
                  <a:gd name="T6" fmla="*/ 11 w 34"/>
                  <a:gd name="T7" fmla="*/ 33 h 34"/>
                  <a:gd name="T8" fmla="*/ 17 w 34"/>
                  <a:gd name="T9" fmla="*/ 34 h 34"/>
                  <a:gd name="T10" fmla="*/ 23 w 34"/>
                  <a:gd name="T11" fmla="*/ 33 h 34"/>
                  <a:gd name="T12" fmla="*/ 30 w 34"/>
                  <a:gd name="T13" fmla="*/ 30 h 34"/>
                  <a:gd name="T14" fmla="*/ 33 w 34"/>
                  <a:gd name="T15" fmla="*/ 23 h 34"/>
                  <a:gd name="T16" fmla="*/ 34 w 34"/>
                  <a:gd name="T17" fmla="*/ 17 h 34"/>
                  <a:gd name="T18" fmla="*/ 33 w 34"/>
                  <a:gd name="T19" fmla="*/ 11 h 34"/>
                  <a:gd name="T20" fmla="*/ 30 w 34"/>
                  <a:gd name="T21" fmla="*/ 5 h 34"/>
                  <a:gd name="T22" fmla="*/ 23 w 34"/>
                  <a:gd name="T23" fmla="*/ 2 h 34"/>
                  <a:gd name="T24" fmla="*/ 17 w 34"/>
                  <a:gd name="T25" fmla="*/ 0 h 34"/>
                  <a:gd name="T26" fmla="*/ 11 w 34"/>
                  <a:gd name="T27" fmla="*/ 2 h 34"/>
                  <a:gd name="T28" fmla="*/ 5 w 34"/>
                  <a:gd name="T29" fmla="*/ 5 h 34"/>
                  <a:gd name="T30" fmla="*/ 2 w 34"/>
                  <a:gd name="T31" fmla="*/ 11 h 34"/>
                  <a:gd name="T32" fmla="*/ 0 w 34"/>
                  <a:gd name="T33" fmla="*/ 1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4"/>
                  <a:gd name="T53" fmla="*/ 34 w 3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4">
                    <a:moveTo>
                      <a:pt x="0" y="17"/>
                    </a:moveTo>
                    <a:lnTo>
                      <a:pt x="2" y="23"/>
                    </a:lnTo>
                    <a:lnTo>
                      <a:pt x="5" y="30"/>
                    </a:lnTo>
                    <a:lnTo>
                      <a:pt x="11" y="33"/>
                    </a:lnTo>
                    <a:lnTo>
                      <a:pt x="17" y="34"/>
                    </a:lnTo>
                    <a:lnTo>
                      <a:pt x="23" y="33"/>
                    </a:lnTo>
                    <a:lnTo>
                      <a:pt x="30" y="30"/>
                    </a:lnTo>
                    <a:lnTo>
                      <a:pt x="33" y="23"/>
                    </a:lnTo>
                    <a:lnTo>
                      <a:pt x="34" y="17"/>
                    </a:lnTo>
                    <a:lnTo>
                      <a:pt x="33" y="11"/>
                    </a:lnTo>
                    <a:lnTo>
                      <a:pt x="30" y="5"/>
                    </a:lnTo>
                    <a:lnTo>
                      <a:pt x="23" y="2"/>
                    </a:lnTo>
                    <a:lnTo>
                      <a:pt x="17" y="0"/>
                    </a:lnTo>
                    <a:lnTo>
                      <a:pt x="11" y="2"/>
                    </a:lnTo>
                    <a:lnTo>
                      <a:pt x="5" y="5"/>
                    </a:lnTo>
                    <a:lnTo>
                      <a:pt x="2" y="11"/>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2" name="Freeform 93"/>
              <p:cNvSpPr>
                <a:spLocks/>
              </p:cNvSpPr>
              <p:nvPr/>
            </p:nvSpPr>
            <p:spPr bwMode="auto">
              <a:xfrm>
                <a:off x="3857" y="2510"/>
                <a:ext cx="34" cy="35"/>
              </a:xfrm>
              <a:custGeom>
                <a:avLst/>
                <a:gdLst>
                  <a:gd name="T0" fmla="*/ 0 w 34"/>
                  <a:gd name="T1" fmla="*/ 18 h 35"/>
                  <a:gd name="T2" fmla="*/ 2 w 34"/>
                  <a:gd name="T3" fmla="*/ 25 h 35"/>
                  <a:gd name="T4" fmla="*/ 5 w 34"/>
                  <a:gd name="T5" fmla="*/ 31 h 35"/>
                  <a:gd name="T6" fmla="*/ 11 w 34"/>
                  <a:gd name="T7" fmla="*/ 34 h 35"/>
                  <a:gd name="T8" fmla="*/ 17 w 34"/>
                  <a:gd name="T9" fmla="*/ 35 h 35"/>
                  <a:gd name="T10" fmla="*/ 24 w 34"/>
                  <a:gd name="T11" fmla="*/ 34 h 35"/>
                  <a:gd name="T12" fmla="*/ 30 w 34"/>
                  <a:gd name="T13" fmla="*/ 31 h 35"/>
                  <a:gd name="T14" fmla="*/ 33 w 34"/>
                  <a:gd name="T15" fmla="*/ 25 h 35"/>
                  <a:gd name="T16" fmla="*/ 34 w 34"/>
                  <a:gd name="T17" fmla="*/ 18 h 35"/>
                  <a:gd name="T18" fmla="*/ 33 w 34"/>
                  <a:gd name="T19" fmla="*/ 11 h 35"/>
                  <a:gd name="T20" fmla="*/ 30 w 34"/>
                  <a:gd name="T21" fmla="*/ 5 h 35"/>
                  <a:gd name="T22" fmla="*/ 24 w 34"/>
                  <a:gd name="T23" fmla="*/ 2 h 35"/>
                  <a:gd name="T24" fmla="*/ 17 w 34"/>
                  <a:gd name="T25" fmla="*/ 0 h 35"/>
                  <a:gd name="T26" fmla="*/ 11 w 34"/>
                  <a:gd name="T27" fmla="*/ 2 h 35"/>
                  <a:gd name="T28" fmla="*/ 5 w 34"/>
                  <a:gd name="T29" fmla="*/ 5 h 35"/>
                  <a:gd name="T30" fmla="*/ 2 w 34"/>
                  <a:gd name="T31" fmla="*/ 11 h 35"/>
                  <a:gd name="T32" fmla="*/ 0 w 34"/>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5"/>
                  <a:gd name="T53" fmla="*/ 34 w 34"/>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5">
                    <a:moveTo>
                      <a:pt x="0" y="18"/>
                    </a:moveTo>
                    <a:lnTo>
                      <a:pt x="2" y="25"/>
                    </a:lnTo>
                    <a:lnTo>
                      <a:pt x="5" y="31"/>
                    </a:lnTo>
                    <a:lnTo>
                      <a:pt x="11" y="34"/>
                    </a:lnTo>
                    <a:lnTo>
                      <a:pt x="17" y="35"/>
                    </a:lnTo>
                    <a:lnTo>
                      <a:pt x="24" y="34"/>
                    </a:lnTo>
                    <a:lnTo>
                      <a:pt x="30" y="31"/>
                    </a:lnTo>
                    <a:lnTo>
                      <a:pt x="33" y="25"/>
                    </a:lnTo>
                    <a:lnTo>
                      <a:pt x="34" y="18"/>
                    </a:lnTo>
                    <a:lnTo>
                      <a:pt x="33" y="11"/>
                    </a:lnTo>
                    <a:lnTo>
                      <a:pt x="30" y="5"/>
                    </a:lnTo>
                    <a:lnTo>
                      <a:pt x="24" y="2"/>
                    </a:lnTo>
                    <a:lnTo>
                      <a:pt x="17" y="0"/>
                    </a:lnTo>
                    <a:lnTo>
                      <a:pt x="11" y="2"/>
                    </a:lnTo>
                    <a:lnTo>
                      <a:pt x="5" y="5"/>
                    </a:lnTo>
                    <a:lnTo>
                      <a:pt x="2" y="11"/>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3" name="Freeform 94"/>
              <p:cNvSpPr>
                <a:spLocks/>
              </p:cNvSpPr>
              <p:nvPr/>
            </p:nvSpPr>
            <p:spPr bwMode="auto">
              <a:xfrm>
                <a:off x="3659" y="2218"/>
                <a:ext cx="151" cy="207"/>
              </a:xfrm>
              <a:custGeom>
                <a:avLst/>
                <a:gdLst>
                  <a:gd name="T0" fmla="*/ 0 w 151"/>
                  <a:gd name="T1" fmla="*/ 18 h 207"/>
                  <a:gd name="T2" fmla="*/ 49 w 151"/>
                  <a:gd name="T3" fmla="*/ 37 h 207"/>
                  <a:gd name="T4" fmla="*/ 86 w 151"/>
                  <a:gd name="T5" fmla="*/ 61 h 207"/>
                  <a:gd name="T6" fmla="*/ 109 w 151"/>
                  <a:gd name="T7" fmla="*/ 91 h 207"/>
                  <a:gd name="T8" fmla="*/ 123 w 151"/>
                  <a:gd name="T9" fmla="*/ 123 h 207"/>
                  <a:gd name="T10" fmla="*/ 131 w 151"/>
                  <a:gd name="T11" fmla="*/ 152 h 207"/>
                  <a:gd name="T12" fmla="*/ 132 w 151"/>
                  <a:gd name="T13" fmla="*/ 178 h 207"/>
                  <a:gd name="T14" fmla="*/ 132 w 151"/>
                  <a:gd name="T15" fmla="*/ 197 h 207"/>
                  <a:gd name="T16" fmla="*/ 131 w 151"/>
                  <a:gd name="T17" fmla="*/ 204 h 207"/>
                  <a:gd name="T18" fmla="*/ 149 w 151"/>
                  <a:gd name="T19" fmla="*/ 207 h 207"/>
                  <a:gd name="T20" fmla="*/ 151 w 151"/>
                  <a:gd name="T21" fmla="*/ 200 h 207"/>
                  <a:gd name="T22" fmla="*/ 151 w 151"/>
                  <a:gd name="T23" fmla="*/ 180 h 207"/>
                  <a:gd name="T24" fmla="*/ 149 w 151"/>
                  <a:gd name="T25" fmla="*/ 152 h 207"/>
                  <a:gd name="T26" fmla="*/ 142 w 151"/>
                  <a:gd name="T27" fmla="*/ 118 h 207"/>
                  <a:gd name="T28" fmla="*/ 126 w 151"/>
                  <a:gd name="T29" fmla="*/ 83 h 207"/>
                  <a:gd name="T30" fmla="*/ 100 w 151"/>
                  <a:gd name="T31" fmla="*/ 49 h 207"/>
                  <a:gd name="T32" fmla="*/ 60 w 151"/>
                  <a:gd name="T33" fmla="*/ 20 h 207"/>
                  <a:gd name="T34" fmla="*/ 5 w 151"/>
                  <a:gd name="T35" fmla="*/ 0 h 207"/>
                  <a:gd name="T36" fmla="*/ 0 w 151"/>
                  <a:gd name="T37" fmla="*/ 18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207"/>
                  <a:gd name="T59" fmla="*/ 151 w 151"/>
                  <a:gd name="T60" fmla="*/ 207 h 2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207">
                    <a:moveTo>
                      <a:pt x="0" y="18"/>
                    </a:moveTo>
                    <a:lnTo>
                      <a:pt x="49" y="37"/>
                    </a:lnTo>
                    <a:lnTo>
                      <a:pt x="86" y="61"/>
                    </a:lnTo>
                    <a:lnTo>
                      <a:pt x="109" y="91"/>
                    </a:lnTo>
                    <a:lnTo>
                      <a:pt x="123" y="123"/>
                    </a:lnTo>
                    <a:lnTo>
                      <a:pt x="131" y="152"/>
                    </a:lnTo>
                    <a:lnTo>
                      <a:pt x="132" y="178"/>
                    </a:lnTo>
                    <a:lnTo>
                      <a:pt x="132" y="197"/>
                    </a:lnTo>
                    <a:lnTo>
                      <a:pt x="131" y="204"/>
                    </a:lnTo>
                    <a:lnTo>
                      <a:pt x="149" y="207"/>
                    </a:lnTo>
                    <a:lnTo>
                      <a:pt x="151" y="200"/>
                    </a:lnTo>
                    <a:lnTo>
                      <a:pt x="151" y="180"/>
                    </a:lnTo>
                    <a:lnTo>
                      <a:pt x="149" y="152"/>
                    </a:lnTo>
                    <a:lnTo>
                      <a:pt x="142" y="118"/>
                    </a:lnTo>
                    <a:lnTo>
                      <a:pt x="126" y="83"/>
                    </a:lnTo>
                    <a:lnTo>
                      <a:pt x="100" y="49"/>
                    </a:lnTo>
                    <a:lnTo>
                      <a:pt x="60" y="20"/>
                    </a:lnTo>
                    <a:lnTo>
                      <a:pt x="5"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64" name="Freeform 95"/>
              <p:cNvSpPr>
                <a:spLocks/>
              </p:cNvSpPr>
              <p:nvPr/>
            </p:nvSpPr>
            <p:spPr bwMode="auto">
              <a:xfrm>
                <a:off x="3396" y="2301"/>
                <a:ext cx="575" cy="238"/>
              </a:xfrm>
              <a:custGeom>
                <a:avLst/>
                <a:gdLst>
                  <a:gd name="T0" fmla="*/ 0 w 575"/>
                  <a:gd name="T1" fmla="*/ 158 h 238"/>
                  <a:gd name="T2" fmla="*/ 12 w 575"/>
                  <a:gd name="T3" fmla="*/ 171 h 238"/>
                  <a:gd name="T4" fmla="*/ 45 w 575"/>
                  <a:gd name="T5" fmla="*/ 141 h 238"/>
                  <a:gd name="T6" fmla="*/ 77 w 575"/>
                  <a:gd name="T7" fmla="*/ 115 h 238"/>
                  <a:gd name="T8" fmla="*/ 109 w 575"/>
                  <a:gd name="T9" fmla="*/ 94 h 238"/>
                  <a:gd name="T10" fmla="*/ 140 w 575"/>
                  <a:gd name="T11" fmla="*/ 75 h 238"/>
                  <a:gd name="T12" fmla="*/ 172 w 575"/>
                  <a:gd name="T13" fmla="*/ 60 h 238"/>
                  <a:gd name="T14" fmla="*/ 202 w 575"/>
                  <a:gd name="T15" fmla="*/ 48 h 238"/>
                  <a:gd name="T16" fmla="*/ 229 w 575"/>
                  <a:gd name="T17" fmla="*/ 38 h 238"/>
                  <a:gd name="T18" fmla="*/ 257 w 575"/>
                  <a:gd name="T19" fmla="*/ 31 h 238"/>
                  <a:gd name="T20" fmla="*/ 281 w 575"/>
                  <a:gd name="T21" fmla="*/ 26 h 238"/>
                  <a:gd name="T22" fmla="*/ 305 w 575"/>
                  <a:gd name="T23" fmla="*/ 21 h 238"/>
                  <a:gd name="T24" fmla="*/ 325 w 575"/>
                  <a:gd name="T25" fmla="*/ 20 h 238"/>
                  <a:gd name="T26" fmla="*/ 341 w 575"/>
                  <a:gd name="T27" fmla="*/ 18 h 238"/>
                  <a:gd name="T28" fmla="*/ 355 w 575"/>
                  <a:gd name="T29" fmla="*/ 18 h 238"/>
                  <a:gd name="T30" fmla="*/ 366 w 575"/>
                  <a:gd name="T31" fmla="*/ 18 h 238"/>
                  <a:gd name="T32" fmla="*/ 372 w 575"/>
                  <a:gd name="T33" fmla="*/ 18 h 238"/>
                  <a:gd name="T34" fmla="*/ 375 w 575"/>
                  <a:gd name="T35" fmla="*/ 18 h 238"/>
                  <a:gd name="T36" fmla="*/ 386 w 575"/>
                  <a:gd name="T37" fmla="*/ 21 h 238"/>
                  <a:gd name="T38" fmla="*/ 411 w 575"/>
                  <a:gd name="T39" fmla="*/ 29 h 238"/>
                  <a:gd name="T40" fmla="*/ 445 w 575"/>
                  <a:gd name="T41" fmla="*/ 43 h 238"/>
                  <a:gd name="T42" fmla="*/ 480 w 575"/>
                  <a:gd name="T43" fmla="*/ 63 h 238"/>
                  <a:gd name="T44" fmla="*/ 515 w 575"/>
                  <a:gd name="T45" fmla="*/ 92 h 238"/>
                  <a:gd name="T46" fmla="*/ 541 w 575"/>
                  <a:gd name="T47" fmla="*/ 129 h 238"/>
                  <a:gd name="T48" fmla="*/ 557 w 575"/>
                  <a:gd name="T49" fmla="*/ 177 h 238"/>
                  <a:gd name="T50" fmla="*/ 555 w 575"/>
                  <a:gd name="T51" fmla="*/ 235 h 238"/>
                  <a:gd name="T52" fmla="*/ 572 w 575"/>
                  <a:gd name="T53" fmla="*/ 238 h 238"/>
                  <a:gd name="T54" fmla="*/ 575 w 575"/>
                  <a:gd name="T55" fmla="*/ 174 h 238"/>
                  <a:gd name="T56" fmla="*/ 558 w 575"/>
                  <a:gd name="T57" fmla="*/ 121 h 238"/>
                  <a:gd name="T58" fmla="*/ 528 w 575"/>
                  <a:gd name="T59" fmla="*/ 80 h 238"/>
                  <a:gd name="T60" fmla="*/ 491 w 575"/>
                  <a:gd name="T61" fmla="*/ 49 h 238"/>
                  <a:gd name="T62" fmla="*/ 451 w 575"/>
                  <a:gd name="T63" fmla="*/ 26 h 238"/>
                  <a:gd name="T64" fmla="*/ 415 w 575"/>
                  <a:gd name="T65" fmla="*/ 11 h 238"/>
                  <a:gd name="T66" fmla="*/ 389 w 575"/>
                  <a:gd name="T67" fmla="*/ 3 h 238"/>
                  <a:gd name="T68" fmla="*/ 378 w 575"/>
                  <a:gd name="T69" fmla="*/ 0 h 238"/>
                  <a:gd name="T70" fmla="*/ 375 w 575"/>
                  <a:gd name="T71" fmla="*/ 0 h 238"/>
                  <a:gd name="T72" fmla="*/ 366 w 575"/>
                  <a:gd name="T73" fmla="*/ 0 h 238"/>
                  <a:gd name="T74" fmla="*/ 355 w 575"/>
                  <a:gd name="T75" fmla="*/ 0 h 238"/>
                  <a:gd name="T76" fmla="*/ 340 w 575"/>
                  <a:gd name="T77" fmla="*/ 0 h 238"/>
                  <a:gd name="T78" fmla="*/ 321 w 575"/>
                  <a:gd name="T79" fmla="*/ 1 h 238"/>
                  <a:gd name="T80" fmla="*/ 301 w 575"/>
                  <a:gd name="T81" fmla="*/ 3 h 238"/>
                  <a:gd name="T82" fmla="*/ 278 w 575"/>
                  <a:gd name="T83" fmla="*/ 8 h 238"/>
                  <a:gd name="T84" fmla="*/ 252 w 575"/>
                  <a:gd name="T85" fmla="*/ 12 h 238"/>
                  <a:gd name="T86" fmla="*/ 225 w 575"/>
                  <a:gd name="T87" fmla="*/ 20 h 238"/>
                  <a:gd name="T88" fmla="*/ 195 w 575"/>
                  <a:gd name="T89" fmla="*/ 31 h 238"/>
                  <a:gd name="T90" fmla="*/ 165 w 575"/>
                  <a:gd name="T91" fmla="*/ 43 h 238"/>
                  <a:gd name="T92" fmla="*/ 132 w 575"/>
                  <a:gd name="T93" fmla="*/ 58 h 238"/>
                  <a:gd name="T94" fmla="*/ 100 w 575"/>
                  <a:gd name="T95" fmla="*/ 78 h 238"/>
                  <a:gd name="T96" fmla="*/ 66 w 575"/>
                  <a:gd name="T97" fmla="*/ 101 h 238"/>
                  <a:gd name="T98" fmla="*/ 34 w 575"/>
                  <a:gd name="T99" fmla="*/ 128 h 238"/>
                  <a:gd name="T100" fmla="*/ 0 w 575"/>
                  <a:gd name="T101" fmla="*/ 158 h 2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5"/>
                  <a:gd name="T154" fmla="*/ 0 h 238"/>
                  <a:gd name="T155" fmla="*/ 575 w 575"/>
                  <a:gd name="T156" fmla="*/ 238 h 2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5" h="238">
                    <a:moveTo>
                      <a:pt x="0" y="158"/>
                    </a:moveTo>
                    <a:lnTo>
                      <a:pt x="12" y="171"/>
                    </a:lnTo>
                    <a:lnTo>
                      <a:pt x="45" y="141"/>
                    </a:lnTo>
                    <a:lnTo>
                      <a:pt x="77" y="115"/>
                    </a:lnTo>
                    <a:lnTo>
                      <a:pt x="109" y="94"/>
                    </a:lnTo>
                    <a:lnTo>
                      <a:pt x="140" y="75"/>
                    </a:lnTo>
                    <a:lnTo>
                      <a:pt x="172" y="60"/>
                    </a:lnTo>
                    <a:lnTo>
                      <a:pt x="202" y="48"/>
                    </a:lnTo>
                    <a:lnTo>
                      <a:pt x="229" y="38"/>
                    </a:lnTo>
                    <a:lnTo>
                      <a:pt x="257" y="31"/>
                    </a:lnTo>
                    <a:lnTo>
                      <a:pt x="281" y="26"/>
                    </a:lnTo>
                    <a:lnTo>
                      <a:pt x="305" y="21"/>
                    </a:lnTo>
                    <a:lnTo>
                      <a:pt x="325" y="20"/>
                    </a:lnTo>
                    <a:lnTo>
                      <a:pt x="341" y="18"/>
                    </a:lnTo>
                    <a:lnTo>
                      <a:pt x="355" y="18"/>
                    </a:lnTo>
                    <a:lnTo>
                      <a:pt x="366" y="18"/>
                    </a:lnTo>
                    <a:lnTo>
                      <a:pt x="372" y="18"/>
                    </a:lnTo>
                    <a:lnTo>
                      <a:pt x="375" y="18"/>
                    </a:lnTo>
                    <a:lnTo>
                      <a:pt x="386" y="21"/>
                    </a:lnTo>
                    <a:lnTo>
                      <a:pt x="411" y="29"/>
                    </a:lnTo>
                    <a:lnTo>
                      <a:pt x="445" y="43"/>
                    </a:lnTo>
                    <a:lnTo>
                      <a:pt x="480" y="63"/>
                    </a:lnTo>
                    <a:lnTo>
                      <a:pt x="515" y="92"/>
                    </a:lnTo>
                    <a:lnTo>
                      <a:pt x="541" y="129"/>
                    </a:lnTo>
                    <a:lnTo>
                      <a:pt x="557" y="177"/>
                    </a:lnTo>
                    <a:lnTo>
                      <a:pt x="555" y="235"/>
                    </a:lnTo>
                    <a:lnTo>
                      <a:pt x="572" y="238"/>
                    </a:lnTo>
                    <a:lnTo>
                      <a:pt x="575" y="174"/>
                    </a:lnTo>
                    <a:lnTo>
                      <a:pt x="558" y="121"/>
                    </a:lnTo>
                    <a:lnTo>
                      <a:pt x="528" y="80"/>
                    </a:lnTo>
                    <a:lnTo>
                      <a:pt x="491" y="49"/>
                    </a:lnTo>
                    <a:lnTo>
                      <a:pt x="451" y="26"/>
                    </a:lnTo>
                    <a:lnTo>
                      <a:pt x="415" y="11"/>
                    </a:lnTo>
                    <a:lnTo>
                      <a:pt x="389" y="3"/>
                    </a:lnTo>
                    <a:lnTo>
                      <a:pt x="378" y="0"/>
                    </a:lnTo>
                    <a:lnTo>
                      <a:pt x="375" y="0"/>
                    </a:lnTo>
                    <a:lnTo>
                      <a:pt x="366" y="0"/>
                    </a:lnTo>
                    <a:lnTo>
                      <a:pt x="355" y="0"/>
                    </a:lnTo>
                    <a:lnTo>
                      <a:pt x="340" y="0"/>
                    </a:lnTo>
                    <a:lnTo>
                      <a:pt x="321" y="1"/>
                    </a:lnTo>
                    <a:lnTo>
                      <a:pt x="301" y="3"/>
                    </a:lnTo>
                    <a:lnTo>
                      <a:pt x="278" y="8"/>
                    </a:lnTo>
                    <a:lnTo>
                      <a:pt x="252" y="12"/>
                    </a:lnTo>
                    <a:lnTo>
                      <a:pt x="225" y="20"/>
                    </a:lnTo>
                    <a:lnTo>
                      <a:pt x="195" y="31"/>
                    </a:lnTo>
                    <a:lnTo>
                      <a:pt x="165" y="43"/>
                    </a:lnTo>
                    <a:lnTo>
                      <a:pt x="132" y="58"/>
                    </a:lnTo>
                    <a:lnTo>
                      <a:pt x="100" y="78"/>
                    </a:lnTo>
                    <a:lnTo>
                      <a:pt x="66" y="101"/>
                    </a:lnTo>
                    <a:lnTo>
                      <a:pt x="34" y="128"/>
                    </a:ln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0928" name="Freeform 96"/>
            <p:cNvSpPr>
              <a:spLocks/>
            </p:cNvSpPr>
            <p:nvPr/>
          </p:nvSpPr>
          <p:spPr bwMode="auto">
            <a:xfrm>
              <a:off x="3591" y="2736"/>
              <a:ext cx="439" cy="500"/>
            </a:xfrm>
            <a:custGeom>
              <a:avLst/>
              <a:gdLst>
                <a:gd name="T0" fmla="*/ 10 w 439"/>
                <a:gd name="T1" fmla="*/ 12 h 500"/>
                <a:gd name="T2" fmla="*/ 5 w 439"/>
                <a:gd name="T3" fmla="*/ 14 h 500"/>
                <a:gd name="T4" fmla="*/ 2 w 439"/>
                <a:gd name="T5" fmla="*/ 17 h 500"/>
                <a:gd name="T6" fmla="*/ 0 w 439"/>
                <a:gd name="T7" fmla="*/ 22 h 500"/>
                <a:gd name="T8" fmla="*/ 0 w 439"/>
                <a:gd name="T9" fmla="*/ 26 h 500"/>
                <a:gd name="T10" fmla="*/ 39 w 439"/>
                <a:gd name="T11" fmla="*/ 128 h 500"/>
                <a:gd name="T12" fmla="*/ 80 w 439"/>
                <a:gd name="T13" fmla="*/ 219 h 500"/>
                <a:gd name="T14" fmla="*/ 125 w 439"/>
                <a:gd name="T15" fmla="*/ 299 h 500"/>
                <a:gd name="T16" fmla="*/ 168 w 439"/>
                <a:gd name="T17" fmla="*/ 366 h 500"/>
                <a:gd name="T18" fmla="*/ 206 w 439"/>
                <a:gd name="T19" fmla="*/ 422 h 500"/>
                <a:gd name="T20" fmla="*/ 237 w 439"/>
                <a:gd name="T21" fmla="*/ 462 h 500"/>
                <a:gd name="T22" fmla="*/ 259 w 439"/>
                <a:gd name="T23" fmla="*/ 488 h 500"/>
                <a:gd name="T24" fmla="*/ 268 w 439"/>
                <a:gd name="T25" fmla="*/ 497 h 500"/>
                <a:gd name="T26" fmla="*/ 274 w 439"/>
                <a:gd name="T27" fmla="*/ 500 h 500"/>
                <a:gd name="T28" fmla="*/ 280 w 439"/>
                <a:gd name="T29" fmla="*/ 498 h 500"/>
                <a:gd name="T30" fmla="*/ 436 w 439"/>
                <a:gd name="T31" fmla="*/ 386 h 500"/>
                <a:gd name="T32" fmla="*/ 439 w 439"/>
                <a:gd name="T33" fmla="*/ 382 h 500"/>
                <a:gd name="T34" fmla="*/ 439 w 439"/>
                <a:gd name="T35" fmla="*/ 380 h 500"/>
                <a:gd name="T36" fmla="*/ 439 w 439"/>
                <a:gd name="T37" fmla="*/ 380 h 500"/>
                <a:gd name="T38" fmla="*/ 439 w 439"/>
                <a:gd name="T39" fmla="*/ 378 h 500"/>
                <a:gd name="T40" fmla="*/ 436 w 439"/>
                <a:gd name="T41" fmla="*/ 374 h 500"/>
                <a:gd name="T42" fmla="*/ 414 w 439"/>
                <a:gd name="T43" fmla="*/ 355 h 500"/>
                <a:gd name="T44" fmla="*/ 373 w 439"/>
                <a:gd name="T45" fmla="*/ 306 h 500"/>
                <a:gd name="T46" fmla="*/ 339 w 439"/>
                <a:gd name="T47" fmla="*/ 249 h 500"/>
                <a:gd name="T48" fmla="*/ 313 w 439"/>
                <a:gd name="T49" fmla="*/ 203 h 500"/>
                <a:gd name="T50" fmla="*/ 316 w 439"/>
                <a:gd name="T51" fmla="*/ 171 h 500"/>
                <a:gd name="T52" fmla="*/ 325 w 439"/>
                <a:gd name="T53" fmla="*/ 137 h 500"/>
                <a:gd name="T54" fmla="*/ 326 w 439"/>
                <a:gd name="T55" fmla="*/ 129 h 500"/>
                <a:gd name="T56" fmla="*/ 326 w 439"/>
                <a:gd name="T57" fmla="*/ 128 h 500"/>
                <a:gd name="T58" fmla="*/ 326 w 439"/>
                <a:gd name="T59" fmla="*/ 125 h 500"/>
                <a:gd name="T60" fmla="*/ 322 w 439"/>
                <a:gd name="T61" fmla="*/ 120 h 500"/>
                <a:gd name="T62" fmla="*/ 302 w 439"/>
                <a:gd name="T63" fmla="*/ 108 h 500"/>
                <a:gd name="T64" fmla="*/ 270 w 439"/>
                <a:gd name="T65" fmla="*/ 74 h 500"/>
                <a:gd name="T66" fmla="*/ 242 w 439"/>
                <a:gd name="T67" fmla="*/ 37 h 500"/>
                <a:gd name="T68" fmla="*/ 226 w 439"/>
                <a:gd name="T69" fmla="*/ 11 h 500"/>
                <a:gd name="T70" fmla="*/ 223 w 439"/>
                <a:gd name="T71" fmla="*/ 5 h 500"/>
                <a:gd name="T72" fmla="*/ 219 w 439"/>
                <a:gd name="T73" fmla="*/ 0 h 5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9"/>
                <a:gd name="T112" fmla="*/ 0 h 500"/>
                <a:gd name="T113" fmla="*/ 439 w 439"/>
                <a:gd name="T114" fmla="*/ 500 h 5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9" h="500">
                  <a:moveTo>
                    <a:pt x="216" y="0"/>
                  </a:moveTo>
                  <a:lnTo>
                    <a:pt x="10" y="12"/>
                  </a:lnTo>
                  <a:lnTo>
                    <a:pt x="8" y="12"/>
                  </a:lnTo>
                  <a:lnTo>
                    <a:pt x="5" y="14"/>
                  </a:lnTo>
                  <a:lnTo>
                    <a:pt x="3" y="16"/>
                  </a:lnTo>
                  <a:lnTo>
                    <a:pt x="2" y="17"/>
                  </a:lnTo>
                  <a:lnTo>
                    <a:pt x="0" y="19"/>
                  </a:lnTo>
                  <a:lnTo>
                    <a:pt x="0" y="22"/>
                  </a:lnTo>
                  <a:lnTo>
                    <a:pt x="0" y="23"/>
                  </a:lnTo>
                  <a:lnTo>
                    <a:pt x="0" y="26"/>
                  </a:lnTo>
                  <a:lnTo>
                    <a:pt x="19" y="79"/>
                  </a:lnTo>
                  <a:lnTo>
                    <a:pt x="39" y="128"/>
                  </a:lnTo>
                  <a:lnTo>
                    <a:pt x="59" y="174"/>
                  </a:lnTo>
                  <a:lnTo>
                    <a:pt x="80" y="219"/>
                  </a:lnTo>
                  <a:lnTo>
                    <a:pt x="103" y="260"/>
                  </a:lnTo>
                  <a:lnTo>
                    <a:pt x="125" y="299"/>
                  </a:lnTo>
                  <a:lnTo>
                    <a:pt x="146" y="334"/>
                  </a:lnTo>
                  <a:lnTo>
                    <a:pt x="168" y="366"/>
                  </a:lnTo>
                  <a:lnTo>
                    <a:pt x="188" y="395"/>
                  </a:lnTo>
                  <a:lnTo>
                    <a:pt x="206" y="422"/>
                  </a:lnTo>
                  <a:lnTo>
                    <a:pt x="223" y="443"/>
                  </a:lnTo>
                  <a:lnTo>
                    <a:pt x="237" y="462"/>
                  </a:lnTo>
                  <a:lnTo>
                    <a:pt x="250" y="477"/>
                  </a:lnTo>
                  <a:lnTo>
                    <a:pt x="259" y="488"/>
                  </a:lnTo>
                  <a:lnTo>
                    <a:pt x="265" y="494"/>
                  </a:lnTo>
                  <a:lnTo>
                    <a:pt x="268" y="497"/>
                  </a:lnTo>
                  <a:lnTo>
                    <a:pt x="271" y="500"/>
                  </a:lnTo>
                  <a:lnTo>
                    <a:pt x="274" y="500"/>
                  </a:lnTo>
                  <a:lnTo>
                    <a:pt x="277" y="500"/>
                  </a:lnTo>
                  <a:lnTo>
                    <a:pt x="280" y="498"/>
                  </a:lnTo>
                  <a:lnTo>
                    <a:pt x="434" y="389"/>
                  </a:lnTo>
                  <a:lnTo>
                    <a:pt x="436" y="386"/>
                  </a:lnTo>
                  <a:lnTo>
                    <a:pt x="437" y="385"/>
                  </a:lnTo>
                  <a:lnTo>
                    <a:pt x="439" y="382"/>
                  </a:lnTo>
                  <a:lnTo>
                    <a:pt x="439" y="380"/>
                  </a:lnTo>
                  <a:lnTo>
                    <a:pt x="439" y="378"/>
                  </a:lnTo>
                  <a:lnTo>
                    <a:pt x="437" y="375"/>
                  </a:lnTo>
                  <a:lnTo>
                    <a:pt x="436" y="374"/>
                  </a:lnTo>
                  <a:lnTo>
                    <a:pt x="434" y="372"/>
                  </a:lnTo>
                  <a:lnTo>
                    <a:pt x="414" y="355"/>
                  </a:lnTo>
                  <a:lnTo>
                    <a:pt x="393" y="334"/>
                  </a:lnTo>
                  <a:lnTo>
                    <a:pt x="373" y="306"/>
                  </a:lnTo>
                  <a:lnTo>
                    <a:pt x="354" y="279"/>
                  </a:lnTo>
                  <a:lnTo>
                    <a:pt x="339" y="249"/>
                  </a:lnTo>
                  <a:lnTo>
                    <a:pt x="323" y="225"/>
                  </a:lnTo>
                  <a:lnTo>
                    <a:pt x="313" y="203"/>
                  </a:lnTo>
                  <a:lnTo>
                    <a:pt x="306" y="189"/>
                  </a:lnTo>
                  <a:lnTo>
                    <a:pt x="316" y="171"/>
                  </a:lnTo>
                  <a:lnTo>
                    <a:pt x="322" y="152"/>
                  </a:lnTo>
                  <a:lnTo>
                    <a:pt x="325" y="137"/>
                  </a:lnTo>
                  <a:lnTo>
                    <a:pt x="326" y="129"/>
                  </a:lnTo>
                  <a:lnTo>
                    <a:pt x="326" y="128"/>
                  </a:lnTo>
                  <a:lnTo>
                    <a:pt x="326" y="125"/>
                  </a:lnTo>
                  <a:lnTo>
                    <a:pt x="325" y="122"/>
                  </a:lnTo>
                  <a:lnTo>
                    <a:pt x="322" y="120"/>
                  </a:lnTo>
                  <a:lnTo>
                    <a:pt x="320" y="119"/>
                  </a:lnTo>
                  <a:lnTo>
                    <a:pt x="302" y="108"/>
                  </a:lnTo>
                  <a:lnTo>
                    <a:pt x="285" y="92"/>
                  </a:lnTo>
                  <a:lnTo>
                    <a:pt x="270" y="74"/>
                  </a:lnTo>
                  <a:lnTo>
                    <a:pt x="254" y="56"/>
                  </a:lnTo>
                  <a:lnTo>
                    <a:pt x="242" y="37"/>
                  </a:lnTo>
                  <a:lnTo>
                    <a:pt x="233" y="22"/>
                  </a:lnTo>
                  <a:lnTo>
                    <a:pt x="226" y="11"/>
                  </a:lnTo>
                  <a:lnTo>
                    <a:pt x="225" y="6"/>
                  </a:lnTo>
                  <a:lnTo>
                    <a:pt x="223" y="5"/>
                  </a:lnTo>
                  <a:lnTo>
                    <a:pt x="220" y="2"/>
                  </a:lnTo>
                  <a:lnTo>
                    <a:pt x="219" y="0"/>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29" name="Freeform 97"/>
            <p:cNvSpPr>
              <a:spLocks/>
            </p:cNvSpPr>
            <p:nvPr/>
          </p:nvSpPr>
          <p:spPr bwMode="auto">
            <a:xfrm>
              <a:off x="3616" y="2758"/>
              <a:ext cx="386" cy="455"/>
            </a:xfrm>
            <a:custGeom>
              <a:avLst/>
              <a:gdLst>
                <a:gd name="T0" fmla="*/ 185 w 386"/>
                <a:gd name="T1" fmla="*/ 0 h 455"/>
                <a:gd name="T2" fmla="*/ 191 w 386"/>
                <a:gd name="T3" fmla="*/ 9 h 455"/>
                <a:gd name="T4" fmla="*/ 198 w 386"/>
                <a:gd name="T5" fmla="*/ 23 h 455"/>
                <a:gd name="T6" fmla="*/ 209 w 386"/>
                <a:gd name="T7" fmla="*/ 38 h 455"/>
                <a:gd name="T8" fmla="*/ 221 w 386"/>
                <a:gd name="T9" fmla="*/ 53 h 455"/>
                <a:gd name="T10" fmla="*/ 234 w 386"/>
                <a:gd name="T11" fmla="*/ 70 h 455"/>
                <a:gd name="T12" fmla="*/ 249 w 386"/>
                <a:gd name="T13" fmla="*/ 86 h 455"/>
                <a:gd name="T14" fmla="*/ 265 w 386"/>
                <a:gd name="T15" fmla="*/ 100 h 455"/>
                <a:gd name="T16" fmla="*/ 280 w 386"/>
                <a:gd name="T17" fmla="*/ 110 h 455"/>
                <a:gd name="T18" fmla="*/ 278 w 386"/>
                <a:gd name="T19" fmla="*/ 123 h 455"/>
                <a:gd name="T20" fmla="*/ 274 w 386"/>
                <a:gd name="T21" fmla="*/ 137 h 455"/>
                <a:gd name="T22" fmla="*/ 269 w 386"/>
                <a:gd name="T23" fmla="*/ 149 h 455"/>
                <a:gd name="T24" fmla="*/ 263 w 386"/>
                <a:gd name="T25" fmla="*/ 160 h 455"/>
                <a:gd name="T26" fmla="*/ 261 w 386"/>
                <a:gd name="T27" fmla="*/ 161 h 455"/>
                <a:gd name="T28" fmla="*/ 261 w 386"/>
                <a:gd name="T29" fmla="*/ 163 h 455"/>
                <a:gd name="T30" fmla="*/ 260 w 386"/>
                <a:gd name="T31" fmla="*/ 166 h 455"/>
                <a:gd name="T32" fmla="*/ 260 w 386"/>
                <a:gd name="T33" fmla="*/ 167 h 455"/>
                <a:gd name="T34" fmla="*/ 260 w 386"/>
                <a:gd name="T35" fmla="*/ 169 h 455"/>
                <a:gd name="T36" fmla="*/ 260 w 386"/>
                <a:gd name="T37" fmla="*/ 169 h 455"/>
                <a:gd name="T38" fmla="*/ 260 w 386"/>
                <a:gd name="T39" fmla="*/ 170 h 455"/>
                <a:gd name="T40" fmla="*/ 261 w 386"/>
                <a:gd name="T41" fmla="*/ 172 h 455"/>
                <a:gd name="T42" fmla="*/ 265 w 386"/>
                <a:gd name="T43" fmla="*/ 180 h 455"/>
                <a:gd name="T44" fmla="*/ 272 w 386"/>
                <a:gd name="T45" fmla="*/ 197 h 455"/>
                <a:gd name="T46" fmla="*/ 286 w 386"/>
                <a:gd name="T47" fmla="*/ 221 h 455"/>
                <a:gd name="T48" fmla="*/ 301 w 386"/>
                <a:gd name="T49" fmla="*/ 249 h 455"/>
                <a:gd name="T50" fmla="*/ 320 w 386"/>
                <a:gd name="T51" fmla="*/ 280 h 455"/>
                <a:gd name="T52" fmla="*/ 341 w 386"/>
                <a:gd name="T53" fmla="*/ 309 h 455"/>
                <a:gd name="T54" fmla="*/ 363 w 386"/>
                <a:gd name="T55" fmla="*/ 337 h 455"/>
                <a:gd name="T56" fmla="*/ 386 w 386"/>
                <a:gd name="T57" fmla="*/ 358 h 455"/>
                <a:gd name="T58" fmla="*/ 375 w 386"/>
                <a:gd name="T59" fmla="*/ 366 h 455"/>
                <a:gd name="T60" fmla="*/ 358 w 386"/>
                <a:gd name="T61" fmla="*/ 378 h 455"/>
                <a:gd name="T62" fmla="*/ 338 w 386"/>
                <a:gd name="T63" fmla="*/ 392 h 455"/>
                <a:gd name="T64" fmla="*/ 317 w 386"/>
                <a:gd name="T65" fmla="*/ 409 h 455"/>
                <a:gd name="T66" fmla="*/ 294 w 386"/>
                <a:gd name="T67" fmla="*/ 424 h 455"/>
                <a:gd name="T68" fmla="*/ 274 w 386"/>
                <a:gd name="T69" fmla="*/ 438 h 455"/>
                <a:gd name="T70" fmla="*/ 260 w 386"/>
                <a:gd name="T71" fmla="*/ 449 h 455"/>
                <a:gd name="T72" fmla="*/ 251 w 386"/>
                <a:gd name="T73" fmla="*/ 455 h 455"/>
                <a:gd name="T74" fmla="*/ 245 w 386"/>
                <a:gd name="T75" fmla="*/ 447 h 455"/>
                <a:gd name="T76" fmla="*/ 235 w 386"/>
                <a:gd name="T77" fmla="*/ 436 h 455"/>
                <a:gd name="T78" fmla="*/ 223 w 386"/>
                <a:gd name="T79" fmla="*/ 423 h 455"/>
                <a:gd name="T80" fmla="*/ 211 w 386"/>
                <a:gd name="T81" fmla="*/ 406 h 455"/>
                <a:gd name="T82" fmla="*/ 195 w 386"/>
                <a:gd name="T83" fmla="*/ 386 h 455"/>
                <a:gd name="T84" fmla="*/ 180 w 386"/>
                <a:gd name="T85" fmla="*/ 364 h 455"/>
                <a:gd name="T86" fmla="*/ 163 w 386"/>
                <a:gd name="T87" fmla="*/ 338 h 455"/>
                <a:gd name="T88" fmla="*/ 145 w 386"/>
                <a:gd name="T89" fmla="*/ 310 h 455"/>
                <a:gd name="T90" fmla="*/ 126 w 386"/>
                <a:gd name="T91" fmla="*/ 281 h 455"/>
                <a:gd name="T92" fmla="*/ 108 w 386"/>
                <a:gd name="T93" fmla="*/ 249 h 455"/>
                <a:gd name="T94" fmla="*/ 88 w 386"/>
                <a:gd name="T95" fmla="*/ 215 h 455"/>
                <a:gd name="T96" fmla="*/ 69 w 386"/>
                <a:gd name="T97" fmla="*/ 178 h 455"/>
                <a:gd name="T98" fmla="*/ 51 w 386"/>
                <a:gd name="T99" fmla="*/ 138 h 455"/>
                <a:gd name="T100" fmla="*/ 32 w 386"/>
                <a:gd name="T101" fmla="*/ 98 h 455"/>
                <a:gd name="T102" fmla="*/ 15 w 386"/>
                <a:gd name="T103" fmla="*/ 55 h 455"/>
                <a:gd name="T104" fmla="*/ 0 w 386"/>
                <a:gd name="T105" fmla="*/ 10 h 455"/>
                <a:gd name="T106" fmla="*/ 14 w 386"/>
                <a:gd name="T107" fmla="*/ 9 h 455"/>
                <a:gd name="T108" fmla="*/ 37 w 386"/>
                <a:gd name="T109" fmla="*/ 7 h 455"/>
                <a:gd name="T110" fmla="*/ 65 w 386"/>
                <a:gd name="T111" fmla="*/ 6 h 455"/>
                <a:gd name="T112" fmla="*/ 97 w 386"/>
                <a:gd name="T113" fmla="*/ 4 h 455"/>
                <a:gd name="T114" fmla="*/ 128 w 386"/>
                <a:gd name="T115" fmla="*/ 3 h 455"/>
                <a:gd name="T116" fmla="*/ 154 w 386"/>
                <a:gd name="T117" fmla="*/ 1 h 455"/>
                <a:gd name="T118" fmla="*/ 174 w 386"/>
                <a:gd name="T119" fmla="*/ 0 h 455"/>
                <a:gd name="T120" fmla="*/ 185 w 386"/>
                <a:gd name="T121" fmla="*/ 0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6"/>
                <a:gd name="T184" fmla="*/ 0 h 455"/>
                <a:gd name="T185" fmla="*/ 386 w 386"/>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6" h="455">
                  <a:moveTo>
                    <a:pt x="185" y="0"/>
                  </a:moveTo>
                  <a:lnTo>
                    <a:pt x="191" y="9"/>
                  </a:lnTo>
                  <a:lnTo>
                    <a:pt x="198" y="23"/>
                  </a:lnTo>
                  <a:lnTo>
                    <a:pt x="209" y="38"/>
                  </a:lnTo>
                  <a:lnTo>
                    <a:pt x="221" y="53"/>
                  </a:lnTo>
                  <a:lnTo>
                    <a:pt x="234" y="70"/>
                  </a:lnTo>
                  <a:lnTo>
                    <a:pt x="249" y="86"/>
                  </a:lnTo>
                  <a:lnTo>
                    <a:pt x="265" y="100"/>
                  </a:lnTo>
                  <a:lnTo>
                    <a:pt x="280" y="110"/>
                  </a:lnTo>
                  <a:lnTo>
                    <a:pt x="278" y="123"/>
                  </a:lnTo>
                  <a:lnTo>
                    <a:pt x="274" y="137"/>
                  </a:lnTo>
                  <a:lnTo>
                    <a:pt x="269" y="149"/>
                  </a:lnTo>
                  <a:lnTo>
                    <a:pt x="263" y="160"/>
                  </a:lnTo>
                  <a:lnTo>
                    <a:pt x="261" y="161"/>
                  </a:lnTo>
                  <a:lnTo>
                    <a:pt x="261" y="163"/>
                  </a:lnTo>
                  <a:lnTo>
                    <a:pt x="260" y="166"/>
                  </a:lnTo>
                  <a:lnTo>
                    <a:pt x="260" y="167"/>
                  </a:lnTo>
                  <a:lnTo>
                    <a:pt x="260" y="169"/>
                  </a:lnTo>
                  <a:lnTo>
                    <a:pt x="260" y="170"/>
                  </a:lnTo>
                  <a:lnTo>
                    <a:pt x="261" y="172"/>
                  </a:lnTo>
                  <a:lnTo>
                    <a:pt x="265" y="180"/>
                  </a:lnTo>
                  <a:lnTo>
                    <a:pt x="272" y="197"/>
                  </a:lnTo>
                  <a:lnTo>
                    <a:pt x="286" y="221"/>
                  </a:lnTo>
                  <a:lnTo>
                    <a:pt x="301" y="249"/>
                  </a:lnTo>
                  <a:lnTo>
                    <a:pt x="320" y="280"/>
                  </a:lnTo>
                  <a:lnTo>
                    <a:pt x="341" y="309"/>
                  </a:lnTo>
                  <a:lnTo>
                    <a:pt x="363" y="337"/>
                  </a:lnTo>
                  <a:lnTo>
                    <a:pt x="386" y="358"/>
                  </a:lnTo>
                  <a:lnTo>
                    <a:pt x="375" y="366"/>
                  </a:lnTo>
                  <a:lnTo>
                    <a:pt x="358" y="378"/>
                  </a:lnTo>
                  <a:lnTo>
                    <a:pt x="338" y="392"/>
                  </a:lnTo>
                  <a:lnTo>
                    <a:pt x="317" y="409"/>
                  </a:lnTo>
                  <a:lnTo>
                    <a:pt x="294" y="424"/>
                  </a:lnTo>
                  <a:lnTo>
                    <a:pt x="274" y="438"/>
                  </a:lnTo>
                  <a:lnTo>
                    <a:pt x="260" y="449"/>
                  </a:lnTo>
                  <a:lnTo>
                    <a:pt x="251" y="455"/>
                  </a:lnTo>
                  <a:lnTo>
                    <a:pt x="245" y="447"/>
                  </a:lnTo>
                  <a:lnTo>
                    <a:pt x="235" y="436"/>
                  </a:lnTo>
                  <a:lnTo>
                    <a:pt x="223" y="423"/>
                  </a:lnTo>
                  <a:lnTo>
                    <a:pt x="211" y="406"/>
                  </a:lnTo>
                  <a:lnTo>
                    <a:pt x="195" y="386"/>
                  </a:lnTo>
                  <a:lnTo>
                    <a:pt x="180" y="364"/>
                  </a:lnTo>
                  <a:lnTo>
                    <a:pt x="163" y="338"/>
                  </a:lnTo>
                  <a:lnTo>
                    <a:pt x="145" y="310"/>
                  </a:lnTo>
                  <a:lnTo>
                    <a:pt x="126" y="281"/>
                  </a:lnTo>
                  <a:lnTo>
                    <a:pt x="108" y="249"/>
                  </a:lnTo>
                  <a:lnTo>
                    <a:pt x="88" y="215"/>
                  </a:lnTo>
                  <a:lnTo>
                    <a:pt x="69" y="178"/>
                  </a:lnTo>
                  <a:lnTo>
                    <a:pt x="51" y="138"/>
                  </a:lnTo>
                  <a:lnTo>
                    <a:pt x="32" y="98"/>
                  </a:lnTo>
                  <a:lnTo>
                    <a:pt x="15" y="55"/>
                  </a:lnTo>
                  <a:lnTo>
                    <a:pt x="0" y="10"/>
                  </a:lnTo>
                  <a:lnTo>
                    <a:pt x="14" y="9"/>
                  </a:lnTo>
                  <a:lnTo>
                    <a:pt x="37" y="7"/>
                  </a:lnTo>
                  <a:lnTo>
                    <a:pt x="65" y="6"/>
                  </a:lnTo>
                  <a:lnTo>
                    <a:pt x="97" y="4"/>
                  </a:lnTo>
                  <a:lnTo>
                    <a:pt x="128" y="3"/>
                  </a:lnTo>
                  <a:lnTo>
                    <a:pt x="154" y="1"/>
                  </a:lnTo>
                  <a:lnTo>
                    <a:pt x="174" y="0"/>
                  </a:lnTo>
                  <a:lnTo>
                    <a:pt x="1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0" name="Freeform 98"/>
            <p:cNvSpPr>
              <a:spLocks/>
            </p:cNvSpPr>
            <p:nvPr/>
          </p:nvSpPr>
          <p:spPr bwMode="auto">
            <a:xfrm>
              <a:off x="4281" y="3116"/>
              <a:ext cx="338" cy="229"/>
            </a:xfrm>
            <a:custGeom>
              <a:avLst/>
              <a:gdLst>
                <a:gd name="T0" fmla="*/ 0 w 338"/>
                <a:gd name="T1" fmla="*/ 115 h 229"/>
                <a:gd name="T2" fmla="*/ 3 w 338"/>
                <a:gd name="T3" fmla="*/ 138 h 229"/>
                <a:gd name="T4" fmla="*/ 13 w 338"/>
                <a:gd name="T5" fmla="*/ 158 h 229"/>
                <a:gd name="T6" fmla="*/ 29 w 338"/>
                <a:gd name="T7" fmla="*/ 178 h 229"/>
                <a:gd name="T8" fmla="*/ 50 w 338"/>
                <a:gd name="T9" fmla="*/ 195 h 229"/>
                <a:gd name="T10" fmla="*/ 75 w 338"/>
                <a:gd name="T11" fmla="*/ 209 h 229"/>
                <a:gd name="T12" fmla="*/ 104 w 338"/>
                <a:gd name="T13" fmla="*/ 220 h 229"/>
                <a:gd name="T14" fmla="*/ 136 w 338"/>
                <a:gd name="T15" fmla="*/ 226 h 229"/>
                <a:gd name="T16" fmla="*/ 170 w 338"/>
                <a:gd name="T17" fmla="*/ 229 h 229"/>
                <a:gd name="T18" fmla="*/ 204 w 338"/>
                <a:gd name="T19" fmla="*/ 226 h 229"/>
                <a:gd name="T20" fmla="*/ 235 w 338"/>
                <a:gd name="T21" fmla="*/ 220 h 229"/>
                <a:gd name="T22" fmla="*/ 264 w 338"/>
                <a:gd name="T23" fmla="*/ 209 h 229"/>
                <a:gd name="T24" fmla="*/ 289 w 338"/>
                <a:gd name="T25" fmla="*/ 195 h 229"/>
                <a:gd name="T26" fmla="*/ 309 w 338"/>
                <a:gd name="T27" fmla="*/ 178 h 229"/>
                <a:gd name="T28" fmla="*/ 324 w 338"/>
                <a:gd name="T29" fmla="*/ 158 h 229"/>
                <a:gd name="T30" fmla="*/ 335 w 338"/>
                <a:gd name="T31" fmla="*/ 138 h 229"/>
                <a:gd name="T32" fmla="*/ 338 w 338"/>
                <a:gd name="T33" fmla="*/ 115 h 229"/>
                <a:gd name="T34" fmla="*/ 335 w 338"/>
                <a:gd name="T35" fmla="*/ 92 h 229"/>
                <a:gd name="T36" fmla="*/ 324 w 338"/>
                <a:gd name="T37" fmla="*/ 71 h 229"/>
                <a:gd name="T38" fmla="*/ 309 w 338"/>
                <a:gd name="T39" fmla="*/ 51 h 229"/>
                <a:gd name="T40" fmla="*/ 289 w 338"/>
                <a:gd name="T41" fmla="*/ 34 h 229"/>
                <a:gd name="T42" fmla="*/ 264 w 338"/>
                <a:gd name="T43" fmla="*/ 20 h 229"/>
                <a:gd name="T44" fmla="*/ 235 w 338"/>
                <a:gd name="T45" fmla="*/ 9 h 229"/>
                <a:gd name="T46" fmla="*/ 204 w 338"/>
                <a:gd name="T47" fmla="*/ 3 h 229"/>
                <a:gd name="T48" fmla="*/ 170 w 338"/>
                <a:gd name="T49" fmla="*/ 0 h 229"/>
                <a:gd name="T50" fmla="*/ 136 w 338"/>
                <a:gd name="T51" fmla="*/ 3 h 229"/>
                <a:gd name="T52" fmla="*/ 104 w 338"/>
                <a:gd name="T53" fmla="*/ 9 h 229"/>
                <a:gd name="T54" fmla="*/ 75 w 338"/>
                <a:gd name="T55" fmla="*/ 20 h 229"/>
                <a:gd name="T56" fmla="*/ 50 w 338"/>
                <a:gd name="T57" fmla="*/ 34 h 229"/>
                <a:gd name="T58" fmla="*/ 29 w 338"/>
                <a:gd name="T59" fmla="*/ 51 h 229"/>
                <a:gd name="T60" fmla="*/ 13 w 338"/>
                <a:gd name="T61" fmla="*/ 71 h 229"/>
                <a:gd name="T62" fmla="*/ 3 w 338"/>
                <a:gd name="T63" fmla="*/ 92 h 229"/>
                <a:gd name="T64" fmla="*/ 0 w 338"/>
                <a:gd name="T65" fmla="*/ 115 h 2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229"/>
                <a:gd name="T101" fmla="*/ 338 w 338"/>
                <a:gd name="T102" fmla="*/ 229 h 2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229">
                  <a:moveTo>
                    <a:pt x="0" y="115"/>
                  </a:moveTo>
                  <a:lnTo>
                    <a:pt x="3" y="138"/>
                  </a:lnTo>
                  <a:lnTo>
                    <a:pt x="13" y="158"/>
                  </a:lnTo>
                  <a:lnTo>
                    <a:pt x="29" y="178"/>
                  </a:lnTo>
                  <a:lnTo>
                    <a:pt x="50" y="195"/>
                  </a:lnTo>
                  <a:lnTo>
                    <a:pt x="75" y="209"/>
                  </a:lnTo>
                  <a:lnTo>
                    <a:pt x="104" y="220"/>
                  </a:lnTo>
                  <a:lnTo>
                    <a:pt x="136" y="226"/>
                  </a:lnTo>
                  <a:lnTo>
                    <a:pt x="170" y="229"/>
                  </a:lnTo>
                  <a:lnTo>
                    <a:pt x="204" y="226"/>
                  </a:lnTo>
                  <a:lnTo>
                    <a:pt x="235" y="220"/>
                  </a:lnTo>
                  <a:lnTo>
                    <a:pt x="264" y="209"/>
                  </a:lnTo>
                  <a:lnTo>
                    <a:pt x="289" y="195"/>
                  </a:lnTo>
                  <a:lnTo>
                    <a:pt x="309" y="178"/>
                  </a:lnTo>
                  <a:lnTo>
                    <a:pt x="324" y="158"/>
                  </a:lnTo>
                  <a:lnTo>
                    <a:pt x="335" y="138"/>
                  </a:lnTo>
                  <a:lnTo>
                    <a:pt x="338" y="115"/>
                  </a:lnTo>
                  <a:lnTo>
                    <a:pt x="335" y="92"/>
                  </a:lnTo>
                  <a:lnTo>
                    <a:pt x="324" y="71"/>
                  </a:lnTo>
                  <a:lnTo>
                    <a:pt x="309" y="51"/>
                  </a:lnTo>
                  <a:lnTo>
                    <a:pt x="289" y="34"/>
                  </a:lnTo>
                  <a:lnTo>
                    <a:pt x="264" y="20"/>
                  </a:lnTo>
                  <a:lnTo>
                    <a:pt x="235" y="9"/>
                  </a:lnTo>
                  <a:lnTo>
                    <a:pt x="204" y="3"/>
                  </a:lnTo>
                  <a:lnTo>
                    <a:pt x="170" y="0"/>
                  </a:lnTo>
                  <a:lnTo>
                    <a:pt x="136" y="3"/>
                  </a:lnTo>
                  <a:lnTo>
                    <a:pt x="104" y="9"/>
                  </a:lnTo>
                  <a:lnTo>
                    <a:pt x="75" y="20"/>
                  </a:lnTo>
                  <a:lnTo>
                    <a:pt x="50" y="34"/>
                  </a:lnTo>
                  <a:lnTo>
                    <a:pt x="29" y="51"/>
                  </a:lnTo>
                  <a:lnTo>
                    <a:pt x="13" y="71"/>
                  </a:lnTo>
                  <a:lnTo>
                    <a:pt x="3" y="92"/>
                  </a:lnTo>
                  <a:lnTo>
                    <a:pt x="0"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1" name="Freeform 99"/>
            <p:cNvSpPr>
              <a:spLocks/>
            </p:cNvSpPr>
            <p:nvPr/>
          </p:nvSpPr>
          <p:spPr bwMode="auto">
            <a:xfrm>
              <a:off x="4302" y="3138"/>
              <a:ext cx="297" cy="186"/>
            </a:xfrm>
            <a:custGeom>
              <a:avLst/>
              <a:gdLst>
                <a:gd name="T0" fmla="*/ 0 w 297"/>
                <a:gd name="T1" fmla="*/ 93 h 186"/>
                <a:gd name="T2" fmla="*/ 3 w 297"/>
                <a:gd name="T3" fmla="*/ 75 h 186"/>
                <a:gd name="T4" fmla="*/ 12 w 297"/>
                <a:gd name="T5" fmla="*/ 56 h 186"/>
                <a:gd name="T6" fmla="*/ 25 w 297"/>
                <a:gd name="T7" fmla="*/ 41 h 186"/>
                <a:gd name="T8" fmla="*/ 43 w 297"/>
                <a:gd name="T9" fmla="*/ 27 h 186"/>
                <a:gd name="T10" fmla="*/ 66 w 297"/>
                <a:gd name="T11" fmla="*/ 15 h 186"/>
                <a:gd name="T12" fmla="*/ 91 w 297"/>
                <a:gd name="T13" fmla="*/ 7 h 186"/>
                <a:gd name="T14" fmla="*/ 118 w 297"/>
                <a:gd name="T15" fmla="*/ 1 h 186"/>
                <a:gd name="T16" fmla="*/ 149 w 297"/>
                <a:gd name="T17" fmla="*/ 0 h 186"/>
                <a:gd name="T18" fmla="*/ 178 w 297"/>
                <a:gd name="T19" fmla="*/ 1 h 186"/>
                <a:gd name="T20" fmla="*/ 206 w 297"/>
                <a:gd name="T21" fmla="*/ 7 h 186"/>
                <a:gd name="T22" fmla="*/ 232 w 297"/>
                <a:gd name="T23" fmla="*/ 15 h 186"/>
                <a:gd name="T24" fmla="*/ 254 w 297"/>
                <a:gd name="T25" fmla="*/ 27 h 186"/>
                <a:gd name="T26" fmla="*/ 272 w 297"/>
                <a:gd name="T27" fmla="*/ 41 h 186"/>
                <a:gd name="T28" fmla="*/ 285 w 297"/>
                <a:gd name="T29" fmla="*/ 56 h 186"/>
                <a:gd name="T30" fmla="*/ 294 w 297"/>
                <a:gd name="T31" fmla="*/ 75 h 186"/>
                <a:gd name="T32" fmla="*/ 297 w 297"/>
                <a:gd name="T33" fmla="*/ 93 h 186"/>
                <a:gd name="T34" fmla="*/ 294 w 297"/>
                <a:gd name="T35" fmla="*/ 112 h 186"/>
                <a:gd name="T36" fmla="*/ 285 w 297"/>
                <a:gd name="T37" fmla="*/ 129 h 186"/>
                <a:gd name="T38" fmla="*/ 272 w 297"/>
                <a:gd name="T39" fmla="*/ 144 h 186"/>
                <a:gd name="T40" fmla="*/ 254 w 297"/>
                <a:gd name="T41" fmla="*/ 158 h 186"/>
                <a:gd name="T42" fmla="*/ 232 w 297"/>
                <a:gd name="T43" fmla="*/ 170 h 186"/>
                <a:gd name="T44" fmla="*/ 206 w 297"/>
                <a:gd name="T45" fmla="*/ 178 h 186"/>
                <a:gd name="T46" fmla="*/ 178 w 297"/>
                <a:gd name="T47" fmla="*/ 184 h 186"/>
                <a:gd name="T48" fmla="*/ 149 w 297"/>
                <a:gd name="T49" fmla="*/ 186 h 186"/>
                <a:gd name="T50" fmla="*/ 118 w 297"/>
                <a:gd name="T51" fmla="*/ 184 h 186"/>
                <a:gd name="T52" fmla="*/ 91 w 297"/>
                <a:gd name="T53" fmla="*/ 178 h 186"/>
                <a:gd name="T54" fmla="*/ 66 w 297"/>
                <a:gd name="T55" fmla="*/ 170 h 186"/>
                <a:gd name="T56" fmla="*/ 43 w 297"/>
                <a:gd name="T57" fmla="*/ 158 h 186"/>
                <a:gd name="T58" fmla="*/ 25 w 297"/>
                <a:gd name="T59" fmla="*/ 144 h 186"/>
                <a:gd name="T60" fmla="*/ 12 w 297"/>
                <a:gd name="T61" fmla="*/ 129 h 186"/>
                <a:gd name="T62" fmla="*/ 3 w 297"/>
                <a:gd name="T63" fmla="*/ 112 h 186"/>
                <a:gd name="T64" fmla="*/ 0 w 297"/>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7"/>
                <a:gd name="T100" fmla="*/ 0 h 186"/>
                <a:gd name="T101" fmla="*/ 297 w 297"/>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7" h="186">
                  <a:moveTo>
                    <a:pt x="0" y="93"/>
                  </a:moveTo>
                  <a:lnTo>
                    <a:pt x="3" y="75"/>
                  </a:lnTo>
                  <a:lnTo>
                    <a:pt x="12" y="56"/>
                  </a:lnTo>
                  <a:lnTo>
                    <a:pt x="25" y="41"/>
                  </a:lnTo>
                  <a:lnTo>
                    <a:pt x="43" y="27"/>
                  </a:lnTo>
                  <a:lnTo>
                    <a:pt x="66" y="15"/>
                  </a:lnTo>
                  <a:lnTo>
                    <a:pt x="91" y="7"/>
                  </a:lnTo>
                  <a:lnTo>
                    <a:pt x="118" y="1"/>
                  </a:lnTo>
                  <a:lnTo>
                    <a:pt x="149" y="0"/>
                  </a:lnTo>
                  <a:lnTo>
                    <a:pt x="178" y="1"/>
                  </a:lnTo>
                  <a:lnTo>
                    <a:pt x="206" y="7"/>
                  </a:lnTo>
                  <a:lnTo>
                    <a:pt x="232" y="15"/>
                  </a:lnTo>
                  <a:lnTo>
                    <a:pt x="254" y="27"/>
                  </a:lnTo>
                  <a:lnTo>
                    <a:pt x="272" y="41"/>
                  </a:lnTo>
                  <a:lnTo>
                    <a:pt x="285" y="56"/>
                  </a:lnTo>
                  <a:lnTo>
                    <a:pt x="294" y="75"/>
                  </a:lnTo>
                  <a:lnTo>
                    <a:pt x="297" y="93"/>
                  </a:lnTo>
                  <a:lnTo>
                    <a:pt x="294" y="112"/>
                  </a:lnTo>
                  <a:lnTo>
                    <a:pt x="285" y="129"/>
                  </a:lnTo>
                  <a:lnTo>
                    <a:pt x="272" y="144"/>
                  </a:lnTo>
                  <a:lnTo>
                    <a:pt x="254" y="158"/>
                  </a:lnTo>
                  <a:lnTo>
                    <a:pt x="232" y="170"/>
                  </a:lnTo>
                  <a:lnTo>
                    <a:pt x="206" y="178"/>
                  </a:lnTo>
                  <a:lnTo>
                    <a:pt x="178" y="184"/>
                  </a:lnTo>
                  <a:lnTo>
                    <a:pt x="149" y="186"/>
                  </a:lnTo>
                  <a:lnTo>
                    <a:pt x="118" y="184"/>
                  </a:lnTo>
                  <a:lnTo>
                    <a:pt x="91" y="178"/>
                  </a:lnTo>
                  <a:lnTo>
                    <a:pt x="66" y="170"/>
                  </a:lnTo>
                  <a:lnTo>
                    <a:pt x="43" y="158"/>
                  </a:lnTo>
                  <a:lnTo>
                    <a:pt x="25" y="144"/>
                  </a:lnTo>
                  <a:lnTo>
                    <a:pt x="12" y="129"/>
                  </a:lnTo>
                  <a:lnTo>
                    <a:pt x="3" y="112"/>
                  </a:lnTo>
                  <a:lnTo>
                    <a:pt x="0" y="93"/>
                  </a:lnTo>
                  <a:close/>
                </a:path>
              </a:pathLst>
            </a:custGeom>
            <a:solidFill>
              <a:srgbClr val="D6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2" name="Freeform 100"/>
            <p:cNvSpPr>
              <a:spLocks/>
            </p:cNvSpPr>
            <p:nvPr/>
          </p:nvSpPr>
          <p:spPr bwMode="auto">
            <a:xfrm>
              <a:off x="4250" y="3116"/>
              <a:ext cx="338" cy="229"/>
            </a:xfrm>
            <a:custGeom>
              <a:avLst/>
              <a:gdLst>
                <a:gd name="T0" fmla="*/ 0 w 338"/>
                <a:gd name="T1" fmla="*/ 115 h 229"/>
                <a:gd name="T2" fmla="*/ 3 w 338"/>
                <a:gd name="T3" fmla="*/ 138 h 229"/>
                <a:gd name="T4" fmla="*/ 14 w 338"/>
                <a:gd name="T5" fmla="*/ 158 h 229"/>
                <a:gd name="T6" fmla="*/ 29 w 338"/>
                <a:gd name="T7" fmla="*/ 178 h 229"/>
                <a:gd name="T8" fmla="*/ 49 w 338"/>
                <a:gd name="T9" fmla="*/ 195 h 229"/>
                <a:gd name="T10" fmla="*/ 74 w 338"/>
                <a:gd name="T11" fmla="*/ 209 h 229"/>
                <a:gd name="T12" fmla="*/ 103 w 338"/>
                <a:gd name="T13" fmla="*/ 220 h 229"/>
                <a:gd name="T14" fmla="*/ 135 w 338"/>
                <a:gd name="T15" fmla="*/ 226 h 229"/>
                <a:gd name="T16" fmla="*/ 169 w 338"/>
                <a:gd name="T17" fmla="*/ 229 h 229"/>
                <a:gd name="T18" fmla="*/ 203 w 338"/>
                <a:gd name="T19" fmla="*/ 226 h 229"/>
                <a:gd name="T20" fmla="*/ 235 w 338"/>
                <a:gd name="T21" fmla="*/ 220 h 229"/>
                <a:gd name="T22" fmla="*/ 263 w 338"/>
                <a:gd name="T23" fmla="*/ 209 h 229"/>
                <a:gd name="T24" fmla="*/ 289 w 338"/>
                <a:gd name="T25" fmla="*/ 195 h 229"/>
                <a:gd name="T26" fmla="*/ 309 w 338"/>
                <a:gd name="T27" fmla="*/ 178 h 229"/>
                <a:gd name="T28" fmla="*/ 324 w 338"/>
                <a:gd name="T29" fmla="*/ 158 h 229"/>
                <a:gd name="T30" fmla="*/ 335 w 338"/>
                <a:gd name="T31" fmla="*/ 138 h 229"/>
                <a:gd name="T32" fmla="*/ 338 w 338"/>
                <a:gd name="T33" fmla="*/ 115 h 229"/>
                <a:gd name="T34" fmla="*/ 335 w 338"/>
                <a:gd name="T35" fmla="*/ 92 h 229"/>
                <a:gd name="T36" fmla="*/ 324 w 338"/>
                <a:gd name="T37" fmla="*/ 71 h 229"/>
                <a:gd name="T38" fmla="*/ 309 w 338"/>
                <a:gd name="T39" fmla="*/ 51 h 229"/>
                <a:gd name="T40" fmla="*/ 289 w 338"/>
                <a:gd name="T41" fmla="*/ 34 h 229"/>
                <a:gd name="T42" fmla="*/ 263 w 338"/>
                <a:gd name="T43" fmla="*/ 20 h 229"/>
                <a:gd name="T44" fmla="*/ 235 w 338"/>
                <a:gd name="T45" fmla="*/ 9 h 229"/>
                <a:gd name="T46" fmla="*/ 203 w 338"/>
                <a:gd name="T47" fmla="*/ 3 h 229"/>
                <a:gd name="T48" fmla="*/ 169 w 338"/>
                <a:gd name="T49" fmla="*/ 0 h 229"/>
                <a:gd name="T50" fmla="*/ 135 w 338"/>
                <a:gd name="T51" fmla="*/ 3 h 229"/>
                <a:gd name="T52" fmla="*/ 103 w 338"/>
                <a:gd name="T53" fmla="*/ 9 h 229"/>
                <a:gd name="T54" fmla="*/ 74 w 338"/>
                <a:gd name="T55" fmla="*/ 20 h 229"/>
                <a:gd name="T56" fmla="*/ 49 w 338"/>
                <a:gd name="T57" fmla="*/ 34 h 229"/>
                <a:gd name="T58" fmla="*/ 29 w 338"/>
                <a:gd name="T59" fmla="*/ 51 h 229"/>
                <a:gd name="T60" fmla="*/ 14 w 338"/>
                <a:gd name="T61" fmla="*/ 71 h 229"/>
                <a:gd name="T62" fmla="*/ 3 w 338"/>
                <a:gd name="T63" fmla="*/ 92 h 229"/>
                <a:gd name="T64" fmla="*/ 0 w 338"/>
                <a:gd name="T65" fmla="*/ 115 h 2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229"/>
                <a:gd name="T101" fmla="*/ 338 w 338"/>
                <a:gd name="T102" fmla="*/ 229 h 2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229">
                  <a:moveTo>
                    <a:pt x="0" y="115"/>
                  </a:moveTo>
                  <a:lnTo>
                    <a:pt x="3" y="138"/>
                  </a:lnTo>
                  <a:lnTo>
                    <a:pt x="14" y="158"/>
                  </a:lnTo>
                  <a:lnTo>
                    <a:pt x="29" y="178"/>
                  </a:lnTo>
                  <a:lnTo>
                    <a:pt x="49" y="195"/>
                  </a:lnTo>
                  <a:lnTo>
                    <a:pt x="74" y="209"/>
                  </a:lnTo>
                  <a:lnTo>
                    <a:pt x="103" y="220"/>
                  </a:lnTo>
                  <a:lnTo>
                    <a:pt x="135" y="226"/>
                  </a:lnTo>
                  <a:lnTo>
                    <a:pt x="169" y="229"/>
                  </a:lnTo>
                  <a:lnTo>
                    <a:pt x="203" y="226"/>
                  </a:lnTo>
                  <a:lnTo>
                    <a:pt x="235" y="220"/>
                  </a:lnTo>
                  <a:lnTo>
                    <a:pt x="263" y="209"/>
                  </a:lnTo>
                  <a:lnTo>
                    <a:pt x="289" y="195"/>
                  </a:lnTo>
                  <a:lnTo>
                    <a:pt x="309" y="178"/>
                  </a:lnTo>
                  <a:lnTo>
                    <a:pt x="324" y="158"/>
                  </a:lnTo>
                  <a:lnTo>
                    <a:pt x="335" y="138"/>
                  </a:lnTo>
                  <a:lnTo>
                    <a:pt x="338" y="115"/>
                  </a:lnTo>
                  <a:lnTo>
                    <a:pt x="335" y="92"/>
                  </a:lnTo>
                  <a:lnTo>
                    <a:pt x="324" y="71"/>
                  </a:lnTo>
                  <a:lnTo>
                    <a:pt x="309" y="51"/>
                  </a:lnTo>
                  <a:lnTo>
                    <a:pt x="289" y="34"/>
                  </a:lnTo>
                  <a:lnTo>
                    <a:pt x="263" y="20"/>
                  </a:lnTo>
                  <a:lnTo>
                    <a:pt x="235" y="9"/>
                  </a:lnTo>
                  <a:lnTo>
                    <a:pt x="203" y="3"/>
                  </a:lnTo>
                  <a:lnTo>
                    <a:pt x="169" y="0"/>
                  </a:lnTo>
                  <a:lnTo>
                    <a:pt x="135" y="3"/>
                  </a:lnTo>
                  <a:lnTo>
                    <a:pt x="103" y="9"/>
                  </a:lnTo>
                  <a:lnTo>
                    <a:pt x="74" y="20"/>
                  </a:lnTo>
                  <a:lnTo>
                    <a:pt x="49" y="34"/>
                  </a:lnTo>
                  <a:lnTo>
                    <a:pt x="29" y="51"/>
                  </a:lnTo>
                  <a:lnTo>
                    <a:pt x="14" y="71"/>
                  </a:lnTo>
                  <a:lnTo>
                    <a:pt x="3" y="92"/>
                  </a:lnTo>
                  <a:lnTo>
                    <a:pt x="0"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3" name="Freeform 101"/>
            <p:cNvSpPr>
              <a:spLocks/>
            </p:cNvSpPr>
            <p:nvPr/>
          </p:nvSpPr>
          <p:spPr bwMode="auto">
            <a:xfrm>
              <a:off x="4270" y="3138"/>
              <a:ext cx="298" cy="186"/>
            </a:xfrm>
            <a:custGeom>
              <a:avLst/>
              <a:gdLst>
                <a:gd name="T0" fmla="*/ 0 w 298"/>
                <a:gd name="T1" fmla="*/ 93 h 186"/>
                <a:gd name="T2" fmla="*/ 3 w 298"/>
                <a:gd name="T3" fmla="*/ 75 h 186"/>
                <a:gd name="T4" fmla="*/ 12 w 298"/>
                <a:gd name="T5" fmla="*/ 56 h 186"/>
                <a:gd name="T6" fmla="*/ 24 w 298"/>
                <a:gd name="T7" fmla="*/ 41 h 186"/>
                <a:gd name="T8" fmla="*/ 43 w 298"/>
                <a:gd name="T9" fmla="*/ 27 h 186"/>
                <a:gd name="T10" fmla="*/ 66 w 298"/>
                <a:gd name="T11" fmla="*/ 15 h 186"/>
                <a:gd name="T12" fmla="*/ 91 w 298"/>
                <a:gd name="T13" fmla="*/ 7 h 186"/>
                <a:gd name="T14" fmla="*/ 118 w 298"/>
                <a:gd name="T15" fmla="*/ 1 h 186"/>
                <a:gd name="T16" fmla="*/ 149 w 298"/>
                <a:gd name="T17" fmla="*/ 0 h 186"/>
                <a:gd name="T18" fmla="*/ 178 w 298"/>
                <a:gd name="T19" fmla="*/ 1 h 186"/>
                <a:gd name="T20" fmla="*/ 207 w 298"/>
                <a:gd name="T21" fmla="*/ 7 h 186"/>
                <a:gd name="T22" fmla="*/ 232 w 298"/>
                <a:gd name="T23" fmla="*/ 15 h 186"/>
                <a:gd name="T24" fmla="*/ 254 w 298"/>
                <a:gd name="T25" fmla="*/ 27 h 186"/>
                <a:gd name="T26" fmla="*/ 272 w 298"/>
                <a:gd name="T27" fmla="*/ 41 h 186"/>
                <a:gd name="T28" fmla="*/ 286 w 298"/>
                <a:gd name="T29" fmla="*/ 56 h 186"/>
                <a:gd name="T30" fmla="*/ 295 w 298"/>
                <a:gd name="T31" fmla="*/ 75 h 186"/>
                <a:gd name="T32" fmla="*/ 298 w 298"/>
                <a:gd name="T33" fmla="*/ 93 h 186"/>
                <a:gd name="T34" fmla="*/ 295 w 298"/>
                <a:gd name="T35" fmla="*/ 112 h 186"/>
                <a:gd name="T36" fmla="*/ 286 w 298"/>
                <a:gd name="T37" fmla="*/ 129 h 186"/>
                <a:gd name="T38" fmla="*/ 272 w 298"/>
                <a:gd name="T39" fmla="*/ 144 h 186"/>
                <a:gd name="T40" fmla="*/ 254 w 298"/>
                <a:gd name="T41" fmla="*/ 158 h 186"/>
                <a:gd name="T42" fmla="*/ 232 w 298"/>
                <a:gd name="T43" fmla="*/ 170 h 186"/>
                <a:gd name="T44" fmla="*/ 207 w 298"/>
                <a:gd name="T45" fmla="*/ 178 h 186"/>
                <a:gd name="T46" fmla="*/ 178 w 298"/>
                <a:gd name="T47" fmla="*/ 184 h 186"/>
                <a:gd name="T48" fmla="*/ 149 w 298"/>
                <a:gd name="T49" fmla="*/ 186 h 186"/>
                <a:gd name="T50" fmla="*/ 118 w 298"/>
                <a:gd name="T51" fmla="*/ 184 h 186"/>
                <a:gd name="T52" fmla="*/ 91 w 298"/>
                <a:gd name="T53" fmla="*/ 178 h 186"/>
                <a:gd name="T54" fmla="*/ 66 w 298"/>
                <a:gd name="T55" fmla="*/ 170 h 186"/>
                <a:gd name="T56" fmla="*/ 43 w 298"/>
                <a:gd name="T57" fmla="*/ 158 h 186"/>
                <a:gd name="T58" fmla="*/ 24 w 298"/>
                <a:gd name="T59" fmla="*/ 144 h 186"/>
                <a:gd name="T60" fmla="*/ 12 w 298"/>
                <a:gd name="T61" fmla="*/ 129 h 186"/>
                <a:gd name="T62" fmla="*/ 3 w 298"/>
                <a:gd name="T63" fmla="*/ 112 h 186"/>
                <a:gd name="T64" fmla="*/ 0 w 298"/>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8"/>
                <a:gd name="T100" fmla="*/ 0 h 186"/>
                <a:gd name="T101" fmla="*/ 298 w 298"/>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8" h="186">
                  <a:moveTo>
                    <a:pt x="0" y="93"/>
                  </a:moveTo>
                  <a:lnTo>
                    <a:pt x="3" y="75"/>
                  </a:lnTo>
                  <a:lnTo>
                    <a:pt x="12" y="56"/>
                  </a:lnTo>
                  <a:lnTo>
                    <a:pt x="24" y="41"/>
                  </a:lnTo>
                  <a:lnTo>
                    <a:pt x="43" y="27"/>
                  </a:lnTo>
                  <a:lnTo>
                    <a:pt x="66" y="15"/>
                  </a:lnTo>
                  <a:lnTo>
                    <a:pt x="91" y="7"/>
                  </a:lnTo>
                  <a:lnTo>
                    <a:pt x="118" y="1"/>
                  </a:lnTo>
                  <a:lnTo>
                    <a:pt x="149" y="0"/>
                  </a:lnTo>
                  <a:lnTo>
                    <a:pt x="178" y="1"/>
                  </a:lnTo>
                  <a:lnTo>
                    <a:pt x="207" y="7"/>
                  </a:lnTo>
                  <a:lnTo>
                    <a:pt x="232" y="15"/>
                  </a:lnTo>
                  <a:lnTo>
                    <a:pt x="254" y="27"/>
                  </a:lnTo>
                  <a:lnTo>
                    <a:pt x="272" y="41"/>
                  </a:lnTo>
                  <a:lnTo>
                    <a:pt x="286" y="56"/>
                  </a:lnTo>
                  <a:lnTo>
                    <a:pt x="295" y="75"/>
                  </a:lnTo>
                  <a:lnTo>
                    <a:pt x="298" y="93"/>
                  </a:lnTo>
                  <a:lnTo>
                    <a:pt x="295" y="112"/>
                  </a:lnTo>
                  <a:lnTo>
                    <a:pt x="286" y="129"/>
                  </a:lnTo>
                  <a:lnTo>
                    <a:pt x="272" y="144"/>
                  </a:lnTo>
                  <a:lnTo>
                    <a:pt x="254" y="158"/>
                  </a:lnTo>
                  <a:lnTo>
                    <a:pt x="232" y="170"/>
                  </a:lnTo>
                  <a:lnTo>
                    <a:pt x="207" y="178"/>
                  </a:lnTo>
                  <a:lnTo>
                    <a:pt x="178" y="184"/>
                  </a:lnTo>
                  <a:lnTo>
                    <a:pt x="149" y="186"/>
                  </a:lnTo>
                  <a:lnTo>
                    <a:pt x="118" y="184"/>
                  </a:lnTo>
                  <a:lnTo>
                    <a:pt x="91" y="178"/>
                  </a:lnTo>
                  <a:lnTo>
                    <a:pt x="66" y="170"/>
                  </a:lnTo>
                  <a:lnTo>
                    <a:pt x="43" y="158"/>
                  </a:lnTo>
                  <a:lnTo>
                    <a:pt x="24" y="144"/>
                  </a:lnTo>
                  <a:lnTo>
                    <a:pt x="12" y="129"/>
                  </a:lnTo>
                  <a:lnTo>
                    <a:pt x="3" y="112"/>
                  </a:lnTo>
                  <a:lnTo>
                    <a:pt x="0" y="93"/>
                  </a:lnTo>
                  <a:close/>
                </a:path>
              </a:pathLst>
            </a:custGeom>
            <a:solidFill>
              <a:srgbClr val="0A3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4" name="Freeform 102"/>
            <p:cNvSpPr>
              <a:spLocks/>
            </p:cNvSpPr>
            <p:nvPr/>
          </p:nvSpPr>
          <p:spPr bwMode="auto">
            <a:xfrm>
              <a:off x="3796" y="3085"/>
              <a:ext cx="703" cy="260"/>
            </a:xfrm>
            <a:custGeom>
              <a:avLst/>
              <a:gdLst>
                <a:gd name="T0" fmla="*/ 3 w 703"/>
                <a:gd name="T1" fmla="*/ 80 h 260"/>
                <a:gd name="T2" fmla="*/ 0 w 703"/>
                <a:gd name="T3" fmla="*/ 85 h 260"/>
                <a:gd name="T4" fmla="*/ 0 w 703"/>
                <a:gd name="T5" fmla="*/ 94 h 260"/>
                <a:gd name="T6" fmla="*/ 6 w 703"/>
                <a:gd name="T7" fmla="*/ 119 h 260"/>
                <a:gd name="T8" fmla="*/ 21 w 703"/>
                <a:gd name="T9" fmla="*/ 153 h 260"/>
                <a:gd name="T10" fmla="*/ 54 w 703"/>
                <a:gd name="T11" fmla="*/ 182 h 260"/>
                <a:gd name="T12" fmla="*/ 88 w 703"/>
                <a:gd name="T13" fmla="*/ 191 h 260"/>
                <a:gd name="T14" fmla="*/ 117 w 703"/>
                <a:gd name="T15" fmla="*/ 191 h 260"/>
                <a:gd name="T16" fmla="*/ 155 w 703"/>
                <a:gd name="T17" fmla="*/ 188 h 260"/>
                <a:gd name="T18" fmla="*/ 197 w 703"/>
                <a:gd name="T19" fmla="*/ 183 h 260"/>
                <a:gd name="T20" fmla="*/ 241 w 703"/>
                <a:gd name="T21" fmla="*/ 177 h 260"/>
                <a:gd name="T22" fmla="*/ 285 w 703"/>
                <a:gd name="T23" fmla="*/ 171 h 260"/>
                <a:gd name="T24" fmla="*/ 321 w 703"/>
                <a:gd name="T25" fmla="*/ 165 h 260"/>
                <a:gd name="T26" fmla="*/ 349 w 703"/>
                <a:gd name="T27" fmla="*/ 160 h 260"/>
                <a:gd name="T28" fmla="*/ 363 w 703"/>
                <a:gd name="T29" fmla="*/ 173 h 260"/>
                <a:gd name="T30" fmla="*/ 372 w 703"/>
                <a:gd name="T31" fmla="*/ 208 h 260"/>
                <a:gd name="T32" fmla="*/ 375 w 703"/>
                <a:gd name="T33" fmla="*/ 216 h 260"/>
                <a:gd name="T34" fmla="*/ 375 w 703"/>
                <a:gd name="T35" fmla="*/ 217 h 260"/>
                <a:gd name="T36" fmla="*/ 381 w 703"/>
                <a:gd name="T37" fmla="*/ 225 h 260"/>
                <a:gd name="T38" fmla="*/ 398 w 703"/>
                <a:gd name="T39" fmla="*/ 239 h 260"/>
                <a:gd name="T40" fmla="*/ 420 w 703"/>
                <a:gd name="T41" fmla="*/ 249 h 260"/>
                <a:gd name="T42" fmla="*/ 446 w 703"/>
                <a:gd name="T43" fmla="*/ 257 h 260"/>
                <a:gd name="T44" fmla="*/ 489 w 703"/>
                <a:gd name="T45" fmla="*/ 260 h 260"/>
                <a:gd name="T46" fmla="*/ 546 w 703"/>
                <a:gd name="T47" fmla="*/ 257 h 260"/>
                <a:gd name="T48" fmla="*/ 601 w 703"/>
                <a:gd name="T49" fmla="*/ 246 h 260"/>
                <a:gd name="T50" fmla="*/ 646 w 703"/>
                <a:gd name="T51" fmla="*/ 229 h 260"/>
                <a:gd name="T52" fmla="*/ 680 w 703"/>
                <a:gd name="T53" fmla="*/ 199 h 260"/>
                <a:gd name="T54" fmla="*/ 701 w 703"/>
                <a:gd name="T55" fmla="*/ 162 h 260"/>
                <a:gd name="T56" fmla="*/ 698 w 703"/>
                <a:gd name="T57" fmla="*/ 122 h 260"/>
                <a:gd name="T58" fmla="*/ 677 w 703"/>
                <a:gd name="T59" fmla="*/ 97 h 260"/>
                <a:gd name="T60" fmla="*/ 671 w 703"/>
                <a:gd name="T61" fmla="*/ 93 h 260"/>
                <a:gd name="T62" fmla="*/ 668 w 703"/>
                <a:gd name="T63" fmla="*/ 93 h 260"/>
                <a:gd name="T64" fmla="*/ 661 w 703"/>
                <a:gd name="T65" fmla="*/ 93 h 260"/>
                <a:gd name="T66" fmla="*/ 631 w 703"/>
                <a:gd name="T67" fmla="*/ 93 h 260"/>
                <a:gd name="T68" fmla="*/ 581 w 703"/>
                <a:gd name="T69" fmla="*/ 83 h 260"/>
                <a:gd name="T70" fmla="*/ 525 w 703"/>
                <a:gd name="T71" fmla="*/ 54 h 260"/>
                <a:gd name="T72" fmla="*/ 475 w 703"/>
                <a:gd name="T73" fmla="*/ 17 h 260"/>
                <a:gd name="T74" fmla="*/ 418 w 703"/>
                <a:gd name="T75" fmla="*/ 2 h 260"/>
                <a:gd name="T76" fmla="*/ 346 w 703"/>
                <a:gd name="T77" fmla="*/ 2 h 260"/>
                <a:gd name="T78" fmla="*/ 265 w 703"/>
                <a:gd name="T79" fmla="*/ 13 h 260"/>
                <a:gd name="T80" fmla="*/ 183 w 703"/>
                <a:gd name="T81" fmla="*/ 28 h 260"/>
                <a:gd name="T82" fmla="*/ 109 w 703"/>
                <a:gd name="T83" fmla="*/ 48 h 260"/>
                <a:gd name="T84" fmla="*/ 49 w 703"/>
                <a:gd name="T85" fmla="*/ 65 h 260"/>
                <a:gd name="T86" fmla="*/ 14 w 703"/>
                <a:gd name="T87" fmla="*/ 76 h 2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3"/>
                <a:gd name="T133" fmla="*/ 0 h 260"/>
                <a:gd name="T134" fmla="*/ 703 w 703"/>
                <a:gd name="T135" fmla="*/ 260 h 2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3" h="260">
                  <a:moveTo>
                    <a:pt x="6" y="79"/>
                  </a:moveTo>
                  <a:lnTo>
                    <a:pt x="3" y="80"/>
                  </a:lnTo>
                  <a:lnTo>
                    <a:pt x="1" y="82"/>
                  </a:lnTo>
                  <a:lnTo>
                    <a:pt x="0" y="85"/>
                  </a:lnTo>
                  <a:lnTo>
                    <a:pt x="0" y="89"/>
                  </a:lnTo>
                  <a:lnTo>
                    <a:pt x="0" y="94"/>
                  </a:lnTo>
                  <a:lnTo>
                    <a:pt x="1" y="105"/>
                  </a:lnTo>
                  <a:lnTo>
                    <a:pt x="6" y="119"/>
                  </a:lnTo>
                  <a:lnTo>
                    <a:pt x="12" y="136"/>
                  </a:lnTo>
                  <a:lnTo>
                    <a:pt x="21" y="153"/>
                  </a:lnTo>
                  <a:lnTo>
                    <a:pt x="35" y="168"/>
                  </a:lnTo>
                  <a:lnTo>
                    <a:pt x="54" y="182"/>
                  </a:lnTo>
                  <a:lnTo>
                    <a:pt x="77" y="189"/>
                  </a:lnTo>
                  <a:lnTo>
                    <a:pt x="88" y="191"/>
                  </a:lnTo>
                  <a:lnTo>
                    <a:pt x="101" y="191"/>
                  </a:lnTo>
                  <a:lnTo>
                    <a:pt x="117" y="191"/>
                  </a:lnTo>
                  <a:lnTo>
                    <a:pt x="135" y="189"/>
                  </a:lnTo>
                  <a:lnTo>
                    <a:pt x="155" y="188"/>
                  </a:lnTo>
                  <a:lnTo>
                    <a:pt x="175" y="186"/>
                  </a:lnTo>
                  <a:lnTo>
                    <a:pt x="197" y="183"/>
                  </a:lnTo>
                  <a:lnTo>
                    <a:pt x="220" y="180"/>
                  </a:lnTo>
                  <a:lnTo>
                    <a:pt x="241" y="177"/>
                  </a:lnTo>
                  <a:lnTo>
                    <a:pt x="263" y="174"/>
                  </a:lnTo>
                  <a:lnTo>
                    <a:pt x="285" y="171"/>
                  </a:lnTo>
                  <a:lnTo>
                    <a:pt x="303" y="168"/>
                  </a:lnTo>
                  <a:lnTo>
                    <a:pt x="321" y="165"/>
                  </a:lnTo>
                  <a:lnTo>
                    <a:pt x="337" y="163"/>
                  </a:lnTo>
                  <a:lnTo>
                    <a:pt x="349" y="160"/>
                  </a:lnTo>
                  <a:lnTo>
                    <a:pt x="360" y="159"/>
                  </a:lnTo>
                  <a:lnTo>
                    <a:pt x="363" y="173"/>
                  </a:lnTo>
                  <a:lnTo>
                    <a:pt x="368" y="191"/>
                  </a:lnTo>
                  <a:lnTo>
                    <a:pt x="372" y="208"/>
                  </a:lnTo>
                  <a:lnTo>
                    <a:pt x="374" y="214"/>
                  </a:lnTo>
                  <a:lnTo>
                    <a:pt x="375" y="216"/>
                  </a:lnTo>
                  <a:lnTo>
                    <a:pt x="375" y="217"/>
                  </a:lnTo>
                  <a:lnTo>
                    <a:pt x="381" y="225"/>
                  </a:lnTo>
                  <a:lnTo>
                    <a:pt x="389" y="233"/>
                  </a:lnTo>
                  <a:lnTo>
                    <a:pt x="398" y="239"/>
                  </a:lnTo>
                  <a:lnTo>
                    <a:pt x="409" y="245"/>
                  </a:lnTo>
                  <a:lnTo>
                    <a:pt x="420" y="249"/>
                  </a:lnTo>
                  <a:lnTo>
                    <a:pt x="432" y="253"/>
                  </a:lnTo>
                  <a:lnTo>
                    <a:pt x="446" y="257"/>
                  </a:lnTo>
                  <a:lnTo>
                    <a:pt x="461" y="259"/>
                  </a:lnTo>
                  <a:lnTo>
                    <a:pt x="489" y="260"/>
                  </a:lnTo>
                  <a:lnTo>
                    <a:pt x="517" y="260"/>
                  </a:lnTo>
                  <a:lnTo>
                    <a:pt x="546" y="257"/>
                  </a:lnTo>
                  <a:lnTo>
                    <a:pt x="574" y="253"/>
                  </a:lnTo>
                  <a:lnTo>
                    <a:pt x="601" y="246"/>
                  </a:lnTo>
                  <a:lnTo>
                    <a:pt x="624" y="239"/>
                  </a:lnTo>
                  <a:lnTo>
                    <a:pt x="646" y="229"/>
                  </a:lnTo>
                  <a:lnTo>
                    <a:pt x="661" y="219"/>
                  </a:lnTo>
                  <a:lnTo>
                    <a:pt x="680" y="199"/>
                  </a:lnTo>
                  <a:lnTo>
                    <a:pt x="694" y="180"/>
                  </a:lnTo>
                  <a:lnTo>
                    <a:pt x="701" y="162"/>
                  </a:lnTo>
                  <a:lnTo>
                    <a:pt x="703" y="143"/>
                  </a:lnTo>
                  <a:lnTo>
                    <a:pt x="698" y="122"/>
                  </a:lnTo>
                  <a:lnTo>
                    <a:pt x="688" y="106"/>
                  </a:lnTo>
                  <a:lnTo>
                    <a:pt x="677" y="97"/>
                  </a:lnTo>
                  <a:lnTo>
                    <a:pt x="672" y="94"/>
                  </a:lnTo>
                  <a:lnTo>
                    <a:pt x="671" y="93"/>
                  </a:lnTo>
                  <a:lnTo>
                    <a:pt x="669" y="93"/>
                  </a:lnTo>
                  <a:lnTo>
                    <a:pt x="668" y="93"/>
                  </a:lnTo>
                  <a:lnTo>
                    <a:pt x="666" y="93"/>
                  </a:lnTo>
                  <a:lnTo>
                    <a:pt x="661" y="93"/>
                  </a:lnTo>
                  <a:lnTo>
                    <a:pt x="649" y="93"/>
                  </a:lnTo>
                  <a:lnTo>
                    <a:pt x="631" y="93"/>
                  </a:lnTo>
                  <a:lnTo>
                    <a:pt x="609" y="89"/>
                  </a:lnTo>
                  <a:lnTo>
                    <a:pt x="581" y="83"/>
                  </a:lnTo>
                  <a:lnTo>
                    <a:pt x="554" y="71"/>
                  </a:lnTo>
                  <a:lnTo>
                    <a:pt x="525" y="54"/>
                  </a:lnTo>
                  <a:lnTo>
                    <a:pt x="495" y="31"/>
                  </a:lnTo>
                  <a:lnTo>
                    <a:pt x="475" y="17"/>
                  </a:lnTo>
                  <a:lnTo>
                    <a:pt x="449" y="8"/>
                  </a:lnTo>
                  <a:lnTo>
                    <a:pt x="418" y="2"/>
                  </a:lnTo>
                  <a:lnTo>
                    <a:pt x="383" y="0"/>
                  </a:lnTo>
                  <a:lnTo>
                    <a:pt x="346" y="2"/>
                  </a:lnTo>
                  <a:lnTo>
                    <a:pt x="306" y="6"/>
                  </a:lnTo>
                  <a:lnTo>
                    <a:pt x="265" y="13"/>
                  </a:lnTo>
                  <a:lnTo>
                    <a:pt x="223" y="20"/>
                  </a:lnTo>
                  <a:lnTo>
                    <a:pt x="183" y="28"/>
                  </a:lnTo>
                  <a:lnTo>
                    <a:pt x="145" y="37"/>
                  </a:lnTo>
                  <a:lnTo>
                    <a:pt x="109" y="48"/>
                  </a:lnTo>
                  <a:lnTo>
                    <a:pt x="77" y="56"/>
                  </a:lnTo>
                  <a:lnTo>
                    <a:pt x="49" y="65"/>
                  </a:lnTo>
                  <a:lnTo>
                    <a:pt x="28" y="71"/>
                  </a:lnTo>
                  <a:lnTo>
                    <a:pt x="14" y="76"/>
                  </a:lnTo>
                  <a:lnTo>
                    <a:pt x="6"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5" name="Freeform 103"/>
            <p:cNvSpPr>
              <a:spLocks/>
            </p:cNvSpPr>
            <p:nvPr/>
          </p:nvSpPr>
          <p:spPr bwMode="auto">
            <a:xfrm>
              <a:off x="3816" y="3107"/>
              <a:ext cx="663" cy="218"/>
            </a:xfrm>
            <a:custGeom>
              <a:avLst/>
              <a:gdLst>
                <a:gd name="T0" fmla="*/ 491 w 663"/>
                <a:gd name="T1" fmla="*/ 47 h 218"/>
                <a:gd name="T2" fmla="*/ 548 w 663"/>
                <a:gd name="T3" fmla="*/ 78 h 218"/>
                <a:gd name="T4" fmla="*/ 598 w 663"/>
                <a:gd name="T5" fmla="*/ 89 h 218"/>
                <a:gd name="T6" fmla="*/ 634 w 663"/>
                <a:gd name="T7" fmla="*/ 91 h 218"/>
                <a:gd name="T8" fmla="*/ 649 w 663"/>
                <a:gd name="T9" fmla="*/ 95 h 218"/>
                <a:gd name="T10" fmla="*/ 660 w 663"/>
                <a:gd name="T11" fmla="*/ 111 h 218"/>
                <a:gd name="T12" fmla="*/ 663 w 663"/>
                <a:gd name="T13" fmla="*/ 124 h 218"/>
                <a:gd name="T14" fmla="*/ 663 w 663"/>
                <a:gd name="T15" fmla="*/ 124 h 218"/>
                <a:gd name="T16" fmla="*/ 661 w 663"/>
                <a:gd name="T17" fmla="*/ 138 h 218"/>
                <a:gd name="T18" fmla="*/ 643 w 663"/>
                <a:gd name="T19" fmla="*/ 166 h 218"/>
                <a:gd name="T20" fmla="*/ 615 w 663"/>
                <a:gd name="T21" fmla="*/ 191 h 218"/>
                <a:gd name="T22" fmla="*/ 575 w 663"/>
                <a:gd name="T23" fmla="*/ 204 h 218"/>
                <a:gd name="T24" fmla="*/ 526 w 663"/>
                <a:gd name="T25" fmla="*/ 215 h 218"/>
                <a:gd name="T26" fmla="*/ 471 w 663"/>
                <a:gd name="T27" fmla="*/ 218 h 218"/>
                <a:gd name="T28" fmla="*/ 432 w 663"/>
                <a:gd name="T29" fmla="*/ 215 h 218"/>
                <a:gd name="T30" fmla="*/ 409 w 663"/>
                <a:gd name="T31" fmla="*/ 209 h 218"/>
                <a:gd name="T32" fmla="*/ 392 w 663"/>
                <a:gd name="T33" fmla="*/ 201 h 218"/>
                <a:gd name="T34" fmla="*/ 378 w 663"/>
                <a:gd name="T35" fmla="*/ 191 h 218"/>
                <a:gd name="T36" fmla="*/ 371 w 663"/>
                <a:gd name="T37" fmla="*/ 172 h 218"/>
                <a:gd name="T38" fmla="*/ 360 w 663"/>
                <a:gd name="T39" fmla="*/ 132 h 218"/>
                <a:gd name="T40" fmla="*/ 355 w 663"/>
                <a:gd name="T41" fmla="*/ 120 h 218"/>
                <a:gd name="T42" fmla="*/ 349 w 663"/>
                <a:gd name="T43" fmla="*/ 115 h 218"/>
                <a:gd name="T44" fmla="*/ 332 w 663"/>
                <a:gd name="T45" fmla="*/ 117 h 218"/>
                <a:gd name="T46" fmla="*/ 298 w 663"/>
                <a:gd name="T47" fmla="*/ 123 h 218"/>
                <a:gd name="T48" fmla="*/ 258 w 663"/>
                <a:gd name="T49" fmla="*/ 129 h 218"/>
                <a:gd name="T50" fmla="*/ 215 w 663"/>
                <a:gd name="T51" fmla="*/ 135 h 218"/>
                <a:gd name="T52" fmla="*/ 172 w 663"/>
                <a:gd name="T53" fmla="*/ 141 h 218"/>
                <a:gd name="T54" fmla="*/ 132 w 663"/>
                <a:gd name="T55" fmla="*/ 146 h 218"/>
                <a:gd name="T56" fmla="*/ 97 w 663"/>
                <a:gd name="T57" fmla="*/ 149 h 218"/>
                <a:gd name="T58" fmla="*/ 71 w 663"/>
                <a:gd name="T59" fmla="*/ 149 h 218"/>
                <a:gd name="T60" fmla="*/ 46 w 663"/>
                <a:gd name="T61" fmla="*/ 143 h 218"/>
                <a:gd name="T62" fmla="*/ 23 w 663"/>
                <a:gd name="T63" fmla="*/ 124 h 218"/>
                <a:gd name="T64" fmla="*/ 9 w 663"/>
                <a:gd name="T65" fmla="*/ 101 h 218"/>
                <a:gd name="T66" fmla="*/ 1 w 663"/>
                <a:gd name="T67" fmla="*/ 81 h 218"/>
                <a:gd name="T68" fmla="*/ 23 w 663"/>
                <a:gd name="T69" fmla="*/ 66 h 218"/>
                <a:gd name="T70" fmla="*/ 80 w 663"/>
                <a:gd name="T71" fmla="*/ 49 h 218"/>
                <a:gd name="T72" fmla="*/ 145 w 663"/>
                <a:gd name="T73" fmla="*/ 32 h 218"/>
                <a:gd name="T74" fmla="*/ 214 w 663"/>
                <a:gd name="T75" fmla="*/ 17 h 218"/>
                <a:gd name="T76" fmla="*/ 283 w 663"/>
                <a:gd name="T77" fmla="*/ 4 h 218"/>
                <a:gd name="T78" fmla="*/ 349 w 663"/>
                <a:gd name="T79" fmla="*/ 0 h 218"/>
                <a:gd name="T80" fmla="*/ 405 w 663"/>
                <a:gd name="T81" fmla="*/ 1 h 218"/>
                <a:gd name="T82" fmla="*/ 448 w 663"/>
                <a:gd name="T83" fmla="*/ 14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3"/>
                <a:gd name="T127" fmla="*/ 0 h 218"/>
                <a:gd name="T128" fmla="*/ 663 w 663"/>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3" h="218">
                  <a:moveTo>
                    <a:pt x="461" y="24"/>
                  </a:moveTo>
                  <a:lnTo>
                    <a:pt x="491" y="47"/>
                  </a:lnTo>
                  <a:lnTo>
                    <a:pt x="520" y="66"/>
                  </a:lnTo>
                  <a:lnTo>
                    <a:pt x="548" y="78"/>
                  </a:lnTo>
                  <a:lnTo>
                    <a:pt x="574" y="84"/>
                  </a:lnTo>
                  <a:lnTo>
                    <a:pt x="598" y="89"/>
                  </a:lnTo>
                  <a:lnTo>
                    <a:pt x="618" y="91"/>
                  </a:lnTo>
                  <a:lnTo>
                    <a:pt x="634" y="91"/>
                  </a:lnTo>
                  <a:lnTo>
                    <a:pt x="644" y="91"/>
                  </a:lnTo>
                  <a:lnTo>
                    <a:pt x="649" y="95"/>
                  </a:lnTo>
                  <a:lnTo>
                    <a:pt x="655" y="101"/>
                  </a:lnTo>
                  <a:lnTo>
                    <a:pt x="660" y="111"/>
                  </a:lnTo>
                  <a:lnTo>
                    <a:pt x="663" y="123"/>
                  </a:lnTo>
                  <a:lnTo>
                    <a:pt x="663" y="124"/>
                  </a:lnTo>
                  <a:lnTo>
                    <a:pt x="663" y="126"/>
                  </a:lnTo>
                  <a:lnTo>
                    <a:pt x="661" y="138"/>
                  </a:lnTo>
                  <a:lnTo>
                    <a:pt x="654" y="152"/>
                  </a:lnTo>
                  <a:lnTo>
                    <a:pt x="643" y="166"/>
                  </a:lnTo>
                  <a:lnTo>
                    <a:pt x="628" y="181"/>
                  </a:lnTo>
                  <a:lnTo>
                    <a:pt x="615" y="191"/>
                  </a:lnTo>
                  <a:lnTo>
                    <a:pt x="597" y="198"/>
                  </a:lnTo>
                  <a:lnTo>
                    <a:pt x="575" y="204"/>
                  </a:lnTo>
                  <a:lnTo>
                    <a:pt x="552" y="211"/>
                  </a:lnTo>
                  <a:lnTo>
                    <a:pt x="526" y="215"/>
                  </a:lnTo>
                  <a:lnTo>
                    <a:pt x="498" y="218"/>
                  </a:lnTo>
                  <a:lnTo>
                    <a:pt x="471" y="218"/>
                  </a:lnTo>
                  <a:lnTo>
                    <a:pt x="445" y="217"/>
                  </a:lnTo>
                  <a:lnTo>
                    <a:pt x="432" y="215"/>
                  </a:lnTo>
                  <a:lnTo>
                    <a:pt x="420" y="212"/>
                  </a:lnTo>
                  <a:lnTo>
                    <a:pt x="409" y="209"/>
                  </a:lnTo>
                  <a:lnTo>
                    <a:pt x="400" y="204"/>
                  </a:lnTo>
                  <a:lnTo>
                    <a:pt x="392" y="201"/>
                  </a:lnTo>
                  <a:lnTo>
                    <a:pt x="385" y="195"/>
                  </a:lnTo>
                  <a:lnTo>
                    <a:pt x="378" y="191"/>
                  </a:lnTo>
                  <a:lnTo>
                    <a:pt x="374" y="184"/>
                  </a:lnTo>
                  <a:lnTo>
                    <a:pt x="371" y="172"/>
                  </a:lnTo>
                  <a:lnTo>
                    <a:pt x="365" y="152"/>
                  </a:lnTo>
                  <a:lnTo>
                    <a:pt x="360" y="132"/>
                  </a:lnTo>
                  <a:lnTo>
                    <a:pt x="357" y="123"/>
                  </a:lnTo>
                  <a:lnTo>
                    <a:pt x="355" y="120"/>
                  </a:lnTo>
                  <a:lnTo>
                    <a:pt x="352" y="117"/>
                  </a:lnTo>
                  <a:lnTo>
                    <a:pt x="349" y="115"/>
                  </a:lnTo>
                  <a:lnTo>
                    <a:pt x="346" y="115"/>
                  </a:lnTo>
                  <a:lnTo>
                    <a:pt x="332" y="117"/>
                  </a:lnTo>
                  <a:lnTo>
                    <a:pt x="317" y="120"/>
                  </a:lnTo>
                  <a:lnTo>
                    <a:pt x="298" y="123"/>
                  </a:lnTo>
                  <a:lnTo>
                    <a:pt x="280" y="126"/>
                  </a:lnTo>
                  <a:lnTo>
                    <a:pt x="258" y="129"/>
                  </a:lnTo>
                  <a:lnTo>
                    <a:pt x="237" y="132"/>
                  </a:lnTo>
                  <a:lnTo>
                    <a:pt x="215" y="135"/>
                  </a:lnTo>
                  <a:lnTo>
                    <a:pt x="194" y="138"/>
                  </a:lnTo>
                  <a:lnTo>
                    <a:pt x="172" y="141"/>
                  </a:lnTo>
                  <a:lnTo>
                    <a:pt x="152" y="143"/>
                  </a:lnTo>
                  <a:lnTo>
                    <a:pt x="132" y="146"/>
                  </a:lnTo>
                  <a:lnTo>
                    <a:pt x="114" y="147"/>
                  </a:lnTo>
                  <a:lnTo>
                    <a:pt x="97" y="149"/>
                  </a:lnTo>
                  <a:lnTo>
                    <a:pt x="83" y="149"/>
                  </a:lnTo>
                  <a:lnTo>
                    <a:pt x="71" y="149"/>
                  </a:lnTo>
                  <a:lnTo>
                    <a:pt x="61" y="147"/>
                  </a:lnTo>
                  <a:lnTo>
                    <a:pt x="46" y="143"/>
                  </a:lnTo>
                  <a:lnTo>
                    <a:pt x="32" y="135"/>
                  </a:lnTo>
                  <a:lnTo>
                    <a:pt x="23" y="124"/>
                  </a:lnTo>
                  <a:lnTo>
                    <a:pt x="15" y="114"/>
                  </a:lnTo>
                  <a:lnTo>
                    <a:pt x="9" y="101"/>
                  </a:lnTo>
                  <a:lnTo>
                    <a:pt x="5" y="91"/>
                  </a:lnTo>
                  <a:lnTo>
                    <a:pt x="1" y="81"/>
                  </a:lnTo>
                  <a:lnTo>
                    <a:pt x="0" y="74"/>
                  </a:lnTo>
                  <a:lnTo>
                    <a:pt x="23" y="66"/>
                  </a:lnTo>
                  <a:lnTo>
                    <a:pt x="49" y="58"/>
                  </a:lnTo>
                  <a:lnTo>
                    <a:pt x="80" y="49"/>
                  </a:lnTo>
                  <a:lnTo>
                    <a:pt x="111" y="41"/>
                  </a:lnTo>
                  <a:lnTo>
                    <a:pt x="145" y="32"/>
                  </a:lnTo>
                  <a:lnTo>
                    <a:pt x="178" y="24"/>
                  </a:lnTo>
                  <a:lnTo>
                    <a:pt x="214" y="17"/>
                  </a:lnTo>
                  <a:lnTo>
                    <a:pt x="249" y="11"/>
                  </a:lnTo>
                  <a:lnTo>
                    <a:pt x="283" y="4"/>
                  </a:lnTo>
                  <a:lnTo>
                    <a:pt x="317" y="1"/>
                  </a:lnTo>
                  <a:lnTo>
                    <a:pt x="349" y="0"/>
                  </a:lnTo>
                  <a:lnTo>
                    <a:pt x="378" y="0"/>
                  </a:lnTo>
                  <a:lnTo>
                    <a:pt x="405" y="1"/>
                  </a:lnTo>
                  <a:lnTo>
                    <a:pt x="428" y="6"/>
                  </a:lnTo>
                  <a:lnTo>
                    <a:pt x="448" y="14"/>
                  </a:lnTo>
                  <a:lnTo>
                    <a:pt x="461" y="24"/>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6" name="Freeform 104"/>
            <p:cNvSpPr>
              <a:spLocks/>
            </p:cNvSpPr>
            <p:nvPr/>
          </p:nvSpPr>
          <p:spPr bwMode="auto">
            <a:xfrm>
              <a:off x="3930" y="3168"/>
              <a:ext cx="341" cy="233"/>
            </a:xfrm>
            <a:custGeom>
              <a:avLst/>
              <a:gdLst>
                <a:gd name="T0" fmla="*/ 0 w 341"/>
                <a:gd name="T1" fmla="*/ 117 h 233"/>
                <a:gd name="T2" fmla="*/ 3 w 341"/>
                <a:gd name="T3" fmla="*/ 140 h 233"/>
                <a:gd name="T4" fmla="*/ 14 w 341"/>
                <a:gd name="T5" fmla="*/ 162 h 233"/>
                <a:gd name="T6" fmla="*/ 29 w 341"/>
                <a:gd name="T7" fmla="*/ 182 h 233"/>
                <a:gd name="T8" fmla="*/ 51 w 341"/>
                <a:gd name="T9" fmla="*/ 199 h 233"/>
                <a:gd name="T10" fmla="*/ 75 w 341"/>
                <a:gd name="T11" fmla="*/ 213 h 233"/>
                <a:gd name="T12" fmla="*/ 104 w 341"/>
                <a:gd name="T13" fmla="*/ 223 h 233"/>
                <a:gd name="T14" fmla="*/ 137 w 341"/>
                <a:gd name="T15" fmla="*/ 229 h 233"/>
                <a:gd name="T16" fmla="*/ 171 w 341"/>
                <a:gd name="T17" fmla="*/ 233 h 233"/>
                <a:gd name="T18" fmla="*/ 204 w 341"/>
                <a:gd name="T19" fmla="*/ 229 h 233"/>
                <a:gd name="T20" fmla="*/ 237 w 341"/>
                <a:gd name="T21" fmla="*/ 223 h 233"/>
                <a:gd name="T22" fmla="*/ 266 w 341"/>
                <a:gd name="T23" fmla="*/ 213 h 233"/>
                <a:gd name="T24" fmla="*/ 291 w 341"/>
                <a:gd name="T25" fmla="*/ 199 h 233"/>
                <a:gd name="T26" fmla="*/ 312 w 341"/>
                <a:gd name="T27" fmla="*/ 182 h 233"/>
                <a:gd name="T28" fmla="*/ 327 w 341"/>
                <a:gd name="T29" fmla="*/ 162 h 233"/>
                <a:gd name="T30" fmla="*/ 338 w 341"/>
                <a:gd name="T31" fmla="*/ 140 h 233"/>
                <a:gd name="T32" fmla="*/ 341 w 341"/>
                <a:gd name="T33" fmla="*/ 117 h 233"/>
                <a:gd name="T34" fmla="*/ 338 w 341"/>
                <a:gd name="T35" fmla="*/ 94 h 233"/>
                <a:gd name="T36" fmla="*/ 327 w 341"/>
                <a:gd name="T37" fmla="*/ 71 h 233"/>
                <a:gd name="T38" fmla="*/ 312 w 341"/>
                <a:gd name="T39" fmla="*/ 51 h 233"/>
                <a:gd name="T40" fmla="*/ 291 w 341"/>
                <a:gd name="T41" fmla="*/ 34 h 233"/>
                <a:gd name="T42" fmla="*/ 266 w 341"/>
                <a:gd name="T43" fmla="*/ 20 h 233"/>
                <a:gd name="T44" fmla="*/ 237 w 341"/>
                <a:gd name="T45" fmla="*/ 10 h 233"/>
                <a:gd name="T46" fmla="*/ 204 w 341"/>
                <a:gd name="T47" fmla="*/ 3 h 233"/>
                <a:gd name="T48" fmla="*/ 171 w 341"/>
                <a:gd name="T49" fmla="*/ 0 h 233"/>
                <a:gd name="T50" fmla="*/ 137 w 341"/>
                <a:gd name="T51" fmla="*/ 3 h 233"/>
                <a:gd name="T52" fmla="*/ 104 w 341"/>
                <a:gd name="T53" fmla="*/ 10 h 233"/>
                <a:gd name="T54" fmla="*/ 75 w 341"/>
                <a:gd name="T55" fmla="*/ 20 h 233"/>
                <a:gd name="T56" fmla="*/ 51 w 341"/>
                <a:gd name="T57" fmla="*/ 34 h 233"/>
                <a:gd name="T58" fmla="*/ 29 w 341"/>
                <a:gd name="T59" fmla="*/ 51 h 233"/>
                <a:gd name="T60" fmla="*/ 14 w 341"/>
                <a:gd name="T61" fmla="*/ 71 h 233"/>
                <a:gd name="T62" fmla="*/ 3 w 341"/>
                <a:gd name="T63" fmla="*/ 94 h 233"/>
                <a:gd name="T64" fmla="*/ 0 w 341"/>
                <a:gd name="T65" fmla="*/ 117 h 2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1"/>
                <a:gd name="T100" fmla="*/ 0 h 233"/>
                <a:gd name="T101" fmla="*/ 341 w 341"/>
                <a:gd name="T102" fmla="*/ 233 h 2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1" h="233">
                  <a:moveTo>
                    <a:pt x="0" y="117"/>
                  </a:moveTo>
                  <a:lnTo>
                    <a:pt x="3" y="140"/>
                  </a:lnTo>
                  <a:lnTo>
                    <a:pt x="14" y="162"/>
                  </a:lnTo>
                  <a:lnTo>
                    <a:pt x="29" y="182"/>
                  </a:lnTo>
                  <a:lnTo>
                    <a:pt x="51" y="199"/>
                  </a:lnTo>
                  <a:lnTo>
                    <a:pt x="75" y="213"/>
                  </a:lnTo>
                  <a:lnTo>
                    <a:pt x="104" y="223"/>
                  </a:lnTo>
                  <a:lnTo>
                    <a:pt x="137" y="229"/>
                  </a:lnTo>
                  <a:lnTo>
                    <a:pt x="171" y="233"/>
                  </a:lnTo>
                  <a:lnTo>
                    <a:pt x="204" y="229"/>
                  </a:lnTo>
                  <a:lnTo>
                    <a:pt x="237" y="223"/>
                  </a:lnTo>
                  <a:lnTo>
                    <a:pt x="266" y="213"/>
                  </a:lnTo>
                  <a:lnTo>
                    <a:pt x="291" y="199"/>
                  </a:lnTo>
                  <a:lnTo>
                    <a:pt x="312" y="182"/>
                  </a:lnTo>
                  <a:lnTo>
                    <a:pt x="327" y="162"/>
                  </a:lnTo>
                  <a:lnTo>
                    <a:pt x="338" y="140"/>
                  </a:lnTo>
                  <a:lnTo>
                    <a:pt x="341" y="117"/>
                  </a:lnTo>
                  <a:lnTo>
                    <a:pt x="338" y="94"/>
                  </a:lnTo>
                  <a:lnTo>
                    <a:pt x="327" y="71"/>
                  </a:lnTo>
                  <a:lnTo>
                    <a:pt x="312" y="51"/>
                  </a:lnTo>
                  <a:lnTo>
                    <a:pt x="291" y="34"/>
                  </a:lnTo>
                  <a:lnTo>
                    <a:pt x="266" y="20"/>
                  </a:lnTo>
                  <a:lnTo>
                    <a:pt x="237" y="10"/>
                  </a:lnTo>
                  <a:lnTo>
                    <a:pt x="204" y="3"/>
                  </a:lnTo>
                  <a:lnTo>
                    <a:pt x="171" y="0"/>
                  </a:lnTo>
                  <a:lnTo>
                    <a:pt x="137" y="3"/>
                  </a:lnTo>
                  <a:lnTo>
                    <a:pt x="104" y="10"/>
                  </a:lnTo>
                  <a:lnTo>
                    <a:pt x="75" y="20"/>
                  </a:lnTo>
                  <a:lnTo>
                    <a:pt x="51" y="34"/>
                  </a:lnTo>
                  <a:lnTo>
                    <a:pt x="29" y="51"/>
                  </a:lnTo>
                  <a:lnTo>
                    <a:pt x="14" y="71"/>
                  </a:lnTo>
                  <a:lnTo>
                    <a:pt x="3" y="94"/>
                  </a:lnTo>
                  <a:lnTo>
                    <a:pt x="0"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7" name="Freeform 105"/>
            <p:cNvSpPr>
              <a:spLocks/>
            </p:cNvSpPr>
            <p:nvPr/>
          </p:nvSpPr>
          <p:spPr bwMode="auto">
            <a:xfrm>
              <a:off x="3950" y="3188"/>
              <a:ext cx="301" cy="194"/>
            </a:xfrm>
            <a:custGeom>
              <a:avLst/>
              <a:gdLst>
                <a:gd name="T0" fmla="*/ 0 w 301"/>
                <a:gd name="T1" fmla="*/ 97 h 194"/>
                <a:gd name="T2" fmla="*/ 3 w 301"/>
                <a:gd name="T3" fmla="*/ 77 h 194"/>
                <a:gd name="T4" fmla="*/ 12 w 301"/>
                <a:gd name="T5" fmla="*/ 59 h 194"/>
                <a:gd name="T6" fmla="*/ 26 w 301"/>
                <a:gd name="T7" fmla="*/ 43 h 194"/>
                <a:gd name="T8" fmla="*/ 44 w 301"/>
                <a:gd name="T9" fmla="*/ 28 h 194"/>
                <a:gd name="T10" fmla="*/ 66 w 301"/>
                <a:gd name="T11" fmla="*/ 17 h 194"/>
                <a:gd name="T12" fmla="*/ 92 w 301"/>
                <a:gd name="T13" fmla="*/ 8 h 194"/>
                <a:gd name="T14" fmla="*/ 120 w 301"/>
                <a:gd name="T15" fmla="*/ 2 h 194"/>
                <a:gd name="T16" fmla="*/ 151 w 301"/>
                <a:gd name="T17" fmla="*/ 0 h 194"/>
                <a:gd name="T18" fmla="*/ 181 w 301"/>
                <a:gd name="T19" fmla="*/ 2 h 194"/>
                <a:gd name="T20" fmla="*/ 209 w 301"/>
                <a:gd name="T21" fmla="*/ 8 h 194"/>
                <a:gd name="T22" fmla="*/ 235 w 301"/>
                <a:gd name="T23" fmla="*/ 17 h 194"/>
                <a:gd name="T24" fmla="*/ 257 w 301"/>
                <a:gd name="T25" fmla="*/ 28 h 194"/>
                <a:gd name="T26" fmla="*/ 275 w 301"/>
                <a:gd name="T27" fmla="*/ 43 h 194"/>
                <a:gd name="T28" fmla="*/ 289 w 301"/>
                <a:gd name="T29" fmla="*/ 59 h 194"/>
                <a:gd name="T30" fmla="*/ 298 w 301"/>
                <a:gd name="T31" fmla="*/ 77 h 194"/>
                <a:gd name="T32" fmla="*/ 301 w 301"/>
                <a:gd name="T33" fmla="*/ 97 h 194"/>
                <a:gd name="T34" fmla="*/ 298 w 301"/>
                <a:gd name="T35" fmla="*/ 116 h 194"/>
                <a:gd name="T36" fmla="*/ 289 w 301"/>
                <a:gd name="T37" fmla="*/ 134 h 194"/>
                <a:gd name="T38" fmla="*/ 275 w 301"/>
                <a:gd name="T39" fmla="*/ 151 h 194"/>
                <a:gd name="T40" fmla="*/ 257 w 301"/>
                <a:gd name="T41" fmla="*/ 165 h 194"/>
                <a:gd name="T42" fmla="*/ 235 w 301"/>
                <a:gd name="T43" fmla="*/ 177 h 194"/>
                <a:gd name="T44" fmla="*/ 209 w 301"/>
                <a:gd name="T45" fmla="*/ 186 h 194"/>
                <a:gd name="T46" fmla="*/ 181 w 301"/>
                <a:gd name="T47" fmla="*/ 193 h 194"/>
                <a:gd name="T48" fmla="*/ 151 w 301"/>
                <a:gd name="T49" fmla="*/ 194 h 194"/>
                <a:gd name="T50" fmla="*/ 120 w 301"/>
                <a:gd name="T51" fmla="*/ 193 h 194"/>
                <a:gd name="T52" fmla="*/ 92 w 301"/>
                <a:gd name="T53" fmla="*/ 186 h 194"/>
                <a:gd name="T54" fmla="*/ 66 w 301"/>
                <a:gd name="T55" fmla="*/ 177 h 194"/>
                <a:gd name="T56" fmla="*/ 44 w 301"/>
                <a:gd name="T57" fmla="*/ 165 h 194"/>
                <a:gd name="T58" fmla="*/ 26 w 301"/>
                <a:gd name="T59" fmla="*/ 151 h 194"/>
                <a:gd name="T60" fmla="*/ 12 w 301"/>
                <a:gd name="T61" fmla="*/ 134 h 194"/>
                <a:gd name="T62" fmla="*/ 3 w 301"/>
                <a:gd name="T63" fmla="*/ 116 h 194"/>
                <a:gd name="T64" fmla="*/ 0 w 301"/>
                <a:gd name="T65" fmla="*/ 97 h 1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1"/>
                <a:gd name="T100" fmla="*/ 0 h 194"/>
                <a:gd name="T101" fmla="*/ 301 w 301"/>
                <a:gd name="T102" fmla="*/ 194 h 1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1" h="194">
                  <a:moveTo>
                    <a:pt x="0" y="97"/>
                  </a:moveTo>
                  <a:lnTo>
                    <a:pt x="3" y="77"/>
                  </a:lnTo>
                  <a:lnTo>
                    <a:pt x="12" y="59"/>
                  </a:lnTo>
                  <a:lnTo>
                    <a:pt x="26" y="43"/>
                  </a:lnTo>
                  <a:lnTo>
                    <a:pt x="44" y="28"/>
                  </a:lnTo>
                  <a:lnTo>
                    <a:pt x="66" y="17"/>
                  </a:lnTo>
                  <a:lnTo>
                    <a:pt x="92" y="8"/>
                  </a:lnTo>
                  <a:lnTo>
                    <a:pt x="120" y="2"/>
                  </a:lnTo>
                  <a:lnTo>
                    <a:pt x="151" y="0"/>
                  </a:lnTo>
                  <a:lnTo>
                    <a:pt x="181" y="2"/>
                  </a:lnTo>
                  <a:lnTo>
                    <a:pt x="209" y="8"/>
                  </a:lnTo>
                  <a:lnTo>
                    <a:pt x="235" y="17"/>
                  </a:lnTo>
                  <a:lnTo>
                    <a:pt x="257" y="28"/>
                  </a:lnTo>
                  <a:lnTo>
                    <a:pt x="275" y="43"/>
                  </a:lnTo>
                  <a:lnTo>
                    <a:pt x="289" y="59"/>
                  </a:lnTo>
                  <a:lnTo>
                    <a:pt x="298" y="77"/>
                  </a:lnTo>
                  <a:lnTo>
                    <a:pt x="301" y="97"/>
                  </a:lnTo>
                  <a:lnTo>
                    <a:pt x="298" y="116"/>
                  </a:lnTo>
                  <a:lnTo>
                    <a:pt x="289" y="134"/>
                  </a:lnTo>
                  <a:lnTo>
                    <a:pt x="275" y="151"/>
                  </a:lnTo>
                  <a:lnTo>
                    <a:pt x="257" y="165"/>
                  </a:lnTo>
                  <a:lnTo>
                    <a:pt x="235" y="177"/>
                  </a:lnTo>
                  <a:lnTo>
                    <a:pt x="209" y="186"/>
                  </a:lnTo>
                  <a:lnTo>
                    <a:pt x="181" y="193"/>
                  </a:lnTo>
                  <a:lnTo>
                    <a:pt x="151" y="194"/>
                  </a:lnTo>
                  <a:lnTo>
                    <a:pt x="120" y="193"/>
                  </a:lnTo>
                  <a:lnTo>
                    <a:pt x="92" y="186"/>
                  </a:lnTo>
                  <a:lnTo>
                    <a:pt x="66" y="177"/>
                  </a:lnTo>
                  <a:lnTo>
                    <a:pt x="44" y="165"/>
                  </a:lnTo>
                  <a:lnTo>
                    <a:pt x="26" y="151"/>
                  </a:lnTo>
                  <a:lnTo>
                    <a:pt x="12" y="134"/>
                  </a:lnTo>
                  <a:lnTo>
                    <a:pt x="3" y="116"/>
                  </a:lnTo>
                  <a:lnTo>
                    <a:pt x="0" y="97"/>
                  </a:lnTo>
                  <a:close/>
                </a:path>
              </a:pathLst>
            </a:custGeom>
            <a:solidFill>
              <a:srgbClr val="D6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8" name="Freeform 106"/>
            <p:cNvSpPr>
              <a:spLocks/>
            </p:cNvSpPr>
            <p:nvPr/>
          </p:nvSpPr>
          <p:spPr bwMode="auto">
            <a:xfrm>
              <a:off x="3973" y="3205"/>
              <a:ext cx="255" cy="159"/>
            </a:xfrm>
            <a:custGeom>
              <a:avLst/>
              <a:gdLst>
                <a:gd name="T0" fmla="*/ 0 w 255"/>
                <a:gd name="T1" fmla="*/ 80 h 159"/>
                <a:gd name="T2" fmla="*/ 3 w 255"/>
                <a:gd name="T3" fmla="*/ 96 h 159"/>
                <a:gd name="T4" fmla="*/ 11 w 255"/>
                <a:gd name="T5" fmla="*/ 111 h 159"/>
                <a:gd name="T6" fmla="*/ 21 w 255"/>
                <a:gd name="T7" fmla="*/ 123 h 159"/>
                <a:gd name="T8" fmla="*/ 37 w 255"/>
                <a:gd name="T9" fmla="*/ 136 h 159"/>
                <a:gd name="T10" fmla="*/ 57 w 255"/>
                <a:gd name="T11" fmla="*/ 145 h 159"/>
                <a:gd name="T12" fmla="*/ 78 w 255"/>
                <a:gd name="T13" fmla="*/ 153 h 159"/>
                <a:gd name="T14" fmla="*/ 101 w 255"/>
                <a:gd name="T15" fmla="*/ 157 h 159"/>
                <a:gd name="T16" fmla="*/ 128 w 255"/>
                <a:gd name="T17" fmla="*/ 159 h 159"/>
                <a:gd name="T18" fmla="*/ 154 w 255"/>
                <a:gd name="T19" fmla="*/ 157 h 159"/>
                <a:gd name="T20" fmla="*/ 177 w 255"/>
                <a:gd name="T21" fmla="*/ 153 h 159"/>
                <a:gd name="T22" fmla="*/ 198 w 255"/>
                <a:gd name="T23" fmla="*/ 145 h 159"/>
                <a:gd name="T24" fmla="*/ 218 w 255"/>
                <a:gd name="T25" fmla="*/ 136 h 159"/>
                <a:gd name="T26" fmla="*/ 234 w 255"/>
                <a:gd name="T27" fmla="*/ 123 h 159"/>
                <a:gd name="T28" fmla="*/ 246 w 255"/>
                <a:gd name="T29" fmla="*/ 111 h 159"/>
                <a:gd name="T30" fmla="*/ 252 w 255"/>
                <a:gd name="T31" fmla="*/ 96 h 159"/>
                <a:gd name="T32" fmla="*/ 255 w 255"/>
                <a:gd name="T33" fmla="*/ 80 h 159"/>
                <a:gd name="T34" fmla="*/ 252 w 255"/>
                <a:gd name="T35" fmla="*/ 63 h 159"/>
                <a:gd name="T36" fmla="*/ 246 w 255"/>
                <a:gd name="T37" fmla="*/ 49 h 159"/>
                <a:gd name="T38" fmla="*/ 234 w 255"/>
                <a:gd name="T39" fmla="*/ 36 h 159"/>
                <a:gd name="T40" fmla="*/ 218 w 255"/>
                <a:gd name="T41" fmla="*/ 23 h 159"/>
                <a:gd name="T42" fmla="*/ 198 w 255"/>
                <a:gd name="T43" fmla="*/ 14 h 159"/>
                <a:gd name="T44" fmla="*/ 177 w 255"/>
                <a:gd name="T45" fmla="*/ 6 h 159"/>
                <a:gd name="T46" fmla="*/ 154 w 255"/>
                <a:gd name="T47" fmla="*/ 2 h 159"/>
                <a:gd name="T48" fmla="*/ 128 w 255"/>
                <a:gd name="T49" fmla="*/ 0 h 159"/>
                <a:gd name="T50" fmla="*/ 101 w 255"/>
                <a:gd name="T51" fmla="*/ 2 h 159"/>
                <a:gd name="T52" fmla="*/ 78 w 255"/>
                <a:gd name="T53" fmla="*/ 6 h 159"/>
                <a:gd name="T54" fmla="*/ 57 w 255"/>
                <a:gd name="T55" fmla="*/ 14 h 159"/>
                <a:gd name="T56" fmla="*/ 37 w 255"/>
                <a:gd name="T57" fmla="*/ 23 h 159"/>
                <a:gd name="T58" fmla="*/ 21 w 255"/>
                <a:gd name="T59" fmla="*/ 36 h 159"/>
                <a:gd name="T60" fmla="*/ 11 w 255"/>
                <a:gd name="T61" fmla="*/ 49 h 159"/>
                <a:gd name="T62" fmla="*/ 3 w 255"/>
                <a:gd name="T63" fmla="*/ 63 h 159"/>
                <a:gd name="T64" fmla="*/ 0 w 255"/>
                <a:gd name="T65" fmla="*/ 8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59"/>
                <a:gd name="T101" fmla="*/ 255 w 255"/>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59">
                  <a:moveTo>
                    <a:pt x="0" y="80"/>
                  </a:moveTo>
                  <a:lnTo>
                    <a:pt x="3" y="96"/>
                  </a:lnTo>
                  <a:lnTo>
                    <a:pt x="11" y="111"/>
                  </a:lnTo>
                  <a:lnTo>
                    <a:pt x="21" y="123"/>
                  </a:lnTo>
                  <a:lnTo>
                    <a:pt x="37" y="136"/>
                  </a:lnTo>
                  <a:lnTo>
                    <a:pt x="57" y="145"/>
                  </a:lnTo>
                  <a:lnTo>
                    <a:pt x="78" y="153"/>
                  </a:lnTo>
                  <a:lnTo>
                    <a:pt x="101" y="157"/>
                  </a:lnTo>
                  <a:lnTo>
                    <a:pt x="128" y="159"/>
                  </a:lnTo>
                  <a:lnTo>
                    <a:pt x="154" y="157"/>
                  </a:lnTo>
                  <a:lnTo>
                    <a:pt x="177" y="153"/>
                  </a:lnTo>
                  <a:lnTo>
                    <a:pt x="198" y="145"/>
                  </a:lnTo>
                  <a:lnTo>
                    <a:pt x="218" y="136"/>
                  </a:lnTo>
                  <a:lnTo>
                    <a:pt x="234" y="123"/>
                  </a:lnTo>
                  <a:lnTo>
                    <a:pt x="246" y="111"/>
                  </a:lnTo>
                  <a:lnTo>
                    <a:pt x="252" y="96"/>
                  </a:lnTo>
                  <a:lnTo>
                    <a:pt x="255" y="80"/>
                  </a:lnTo>
                  <a:lnTo>
                    <a:pt x="252" y="63"/>
                  </a:lnTo>
                  <a:lnTo>
                    <a:pt x="246" y="49"/>
                  </a:lnTo>
                  <a:lnTo>
                    <a:pt x="234" y="36"/>
                  </a:lnTo>
                  <a:lnTo>
                    <a:pt x="218" y="23"/>
                  </a:lnTo>
                  <a:lnTo>
                    <a:pt x="198" y="14"/>
                  </a:lnTo>
                  <a:lnTo>
                    <a:pt x="177" y="6"/>
                  </a:lnTo>
                  <a:lnTo>
                    <a:pt x="154" y="2"/>
                  </a:lnTo>
                  <a:lnTo>
                    <a:pt x="128" y="0"/>
                  </a:lnTo>
                  <a:lnTo>
                    <a:pt x="101" y="2"/>
                  </a:lnTo>
                  <a:lnTo>
                    <a:pt x="78" y="6"/>
                  </a:lnTo>
                  <a:lnTo>
                    <a:pt x="57" y="14"/>
                  </a:lnTo>
                  <a:lnTo>
                    <a:pt x="37" y="23"/>
                  </a:lnTo>
                  <a:lnTo>
                    <a:pt x="21" y="36"/>
                  </a:lnTo>
                  <a:lnTo>
                    <a:pt x="11" y="49"/>
                  </a:lnTo>
                  <a:lnTo>
                    <a:pt x="3" y="63"/>
                  </a:lnTo>
                  <a:lnTo>
                    <a:pt x="0" y="80"/>
                  </a:lnTo>
                  <a:close/>
                </a:path>
              </a:pathLst>
            </a:custGeom>
            <a:solidFill>
              <a:srgbClr val="FCF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39" name="Freeform 107"/>
            <p:cNvSpPr>
              <a:spLocks/>
            </p:cNvSpPr>
            <p:nvPr/>
          </p:nvSpPr>
          <p:spPr bwMode="auto">
            <a:xfrm>
              <a:off x="4256" y="3082"/>
              <a:ext cx="177" cy="97"/>
            </a:xfrm>
            <a:custGeom>
              <a:avLst/>
              <a:gdLst>
                <a:gd name="T0" fmla="*/ 5 w 177"/>
                <a:gd name="T1" fmla="*/ 22 h 97"/>
                <a:gd name="T2" fmla="*/ 1 w 177"/>
                <a:gd name="T3" fmla="*/ 23 h 97"/>
                <a:gd name="T4" fmla="*/ 0 w 177"/>
                <a:gd name="T5" fmla="*/ 25 h 97"/>
                <a:gd name="T6" fmla="*/ 0 w 177"/>
                <a:gd name="T7" fmla="*/ 25 h 97"/>
                <a:gd name="T8" fmla="*/ 1 w 177"/>
                <a:gd name="T9" fmla="*/ 26 h 97"/>
                <a:gd name="T10" fmla="*/ 3 w 177"/>
                <a:gd name="T11" fmla="*/ 28 h 97"/>
                <a:gd name="T12" fmla="*/ 9 w 177"/>
                <a:gd name="T13" fmla="*/ 37 h 97"/>
                <a:gd name="T14" fmla="*/ 26 w 177"/>
                <a:gd name="T15" fmla="*/ 48 h 97"/>
                <a:gd name="T16" fmla="*/ 49 w 177"/>
                <a:gd name="T17" fmla="*/ 59 h 97"/>
                <a:gd name="T18" fmla="*/ 75 w 177"/>
                <a:gd name="T19" fmla="*/ 71 h 97"/>
                <a:gd name="T20" fmla="*/ 101 w 177"/>
                <a:gd name="T21" fmla="*/ 80 h 97"/>
                <a:gd name="T22" fmla="*/ 126 w 177"/>
                <a:gd name="T23" fmla="*/ 89 h 97"/>
                <a:gd name="T24" fmla="*/ 144 w 177"/>
                <a:gd name="T25" fmla="*/ 96 h 97"/>
                <a:gd name="T26" fmla="*/ 155 w 177"/>
                <a:gd name="T27" fmla="*/ 97 h 97"/>
                <a:gd name="T28" fmla="*/ 157 w 177"/>
                <a:gd name="T29" fmla="*/ 97 h 97"/>
                <a:gd name="T30" fmla="*/ 160 w 177"/>
                <a:gd name="T31" fmla="*/ 96 h 97"/>
                <a:gd name="T32" fmla="*/ 161 w 177"/>
                <a:gd name="T33" fmla="*/ 94 h 97"/>
                <a:gd name="T34" fmla="*/ 163 w 177"/>
                <a:gd name="T35" fmla="*/ 92 h 97"/>
                <a:gd name="T36" fmla="*/ 168 w 177"/>
                <a:gd name="T37" fmla="*/ 85 h 97"/>
                <a:gd name="T38" fmla="*/ 174 w 177"/>
                <a:gd name="T39" fmla="*/ 68 h 97"/>
                <a:gd name="T40" fmla="*/ 177 w 177"/>
                <a:gd name="T41" fmla="*/ 48 h 97"/>
                <a:gd name="T42" fmla="*/ 172 w 177"/>
                <a:gd name="T43" fmla="*/ 26 h 97"/>
                <a:gd name="T44" fmla="*/ 166 w 177"/>
                <a:gd name="T45" fmla="*/ 17 h 97"/>
                <a:gd name="T46" fmla="*/ 158 w 177"/>
                <a:gd name="T47" fmla="*/ 11 h 97"/>
                <a:gd name="T48" fmla="*/ 146 w 177"/>
                <a:gd name="T49" fmla="*/ 5 h 97"/>
                <a:gd name="T50" fmla="*/ 134 w 177"/>
                <a:gd name="T51" fmla="*/ 2 h 97"/>
                <a:gd name="T52" fmla="*/ 118 w 177"/>
                <a:gd name="T53" fmla="*/ 0 h 97"/>
                <a:gd name="T54" fmla="*/ 105 w 177"/>
                <a:gd name="T55" fmla="*/ 0 h 97"/>
                <a:gd name="T56" fmla="*/ 89 w 177"/>
                <a:gd name="T57" fmla="*/ 0 h 97"/>
                <a:gd name="T58" fmla="*/ 72 w 177"/>
                <a:gd name="T59" fmla="*/ 2 h 97"/>
                <a:gd name="T60" fmla="*/ 57 w 177"/>
                <a:gd name="T61" fmla="*/ 6 h 97"/>
                <a:gd name="T62" fmla="*/ 40 w 177"/>
                <a:gd name="T63" fmla="*/ 9 h 97"/>
                <a:gd name="T64" fmla="*/ 21 w 177"/>
                <a:gd name="T65" fmla="*/ 16 h 97"/>
                <a:gd name="T66" fmla="*/ 5 w 177"/>
                <a:gd name="T67" fmla="*/ 22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97"/>
                <a:gd name="T104" fmla="*/ 177 w 177"/>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97">
                  <a:moveTo>
                    <a:pt x="5" y="22"/>
                  </a:moveTo>
                  <a:lnTo>
                    <a:pt x="1" y="23"/>
                  </a:lnTo>
                  <a:lnTo>
                    <a:pt x="0" y="25"/>
                  </a:lnTo>
                  <a:lnTo>
                    <a:pt x="1" y="26"/>
                  </a:lnTo>
                  <a:lnTo>
                    <a:pt x="3" y="28"/>
                  </a:lnTo>
                  <a:lnTo>
                    <a:pt x="9" y="37"/>
                  </a:lnTo>
                  <a:lnTo>
                    <a:pt x="26" y="48"/>
                  </a:lnTo>
                  <a:lnTo>
                    <a:pt x="49" y="59"/>
                  </a:lnTo>
                  <a:lnTo>
                    <a:pt x="75" y="71"/>
                  </a:lnTo>
                  <a:lnTo>
                    <a:pt x="101" y="80"/>
                  </a:lnTo>
                  <a:lnTo>
                    <a:pt x="126" y="89"/>
                  </a:lnTo>
                  <a:lnTo>
                    <a:pt x="144" y="96"/>
                  </a:lnTo>
                  <a:lnTo>
                    <a:pt x="155" y="97"/>
                  </a:lnTo>
                  <a:lnTo>
                    <a:pt x="157" y="97"/>
                  </a:lnTo>
                  <a:lnTo>
                    <a:pt x="160" y="96"/>
                  </a:lnTo>
                  <a:lnTo>
                    <a:pt x="161" y="94"/>
                  </a:lnTo>
                  <a:lnTo>
                    <a:pt x="163" y="92"/>
                  </a:lnTo>
                  <a:lnTo>
                    <a:pt x="168" y="85"/>
                  </a:lnTo>
                  <a:lnTo>
                    <a:pt x="174" y="68"/>
                  </a:lnTo>
                  <a:lnTo>
                    <a:pt x="177" y="48"/>
                  </a:lnTo>
                  <a:lnTo>
                    <a:pt x="172" y="26"/>
                  </a:lnTo>
                  <a:lnTo>
                    <a:pt x="166" y="17"/>
                  </a:lnTo>
                  <a:lnTo>
                    <a:pt x="158" y="11"/>
                  </a:lnTo>
                  <a:lnTo>
                    <a:pt x="146" y="5"/>
                  </a:lnTo>
                  <a:lnTo>
                    <a:pt x="134" y="2"/>
                  </a:lnTo>
                  <a:lnTo>
                    <a:pt x="118" y="0"/>
                  </a:lnTo>
                  <a:lnTo>
                    <a:pt x="105" y="0"/>
                  </a:lnTo>
                  <a:lnTo>
                    <a:pt x="89" y="0"/>
                  </a:lnTo>
                  <a:lnTo>
                    <a:pt x="72" y="2"/>
                  </a:lnTo>
                  <a:lnTo>
                    <a:pt x="57" y="6"/>
                  </a:lnTo>
                  <a:lnTo>
                    <a:pt x="40" y="9"/>
                  </a:lnTo>
                  <a:lnTo>
                    <a:pt x="21" y="16"/>
                  </a:lnTo>
                  <a:lnTo>
                    <a:pt x="5"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0" name="Freeform 108"/>
            <p:cNvSpPr>
              <a:spLocks/>
            </p:cNvSpPr>
            <p:nvPr/>
          </p:nvSpPr>
          <p:spPr bwMode="auto">
            <a:xfrm>
              <a:off x="4287" y="3102"/>
              <a:ext cx="126" cy="56"/>
            </a:xfrm>
            <a:custGeom>
              <a:avLst/>
              <a:gdLst>
                <a:gd name="T0" fmla="*/ 100 w 126"/>
                <a:gd name="T1" fmla="*/ 2 h 56"/>
                <a:gd name="T2" fmla="*/ 107 w 126"/>
                <a:gd name="T3" fmla="*/ 5 h 56"/>
                <a:gd name="T4" fmla="*/ 115 w 126"/>
                <a:gd name="T5" fmla="*/ 6 h 56"/>
                <a:gd name="T6" fmla="*/ 120 w 126"/>
                <a:gd name="T7" fmla="*/ 11 h 56"/>
                <a:gd name="T8" fmla="*/ 123 w 126"/>
                <a:gd name="T9" fmla="*/ 16 h 56"/>
                <a:gd name="T10" fmla="*/ 124 w 126"/>
                <a:gd name="T11" fmla="*/ 19 h 56"/>
                <a:gd name="T12" fmla="*/ 124 w 126"/>
                <a:gd name="T13" fmla="*/ 20 h 56"/>
                <a:gd name="T14" fmla="*/ 126 w 126"/>
                <a:gd name="T15" fmla="*/ 23 h 56"/>
                <a:gd name="T16" fmla="*/ 126 w 126"/>
                <a:gd name="T17" fmla="*/ 26 h 56"/>
                <a:gd name="T18" fmla="*/ 126 w 126"/>
                <a:gd name="T19" fmla="*/ 34 h 56"/>
                <a:gd name="T20" fmla="*/ 123 w 126"/>
                <a:gd name="T21" fmla="*/ 42 h 56"/>
                <a:gd name="T22" fmla="*/ 121 w 126"/>
                <a:gd name="T23" fmla="*/ 49 h 56"/>
                <a:gd name="T24" fmla="*/ 118 w 126"/>
                <a:gd name="T25" fmla="*/ 56 h 56"/>
                <a:gd name="T26" fmla="*/ 107 w 126"/>
                <a:gd name="T27" fmla="*/ 54 h 56"/>
                <a:gd name="T28" fmla="*/ 93 w 126"/>
                <a:gd name="T29" fmla="*/ 49 h 56"/>
                <a:gd name="T30" fmla="*/ 77 w 126"/>
                <a:gd name="T31" fmla="*/ 45 h 56"/>
                <a:gd name="T32" fmla="*/ 61 w 126"/>
                <a:gd name="T33" fmla="*/ 39 h 56"/>
                <a:gd name="T34" fmla="*/ 44 w 126"/>
                <a:gd name="T35" fmla="*/ 32 h 56"/>
                <a:gd name="T36" fmla="*/ 27 w 126"/>
                <a:gd name="T37" fmla="*/ 26 h 56"/>
                <a:gd name="T38" fmla="*/ 12 w 126"/>
                <a:gd name="T39" fmla="*/ 20 h 56"/>
                <a:gd name="T40" fmla="*/ 0 w 126"/>
                <a:gd name="T41" fmla="*/ 14 h 56"/>
                <a:gd name="T42" fmla="*/ 14 w 126"/>
                <a:gd name="T43" fmla="*/ 11 h 56"/>
                <a:gd name="T44" fmla="*/ 27 w 126"/>
                <a:gd name="T45" fmla="*/ 8 h 56"/>
                <a:gd name="T46" fmla="*/ 40 w 126"/>
                <a:gd name="T47" fmla="*/ 5 h 56"/>
                <a:gd name="T48" fmla="*/ 52 w 126"/>
                <a:gd name="T49" fmla="*/ 3 h 56"/>
                <a:gd name="T50" fmla="*/ 64 w 126"/>
                <a:gd name="T51" fmla="*/ 2 h 56"/>
                <a:gd name="T52" fmla="*/ 77 w 126"/>
                <a:gd name="T53" fmla="*/ 0 h 56"/>
                <a:gd name="T54" fmla="*/ 89 w 126"/>
                <a:gd name="T55" fmla="*/ 0 h 56"/>
                <a:gd name="T56" fmla="*/ 100 w 126"/>
                <a:gd name="T57" fmla="*/ 2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6"/>
                <a:gd name="T88" fmla="*/ 0 h 56"/>
                <a:gd name="T89" fmla="*/ 126 w 126"/>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6" h="56">
                  <a:moveTo>
                    <a:pt x="100" y="2"/>
                  </a:moveTo>
                  <a:lnTo>
                    <a:pt x="107" y="5"/>
                  </a:lnTo>
                  <a:lnTo>
                    <a:pt x="115" y="6"/>
                  </a:lnTo>
                  <a:lnTo>
                    <a:pt x="120" y="11"/>
                  </a:lnTo>
                  <a:lnTo>
                    <a:pt x="123" y="16"/>
                  </a:lnTo>
                  <a:lnTo>
                    <a:pt x="124" y="19"/>
                  </a:lnTo>
                  <a:lnTo>
                    <a:pt x="124" y="20"/>
                  </a:lnTo>
                  <a:lnTo>
                    <a:pt x="126" y="23"/>
                  </a:lnTo>
                  <a:lnTo>
                    <a:pt x="126" y="26"/>
                  </a:lnTo>
                  <a:lnTo>
                    <a:pt x="126" y="34"/>
                  </a:lnTo>
                  <a:lnTo>
                    <a:pt x="123" y="42"/>
                  </a:lnTo>
                  <a:lnTo>
                    <a:pt x="121" y="49"/>
                  </a:lnTo>
                  <a:lnTo>
                    <a:pt x="118" y="56"/>
                  </a:lnTo>
                  <a:lnTo>
                    <a:pt x="107" y="54"/>
                  </a:lnTo>
                  <a:lnTo>
                    <a:pt x="93" y="49"/>
                  </a:lnTo>
                  <a:lnTo>
                    <a:pt x="77" y="45"/>
                  </a:lnTo>
                  <a:lnTo>
                    <a:pt x="61" y="39"/>
                  </a:lnTo>
                  <a:lnTo>
                    <a:pt x="44" y="32"/>
                  </a:lnTo>
                  <a:lnTo>
                    <a:pt x="27" y="26"/>
                  </a:lnTo>
                  <a:lnTo>
                    <a:pt x="12" y="20"/>
                  </a:lnTo>
                  <a:lnTo>
                    <a:pt x="0" y="14"/>
                  </a:lnTo>
                  <a:lnTo>
                    <a:pt x="14" y="11"/>
                  </a:lnTo>
                  <a:lnTo>
                    <a:pt x="27" y="8"/>
                  </a:lnTo>
                  <a:lnTo>
                    <a:pt x="40" y="5"/>
                  </a:lnTo>
                  <a:lnTo>
                    <a:pt x="52" y="3"/>
                  </a:lnTo>
                  <a:lnTo>
                    <a:pt x="64" y="2"/>
                  </a:lnTo>
                  <a:lnTo>
                    <a:pt x="77" y="0"/>
                  </a:lnTo>
                  <a:lnTo>
                    <a:pt x="89" y="0"/>
                  </a:lnTo>
                  <a:lnTo>
                    <a:pt x="100" y="2"/>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1" name="Freeform 109"/>
            <p:cNvSpPr>
              <a:spLocks/>
            </p:cNvSpPr>
            <p:nvPr/>
          </p:nvSpPr>
          <p:spPr bwMode="auto">
            <a:xfrm>
              <a:off x="4147" y="3205"/>
              <a:ext cx="44" cy="165"/>
            </a:xfrm>
            <a:custGeom>
              <a:avLst/>
              <a:gdLst>
                <a:gd name="T0" fmla="*/ 12 w 44"/>
                <a:gd name="T1" fmla="*/ 5 h 165"/>
                <a:gd name="T2" fmla="*/ 15 w 44"/>
                <a:gd name="T3" fmla="*/ 9 h 165"/>
                <a:gd name="T4" fmla="*/ 21 w 44"/>
                <a:gd name="T5" fmla="*/ 22 h 165"/>
                <a:gd name="T6" fmla="*/ 27 w 44"/>
                <a:gd name="T7" fmla="*/ 34 h 165"/>
                <a:gd name="T8" fmla="*/ 30 w 44"/>
                <a:gd name="T9" fmla="*/ 42 h 165"/>
                <a:gd name="T10" fmla="*/ 26 w 44"/>
                <a:gd name="T11" fmla="*/ 48 h 165"/>
                <a:gd name="T12" fmla="*/ 17 w 44"/>
                <a:gd name="T13" fmla="*/ 59 h 165"/>
                <a:gd name="T14" fmla="*/ 9 w 44"/>
                <a:gd name="T15" fmla="*/ 68 h 165"/>
                <a:gd name="T16" fmla="*/ 6 w 44"/>
                <a:gd name="T17" fmla="*/ 73 h 165"/>
                <a:gd name="T18" fmla="*/ 9 w 44"/>
                <a:gd name="T19" fmla="*/ 77 h 165"/>
                <a:gd name="T20" fmla="*/ 17 w 44"/>
                <a:gd name="T21" fmla="*/ 85 h 165"/>
                <a:gd name="T22" fmla="*/ 24 w 44"/>
                <a:gd name="T23" fmla="*/ 96 h 165"/>
                <a:gd name="T24" fmla="*/ 30 w 44"/>
                <a:gd name="T25" fmla="*/ 103 h 165"/>
                <a:gd name="T26" fmla="*/ 23 w 44"/>
                <a:gd name="T27" fmla="*/ 109 h 165"/>
                <a:gd name="T28" fmla="*/ 14 w 44"/>
                <a:gd name="T29" fmla="*/ 117 h 165"/>
                <a:gd name="T30" fmla="*/ 4 w 44"/>
                <a:gd name="T31" fmla="*/ 125 h 165"/>
                <a:gd name="T32" fmla="*/ 0 w 44"/>
                <a:gd name="T33" fmla="*/ 128 h 165"/>
                <a:gd name="T34" fmla="*/ 20 w 44"/>
                <a:gd name="T35" fmla="*/ 165 h 165"/>
                <a:gd name="T36" fmla="*/ 27 w 44"/>
                <a:gd name="T37" fmla="*/ 160 h 165"/>
                <a:gd name="T38" fmla="*/ 26 w 44"/>
                <a:gd name="T39" fmla="*/ 157 h 165"/>
                <a:gd name="T40" fmla="*/ 21 w 44"/>
                <a:gd name="T41" fmla="*/ 148 h 165"/>
                <a:gd name="T42" fmla="*/ 15 w 44"/>
                <a:gd name="T43" fmla="*/ 139 h 165"/>
                <a:gd name="T44" fmla="*/ 12 w 44"/>
                <a:gd name="T45" fmla="*/ 131 h 165"/>
                <a:gd name="T46" fmla="*/ 20 w 44"/>
                <a:gd name="T47" fmla="*/ 125 h 165"/>
                <a:gd name="T48" fmla="*/ 30 w 44"/>
                <a:gd name="T49" fmla="*/ 116 h 165"/>
                <a:gd name="T50" fmla="*/ 40 w 44"/>
                <a:gd name="T51" fmla="*/ 108 h 165"/>
                <a:gd name="T52" fmla="*/ 44 w 44"/>
                <a:gd name="T53" fmla="*/ 105 h 165"/>
                <a:gd name="T54" fmla="*/ 41 w 44"/>
                <a:gd name="T55" fmla="*/ 100 h 165"/>
                <a:gd name="T56" fmla="*/ 34 w 44"/>
                <a:gd name="T57" fmla="*/ 91 h 165"/>
                <a:gd name="T58" fmla="*/ 24 w 44"/>
                <a:gd name="T59" fmla="*/ 80 h 165"/>
                <a:gd name="T60" fmla="*/ 18 w 44"/>
                <a:gd name="T61" fmla="*/ 73 h 165"/>
                <a:gd name="T62" fmla="*/ 24 w 44"/>
                <a:gd name="T63" fmla="*/ 66 h 165"/>
                <a:gd name="T64" fmla="*/ 32 w 44"/>
                <a:gd name="T65" fmla="*/ 56 h 165"/>
                <a:gd name="T66" fmla="*/ 40 w 44"/>
                <a:gd name="T67" fmla="*/ 48 h 165"/>
                <a:gd name="T68" fmla="*/ 43 w 44"/>
                <a:gd name="T69" fmla="*/ 43 h 165"/>
                <a:gd name="T70" fmla="*/ 21 w 44"/>
                <a:gd name="T71" fmla="*/ 0 h 165"/>
                <a:gd name="T72" fmla="*/ 12 w 44"/>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165"/>
                <a:gd name="T113" fmla="*/ 44 w 44"/>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165">
                  <a:moveTo>
                    <a:pt x="12" y="5"/>
                  </a:moveTo>
                  <a:lnTo>
                    <a:pt x="15" y="9"/>
                  </a:lnTo>
                  <a:lnTo>
                    <a:pt x="21" y="22"/>
                  </a:lnTo>
                  <a:lnTo>
                    <a:pt x="27" y="34"/>
                  </a:lnTo>
                  <a:lnTo>
                    <a:pt x="30" y="42"/>
                  </a:lnTo>
                  <a:lnTo>
                    <a:pt x="26" y="48"/>
                  </a:lnTo>
                  <a:lnTo>
                    <a:pt x="17" y="59"/>
                  </a:lnTo>
                  <a:lnTo>
                    <a:pt x="9" y="68"/>
                  </a:lnTo>
                  <a:lnTo>
                    <a:pt x="6" y="73"/>
                  </a:lnTo>
                  <a:lnTo>
                    <a:pt x="9" y="77"/>
                  </a:lnTo>
                  <a:lnTo>
                    <a:pt x="17" y="85"/>
                  </a:lnTo>
                  <a:lnTo>
                    <a:pt x="24" y="96"/>
                  </a:lnTo>
                  <a:lnTo>
                    <a:pt x="30" y="103"/>
                  </a:lnTo>
                  <a:lnTo>
                    <a:pt x="23" y="109"/>
                  </a:lnTo>
                  <a:lnTo>
                    <a:pt x="14" y="117"/>
                  </a:lnTo>
                  <a:lnTo>
                    <a:pt x="4" y="125"/>
                  </a:lnTo>
                  <a:lnTo>
                    <a:pt x="0" y="128"/>
                  </a:lnTo>
                  <a:lnTo>
                    <a:pt x="20" y="165"/>
                  </a:lnTo>
                  <a:lnTo>
                    <a:pt x="27" y="160"/>
                  </a:lnTo>
                  <a:lnTo>
                    <a:pt x="26" y="157"/>
                  </a:lnTo>
                  <a:lnTo>
                    <a:pt x="21" y="148"/>
                  </a:lnTo>
                  <a:lnTo>
                    <a:pt x="15" y="139"/>
                  </a:lnTo>
                  <a:lnTo>
                    <a:pt x="12" y="131"/>
                  </a:lnTo>
                  <a:lnTo>
                    <a:pt x="20" y="125"/>
                  </a:lnTo>
                  <a:lnTo>
                    <a:pt x="30" y="116"/>
                  </a:lnTo>
                  <a:lnTo>
                    <a:pt x="40" y="108"/>
                  </a:lnTo>
                  <a:lnTo>
                    <a:pt x="44" y="105"/>
                  </a:lnTo>
                  <a:lnTo>
                    <a:pt x="41" y="100"/>
                  </a:lnTo>
                  <a:lnTo>
                    <a:pt x="34" y="91"/>
                  </a:lnTo>
                  <a:lnTo>
                    <a:pt x="24" y="80"/>
                  </a:lnTo>
                  <a:lnTo>
                    <a:pt x="18" y="73"/>
                  </a:lnTo>
                  <a:lnTo>
                    <a:pt x="24" y="66"/>
                  </a:lnTo>
                  <a:lnTo>
                    <a:pt x="32" y="56"/>
                  </a:lnTo>
                  <a:lnTo>
                    <a:pt x="40" y="48"/>
                  </a:lnTo>
                  <a:lnTo>
                    <a:pt x="43" y="43"/>
                  </a:lnTo>
                  <a:lnTo>
                    <a:pt x="21" y="0"/>
                  </a:lnTo>
                  <a:lnTo>
                    <a:pt x="12" y="5"/>
                  </a:lnTo>
                  <a:close/>
                </a:path>
              </a:pathLst>
            </a:custGeom>
            <a:solidFill>
              <a:srgbClr val="D6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2" name="Freeform 110"/>
            <p:cNvSpPr>
              <a:spLocks/>
            </p:cNvSpPr>
            <p:nvPr/>
          </p:nvSpPr>
          <p:spPr bwMode="auto">
            <a:xfrm>
              <a:off x="4101" y="3205"/>
              <a:ext cx="46" cy="165"/>
            </a:xfrm>
            <a:custGeom>
              <a:avLst/>
              <a:gdLst>
                <a:gd name="T0" fmla="*/ 13 w 46"/>
                <a:gd name="T1" fmla="*/ 5 h 165"/>
                <a:gd name="T2" fmla="*/ 16 w 46"/>
                <a:gd name="T3" fmla="*/ 9 h 165"/>
                <a:gd name="T4" fmla="*/ 21 w 46"/>
                <a:gd name="T5" fmla="*/ 22 h 165"/>
                <a:gd name="T6" fmla="*/ 27 w 46"/>
                <a:gd name="T7" fmla="*/ 34 h 165"/>
                <a:gd name="T8" fmla="*/ 32 w 46"/>
                <a:gd name="T9" fmla="*/ 42 h 165"/>
                <a:gd name="T10" fmla="*/ 27 w 46"/>
                <a:gd name="T11" fmla="*/ 48 h 165"/>
                <a:gd name="T12" fmla="*/ 18 w 46"/>
                <a:gd name="T13" fmla="*/ 59 h 165"/>
                <a:gd name="T14" fmla="*/ 9 w 46"/>
                <a:gd name="T15" fmla="*/ 68 h 165"/>
                <a:gd name="T16" fmla="*/ 6 w 46"/>
                <a:gd name="T17" fmla="*/ 73 h 165"/>
                <a:gd name="T18" fmla="*/ 9 w 46"/>
                <a:gd name="T19" fmla="*/ 77 h 165"/>
                <a:gd name="T20" fmla="*/ 16 w 46"/>
                <a:gd name="T21" fmla="*/ 85 h 165"/>
                <a:gd name="T22" fmla="*/ 24 w 46"/>
                <a:gd name="T23" fmla="*/ 96 h 165"/>
                <a:gd name="T24" fmla="*/ 30 w 46"/>
                <a:gd name="T25" fmla="*/ 103 h 165"/>
                <a:gd name="T26" fmla="*/ 23 w 46"/>
                <a:gd name="T27" fmla="*/ 109 h 165"/>
                <a:gd name="T28" fmla="*/ 13 w 46"/>
                <a:gd name="T29" fmla="*/ 117 h 165"/>
                <a:gd name="T30" fmla="*/ 4 w 46"/>
                <a:gd name="T31" fmla="*/ 125 h 165"/>
                <a:gd name="T32" fmla="*/ 0 w 46"/>
                <a:gd name="T33" fmla="*/ 128 h 165"/>
                <a:gd name="T34" fmla="*/ 20 w 46"/>
                <a:gd name="T35" fmla="*/ 165 h 165"/>
                <a:gd name="T36" fmla="*/ 29 w 46"/>
                <a:gd name="T37" fmla="*/ 160 h 165"/>
                <a:gd name="T38" fmla="*/ 27 w 46"/>
                <a:gd name="T39" fmla="*/ 157 h 165"/>
                <a:gd name="T40" fmla="*/ 23 w 46"/>
                <a:gd name="T41" fmla="*/ 148 h 165"/>
                <a:gd name="T42" fmla="*/ 16 w 46"/>
                <a:gd name="T43" fmla="*/ 139 h 165"/>
                <a:gd name="T44" fmla="*/ 13 w 46"/>
                <a:gd name="T45" fmla="*/ 131 h 165"/>
                <a:gd name="T46" fmla="*/ 21 w 46"/>
                <a:gd name="T47" fmla="*/ 125 h 165"/>
                <a:gd name="T48" fmla="*/ 32 w 46"/>
                <a:gd name="T49" fmla="*/ 116 h 165"/>
                <a:gd name="T50" fmla="*/ 41 w 46"/>
                <a:gd name="T51" fmla="*/ 108 h 165"/>
                <a:gd name="T52" fmla="*/ 46 w 46"/>
                <a:gd name="T53" fmla="*/ 105 h 165"/>
                <a:gd name="T54" fmla="*/ 43 w 46"/>
                <a:gd name="T55" fmla="*/ 100 h 165"/>
                <a:gd name="T56" fmla="*/ 35 w 46"/>
                <a:gd name="T57" fmla="*/ 91 h 165"/>
                <a:gd name="T58" fmla="*/ 26 w 46"/>
                <a:gd name="T59" fmla="*/ 80 h 165"/>
                <a:gd name="T60" fmla="*/ 20 w 46"/>
                <a:gd name="T61" fmla="*/ 73 h 165"/>
                <a:gd name="T62" fmla="*/ 26 w 46"/>
                <a:gd name="T63" fmla="*/ 66 h 165"/>
                <a:gd name="T64" fmla="*/ 33 w 46"/>
                <a:gd name="T65" fmla="*/ 56 h 165"/>
                <a:gd name="T66" fmla="*/ 41 w 46"/>
                <a:gd name="T67" fmla="*/ 48 h 165"/>
                <a:gd name="T68" fmla="*/ 44 w 46"/>
                <a:gd name="T69" fmla="*/ 43 h 165"/>
                <a:gd name="T70" fmla="*/ 23 w 46"/>
                <a:gd name="T71" fmla="*/ 0 h 165"/>
                <a:gd name="T72" fmla="*/ 13 w 46"/>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
                <a:gd name="T112" fmla="*/ 0 h 165"/>
                <a:gd name="T113" fmla="*/ 46 w 46"/>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 h="165">
                  <a:moveTo>
                    <a:pt x="13" y="5"/>
                  </a:moveTo>
                  <a:lnTo>
                    <a:pt x="16" y="9"/>
                  </a:lnTo>
                  <a:lnTo>
                    <a:pt x="21" y="22"/>
                  </a:lnTo>
                  <a:lnTo>
                    <a:pt x="27" y="34"/>
                  </a:lnTo>
                  <a:lnTo>
                    <a:pt x="32" y="42"/>
                  </a:lnTo>
                  <a:lnTo>
                    <a:pt x="27" y="48"/>
                  </a:lnTo>
                  <a:lnTo>
                    <a:pt x="18" y="59"/>
                  </a:lnTo>
                  <a:lnTo>
                    <a:pt x="9" y="68"/>
                  </a:lnTo>
                  <a:lnTo>
                    <a:pt x="6" y="73"/>
                  </a:lnTo>
                  <a:lnTo>
                    <a:pt x="9" y="77"/>
                  </a:lnTo>
                  <a:lnTo>
                    <a:pt x="16" y="85"/>
                  </a:lnTo>
                  <a:lnTo>
                    <a:pt x="24" y="96"/>
                  </a:lnTo>
                  <a:lnTo>
                    <a:pt x="30" y="103"/>
                  </a:lnTo>
                  <a:lnTo>
                    <a:pt x="23" y="109"/>
                  </a:lnTo>
                  <a:lnTo>
                    <a:pt x="13" y="117"/>
                  </a:lnTo>
                  <a:lnTo>
                    <a:pt x="4" y="125"/>
                  </a:lnTo>
                  <a:lnTo>
                    <a:pt x="0" y="128"/>
                  </a:lnTo>
                  <a:lnTo>
                    <a:pt x="20" y="165"/>
                  </a:lnTo>
                  <a:lnTo>
                    <a:pt x="29" y="160"/>
                  </a:lnTo>
                  <a:lnTo>
                    <a:pt x="27" y="157"/>
                  </a:lnTo>
                  <a:lnTo>
                    <a:pt x="23" y="148"/>
                  </a:lnTo>
                  <a:lnTo>
                    <a:pt x="16" y="139"/>
                  </a:lnTo>
                  <a:lnTo>
                    <a:pt x="13" y="131"/>
                  </a:lnTo>
                  <a:lnTo>
                    <a:pt x="21" y="125"/>
                  </a:lnTo>
                  <a:lnTo>
                    <a:pt x="32" y="116"/>
                  </a:lnTo>
                  <a:lnTo>
                    <a:pt x="41" y="108"/>
                  </a:lnTo>
                  <a:lnTo>
                    <a:pt x="46" y="105"/>
                  </a:lnTo>
                  <a:lnTo>
                    <a:pt x="43" y="100"/>
                  </a:lnTo>
                  <a:lnTo>
                    <a:pt x="35" y="91"/>
                  </a:lnTo>
                  <a:lnTo>
                    <a:pt x="26" y="80"/>
                  </a:lnTo>
                  <a:lnTo>
                    <a:pt x="20" y="73"/>
                  </a:lnTo>
                  <a:lnTo>
                    <a:pt x="26" y="66"/>
                  </a:lnTo>
                  <a:lnTo>
                    <a:pt x="33" y="56"/>
                  </a:lnTo>
                  <a:lnTo>
                    <a:pt x="41" y="48"/>
                  </a:lnTo>
                  <a:lnTo>
                    <a:pt x="44" y="43"/>
                  </a:lnTo>
                  <a:lnTo>
                    <a:pt x="23" y="0"/>
                  </a:lnTo>
                  <a:lnTo>
                    <a:pt x="13" y="5"/>
                  </a:lnTo>
                  <a:close/>
                </a:path>
              </a:pathLst>
            </a:custGeom>
            <a:solidFill>
              <a:srgbClr val="D6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3" name="Freeform 111"/>
            <p:cNvSpPr>
              <a:spLocks/>
            </p:cNvSpPr>
            <p:nvPr/>
          </p:nvSpPr>
          <p:spPr bwMode="auto">
            <a:xfrm>
              <a:off x="4056" y="3205"/>
              <a:ext cx="45" cy="165"/>
            </a:xfrm>
            <a:custGeom>
              <a:avLst/>
              <a:gdLst>
                <a:gd name="T0" fmla="*/ 12 w 45"/>
                <a:gd name="T1" fmla="*/ 5 h 165"/>
                <a:gd name="T2" fmla="*/ 15 w 45"/>
                <a:gd name="T3" fmla="*/ 9 h 165"/>
                <a:gd name="T4" fmla="*/ 21 w 45"/>
                <a:gd name="T5" fmla="*/ 22 h 165"/>
                <a:gd name="T6" fmla="*/ 28 w 45"/>
                <a:gd name="T7" fmla="*/ 34 h 165"/>
                <a:gd name="T8" fmla="*/ 32 w 45"/>
                <a:gd name="T9" fmla="*/ 42 h 165"/>
                <a:gd name="T10" fmla="*/ 26 w 45"/>
                <a:gd name="T11" fmla="*/ 48 h 165"/>
                <a:gd name="T12" fmla="*/ 17 w 45"/>
                <a:gd name="T13" fmla="*/ 59 h 165"/>
                <a:gd name="T14" fmla="*/ 9 w 45"/>
                <a:gd name="T15" fmla="*/ 68 h 165"/>
                <a:gd name="T16" fmla="*/ 6 w 45"/>
                <a:gd name="T17" fmla="*/ 73 h 165"/>
                <a:gd name="T18" fmla="*/ 9 w 45"/>
                <a:gd name="T19" fmla="*/ 77 h 165"/>
                <a:gd name="T20" fmla="*/ 17 w 45"/>
                <a:gd name="T21" fmla="*/ 85 h 165"/>
                <a:gd name="T22" fmla="*/ 25 w 45"/>
                <a:gd name="T23" fmla="*/ 96 h 165"/>
                <a:gd name="T24" fmla="*/ 31 w 45"/>
                <a:gd name="T25" fmla="*/ 103 h 165"/>
                <a:gd name="T26" fmla="*/ 23 w 45"/>
                <a:gd name="T27" fmla="*/ 109 h 165"/>
                <a:gd name="T28" fmla="*/ 14 w 45"/>
                <a:gd name="T29" fmla="*/ 117 h 165"/>
                <a:gd name="T30" fmla="*/ 5 w 45"/>
                <a:gd name="T31" fmla="*/ 125 h 165"/>
                <a:gd name="T32" fmla="*/ 0 w 45"/>
                <a:gd name="T33" fmla="*/ 128 h 165"/>
                <a:gd name="T34" fmla="*/ 20 w 45"/>
                <a:gd name="T35" fmla="*/ 165 h 165"/>
                <a:gd name="T36" fmla="*/ 29 w 45"/>
                <a:gd name="T37" fmla="*/ 160 h 165"/>
                <a:gd name="T38" fmla="*/ 28 w 45"/>
                <a:gd name="T39" fmla="*/ 157 h 165"/>
                <a:gd name="T40" fmla="*/ 21 w 45"/>
                <a:gd name="T41" fmla="*/ 148 h 165"/>
                <a:gd name="T42" fmla="*/ 17 w 45"/>
                <a:gd name="T43" fmla="*/ 139 h 165"/>
                <a:gd name="T44" fmla="*/ 12 w 45"/>
                <a:gd name="T45" fmla="*/ 131 h 165"/>
                <a:gd name="T46" fmla="*/ 20 w 45"/>
                <a:gd name="T47" fmla="*/ 125 h 165"/>
                <a:gd name="T48" fmla="*/ 31 w 45"/>
                <a:gd name="T49" fmla="*/ 116 h 165"/>
                <a:gd name="T50" fmla="*/ 40 w 45"/>
                <a:gd name="T51" fmla="*/ 108 h 165"/>
                <a:gd name="T52" fmla="*/ 45 w 45"/>
                <a:gd name="T53" fmla="*/ 105 h 165"/>
                <a:gd name="T54" fmla="*/ 41 w 45"/>
                <a:gd name="T55" fmla="*/ 100 h 165"/>
                <a:gd name="T56" fmla="*/ 34 w 45"/>
                <a:gd name="T57" fmla="*/ 91 h 165"/>
                <a:gd name="T58" fmla="*/ 25 w 45"/>
                <a:gd name="T59" fmla="*/ 80 h 165"/>
                <a:gd name="T60" fmla="*/ 20 w 45"/>
                <a:gd name="T61" fmla="*/ 73 h 165"/>
                <a:gd name="T62" fmla="*/ 25 w 45"/>
                <a:gd name="T63" fmla="*/ 66 h 165"/>
                <a:gd name="T64" fmla="*/ 32 w 45"/>
                <a:gd name="T65" fmla="*/ 56 h 165"/>
                <a:gd name="T66" fmla="*/ 40 w 45"/>
                <a:gd name="T67" fmla="*/ 48 h 165"/>
                <a:gd name="T68" fmla="*/ 43 w 45"/>
                <a:gd name="T69" fmla="*/ 43 h 165"/>
                <a:gd name="T70" fmla="*/ 21 w 45"/>
                <a:gd name="T71" fmla="*/ 0 h 165"/>
                <a:gd name="T72" fmla="*/ 12 w 45"/>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
                <a:gd name="T112" fmla="*/ 0 h 165"/>
                <a:gd name="T113" fmla="*/ 45 w 45"/>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 h="165">
                  <a:moveTo>
                    <a:pt x="12" y="5"/>
                  </a:moveTo>
                  <a:lnTo>
                    <a:pt x="15" y="9"/>
                  </a:lnTo>
                  <a:lnTo>
                    <a:pt x="21" y="22"/>
                  </a:lnTo>
                  <a:lnTo>
                    <a:pt x="28" y="34"/>
                  </a:lnTo>
                  <a:lnTo>
                    <a:pt x="32" y="42"/>
                  </a:lnTo>
                  <a:lnTo>
                    <a:pt x="26" y="48"/>
                  </a:lnTo>
                  <a:lnTo>
                    <a:pt x="17" y="59"/>
                  </a:lnTo>
                  <a:lnTo>
                    <a:pt x="9" y="68"/>
                  </a:lnTo>
                  <a:lnTo>
                    <a:pt x="6" y="73"/>
                  </a:lnTo>
                  <a:lnTo>
                    <a:pt x="9" y="77"/>
                  </a:lnTo>
                  <a:lnTo>
                    <a:pt x="17" y="85"/>
                  </a:lnTo>
                  <a:lnTo>
                    <a:pt x="25" y="96"/>
                  </a:lnTo>
                  <a:lnTo>
                    <a:pt x="31" y="103"/>
                  </a:lnTo>
                  <a:lnTo>
                    <a:pt x="23" y="109"/>
                  </a:lnTo>
                  <a:lnTo>
                    <a:pt x="14" y="117"/>
                  </a:lnTo>
                  <a:lnTo>
                    <a:pt x="5" y="125"/>
                  </a:lnTo>
                  <a:lnTo>
                    <a:pt x="0" y="128"/>
                  </a:lnTo>
                  <a:lnTo>
                    <a:pt x="20" y="165"/>
                  </a:lnTo>
                  <a:lnTo>
                    <a:pt x="29" y="160"/>
                  </a:lnTo>
                  <a:lnTo>
                    <a:pt x="28" y="157"/>
                  </a:lnTo>
                  <a:lnTo>
                    <a:pt x="21" y="148"/>
                  </a:lnTo>
                  <a:lnTo>
                    <a:pt x="17" y="139"/>
                  </a:lnTo>
                  <a:lnTo>
                    <a:pt x="12" y="131"/>
                  </a:lnTo>
                  <a:lnTo>
                    <a:pt x="20" y="125"/>
                  </a:lnTo>
                  <a:lnTo>
                    <a:pt x="31" y="116"/>
                  </a:lnTo>
                  <a:lnTo>
                    <a:pt x="40" y="108"/>
                  </a:lnTo>
                  <a:lnTo>
                    <a:pt x="45" y="105"/>
                  </a:lnTo>
                  <a:lnTo>
                    <a:pt x="41" y="100"/>
                  </a:lnTo>
                  <a:lnTo>
                    <a:pt x="34" y="91"/>
                  </a:lnTo>
                  <a:lnTo>
                    <a:pt x="25" y="80"/>
                  </a:lnTo>
                  <a:lnTo>
                    <a:pt x="20" y="73"/>
                  </a:lnTo>
                  <a:lnTo>
                    <a:pt x="25" y="66"/>
                  </a:lnTo>
                  <a:lnTo>
                    <a:pt x="32" y="56"/>
                  </a:lnTo>
                  <a:lnTo>
                    <a:pt x="40" y="48"/>
                  </a:lnTo>
                  <a:lnTo>
                    <a:pt x="43" y="43"/>
                  </a:lnTo>
                  <a:lnTo>
                    <a:pt x="21" y="0"/>
                  </a:lnTo>
                  <a:lnTo>
                    <a:pt x="12" y="5"/>
                  </a:lnTo>
                  <a:close/>
                </a:path>
              </a:pathLst>
            </a:custGeom>
            <a:solidFill>
              <a:srgbClr val="D6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4" name="Freeform 112"/>
            <p:cNvSpPr>
              <a:spLocks/>
            </p:cNvSpPr>
            <p:nvPr/>
          </p:nvSpPr>
          <p:spPr bwMode="auto">
            <a:xfrm>
              <a:off x="4010" y="3205"/>
              <a:ext cx="46" cy="165"/>
            </a:xfrm>
            <a:custGeom>
              <a:avLst/>
              <a:gdLst>
                <a:gd name="T0" fmla="*/ 14 w 46"/>
                <a:gd name="T1" fmla="*/ 5 h 165"/>
                <a:gd name="T2" fmla="*/ 17 w 46"/>
                <a:gd name="T3" fmla="*/ 9 h 165"/>
                <a:gd name="T4" fmla="*/ 21 w 46"/>
                <a:gd name="T5" fmla="*/ 22 h 165"/>
                <a:gd name="T6" fmla="*/ 27 w 46"/>
                <a:gd name="T7" fmla="*/ 34 h 165"/>
                <a:gd name="T8" fmla="*/ 32 w 46"/>
                <a:gd name="T9" fmla="*/ 42 h 165"/>
                <a:gd name="T10" fmla="*/ 27 w 46"/>
                <a:gd name="T11" fmla="*/ 48 h 165"/>
                <a:gd name="T12" fmla="*/ 18 w 46"/>
                <a:gd name="T13" fmla="*/ 59 h 165"/>
                <a:gd name="T14" fmla="*/ 11 w 46"/>
                <a:gd name="T15" fmla="*/ 68 h 165"/>
                <a:gd name="T16" fmla="*/ 7 w 46"/>
                <a:gd name="T17" fmla="*/ 73 h 165"/>
                <a:gd name="T18" fmla="*/ 11 w 46"/>
                <a:gd name="T19" fmla="*/ 77 h 165"/>
                <a:gd name="T20" fmla="*/ 17 w 46"/>
                <a:gd name="T21" fmla="*/ 85 h 165"/>
                <a:gd name="T22" fmla="*/ 24 w 46"/>
                <a:gd name="T23" fmla="*/ 96 h 165"/>
                <a:gd name="T24" fmla="*/ 31 w 46"/>
                <a:gd name="T25" fmla="*/ 103 h 165"/>
                <a:gd name="T26" fmla="*/ 23 w 46"/>
                <a:gd name="T27" fmla="*/ 109 h 165"/>
                <a:gd name="T28" fmla="*/ 14 w 46"/>
                <a:gd name="T29" fmla="*/ 117 h 165"/>
                <a:gd name="T30" fmla="*/ 4 w 46"/>
                <a:gd name="T31" fmla="*/ 125 h 165"/>
                <a:gd name="T32" fmla="*/ 0 w 46"/>
                <a:gd name="T33" fmla="*/ 128 h 165"/>
                <a:gd name="T34" fmla="*/ 20 w 46"/>
                <a:gd name="T35" fmla="*/ 165 h 165"/>
                <a:gd name="T36" fmla="*/ 29 w 46"/>
                <a:gd name="T37" fmla="*/ 160 h 165"/>
                <a:gd name="T38" fmla="*/ 27 w 46"/>
                <a:gd name="T39" fmla="*/ 157 h 165"/>
                <a:gd name="T40" fmla="*/ 23 w 46"/>
                <a:gd name="T41" fmla="*/ 148 h 165"/>
                <a:gd name="T42" fmla="*/ 17 w 46"/>
                <a:gd name="T43" fmla="*/ 139 h 165"/>
                <a:gd name="T44" fmla="*/ 14 w 46"/>
                <a:gd name="T45" fmla="*/ 131 h 165"/>
                <a:gd name="T46" fmla="*/ 21 w 46"/>
                <a:gd name="T47" fmla="*/ 125 h 165"/>
                <a:gd name="T48" fmla="*/ 32 w 46"/>
                <a:gd name="T49" fmla="*/ 116 h 165"/>
                <a:gd name="T50" fmla="*/ 41 w 46"/>
                <a:gd name="T51" fmla="*/ 108 h 165"/>
                <a:gd name="T52" fmla="*/ 46 w 46"/>
                <a:gd name="T53" fmla="*/ 105 h 165"/>
                <a:gd name="T54" fmla="*/ 43 w 46"/>
                <a:gd name="T55" fmla="*/ 100 h 165"/>
                <a:gd name="T56" fmla="*/ 35 w 46"/>
                <a:gd name="T57" fmla="*/ 91 h 165"/>
                <a:gd name="T58" fmla="*/ 26 w 46"/>
                <a:gd name="T59" fmla="*/ 80 h 165"/>
                <a:gd name="T60" fmla="*/ 20 w 46"/>
                <a:gd name="T61" fmla="*/ 73 h 165"/>
                <a:gd name="T62" fmla="*/ 26 w 46"/>
                <a:gd name="T63" fmla="*/ 66 h 165"/>
                <a:gd name="T64" fmla="*/ 34 w 46"/>
                <a:gd name="T65" fmla="*/ 56 h 165"/>
                <a:gd name="T66" fmla="*/ 41 w 46"/>
                <a:gd name="T67" fmla="*/ 48 h 165"/>
                <a:gd name="T68" fmla="*/ 44 w 46"/>
                <a:gd name="T69" fmla="*/ 43 h 165"/>
                <a:gd name="T70" fmla="*/ 23 w 46"/>
                <a:gd name="T71" fmla="*/ 0 h 165"/>
                <a:gd name="T72" fmla="*/ 14 w 46"/>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
                <a:gd name="T112" fmla="*/ 0 h 165"/>
                <a:gd name="T113" fmla="*/ 46 w 46"/>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 h="165">
                  <a:moveTo>
                    <a:pt x="14" y="5"/>
                  </a:moveTo>
                  <a:lnTo>
                    <a:pt x="17" y="9"/>
                  </a:lnTo>
                  <a:lnTo>
                    <a:pt x="21" y="22"/>
                  </a:lnTo>
                  <a:lnTo>
                    <a:pt x="27" y="34"/>
                  </a:lnTo>
                  <a:lnTo>
                    <a:pt x="32" y="42"/>
                  </a:lnTo>
                  <a:lnTo>
                    <a:pt x="27" y="48"/>
                  </a:lnTo>
                  <a:lnTo>
                    <a:pt x="18" y="59"/>
                  </a:lnTo>
                  <a:lnTo>
                    <a:pt x="11" y="68"/>
                  </a:lnTo>
                  <a:lnTo>
                    <a:pt x="7" y="73"/>
                  </a:lnTo>
                  <a:lnTo>
                    <a:pt x="11" y="77"/>
                  </a:lnTo>
                  <a:lnTo>
                    <a:pt x="17" y="85"/>
                  </a:lnTo>
                  <a:lnTo>
                    <a:pt x="24" y="96"/>
                  </a:lnTo>
                  <a:lnTo>
                    <a:pt x="31" y="103"/>
                  </a:lnTo>
                  <a:lnTo>
                    <a:pt x="23" y="109"/>
                  </a:lnTo>
                  <a:lnTo>
                    <a:pt x="14" y="117"/>
                  </a:lnTo>
                  <a:lnTo>
                    <a:pt x="4" y="125"/>
                  </a:lnTo>
                  <a:lnTo>
                    <a:pt x="0" y="128"/>
                  </a:lnTo>
                  <a:lnTo>
                    <a:pt x="20" y="165"/>
                  </a:lnTo>
                  <a:lnTo>
                    <a:pt x="29" y="160"/>
                  </a:lnTo>
                  <a:lnTo>
                    <a:pt x="27" y="157"/>
                  </a:lnTo>
                  <a:lnTo>
                    <a:pt x="23" y="148"/>
                  </a:lnTo>
                  <a:lnTo>
                    <a:pt x="17" y="139"/>
                  </a:lnTo>
                  <a:lnTo>
                    <a:pt x="14" y="131"/>
                  </a:lnTo>
                  <a:lnTo>
                    <a:pt x="21" y="125"/>
                  </a:lnTo>
                  <a:lnTo>
                    <a:pt x="32" y="116"/>
                  </a:lnTo>
                  <a:lnTo>
                    <a:pt x="41" y="108"/>
                  </a:lnTo>
                  <a:lnTo>
                    <a:pt x="46" y="105"/>
                  </a:lnTo>
                  <a:lnTo>
                    <a:pt x="43" y="100"/>
                  </a:lnTo>
                  <a:lnTo>
                    <a:pt x="35" y="91"/>
                  </a:lnTo>
                  <a:lnTo>
                    <a:pt x="26" y="80"/>
                  </a:lnTo>
                  <a:lnTo>
                    <a:pt x="20" y="73"/>
                  </a:lnTo>
                  <a:lnTo>
                    <a:pt x="26" y="66"/>
                  </a:lnTo>
                  <a:lnTo>
                    <a:pt x="34" y="56"/>
                  </a:lnTo>
                  <a:lnTo>
                    <a:pt x="41" y="48"/>
                  </a:lnTo>
                  <a:lnTo>
                    <a:pt x="44" y="43"/>
                  </a:lnTo>
                  <a:lnTo>
                    <a:pt x="23" y="0"/>
                  </a:lnTo>
                  <a:lnTo>
                    <a:pt x="14" y="5"/>
                  </a:lnTo>
                  <a:close/>
                </a:path>
              </a:pathLst>
            </a:custGeom>
            <a:solidFill>
              <a:srgbClr val="D6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5" name="Freeform 113"/>
            <p:cNvSpPr>
              <a:spLocks/>
            </p:cNvSpPr>
            <p:nvPr/>
          </p:nvSpPr>
          <p:spPr bwMode="auto">
            <a:xfrm>
              <a:off x="3411" y="2759"/>
              <a:ext cx="205" cy="542"/>
            </a:xfrm>
            <a:custGeom>
              <a:avLst/>
              <a:gdLst>
                <a:gd name="T0" fmla="*/ 185 w 205"/>
                <a:gd name="T1" fmla="*/ 8 h 542"/>
                <a:gd name="T2" fmla="*/ 180 w 205"/>
                <a:gd name="T3" fmla="*/ 26 h 542"/>
                <a:gd name="T4" fmla="*/ 167 w 205"/>
                <a:gd name="T5" fmla="*/ 74 h 542"/>
                <a:gd name="T6" fmla="*/ 148 w 205"/>
                <a:gd name="T7" fmla="*/ 142 h 542"/>
                <a:gd name="T8" fmla="*/ 123 w 205"/>
                <a:gd name="T9" fmla="*/ 223 h 542"/>
                <a:gd name="T10" fmla="*/ 94 w 205"/>
                <a:gd name="T11" fmla="*/ 311 h 542"/>
                <a:gd name="T12" fmla="*/ 63 w 205"/>
                <a:gd name="T13" fmla="*/ 395 h 542"/>
                <a:gd name="T14" fmla="*/ 33 w 205"/>
                <a:gd name="T15" fmla="*/ 469 h 542"/>
                <a:gd name="T16" fmla="*/ 2 w 205"/>
                <a:gd name="T17" fmla="*/ 526 h 542"/>
                <a:gd name="T18" fmla="*/ 0 w 205"/>
                <a:gd name="T19" fmla="*/ 529 h 542"/>
                <a:gd name="T20" fmla="*/ 0 w 205"/>
                <a:gd name="T21" fmla="*/ 534 h 542"/>
                <a:gd name="T22" fmla="*/ 2 w 205"/>
                <a:gd name="T23" fmla="*/ 537 h 542"/>
                <a:gd name="T24" fmla="*/ 5 w 205"/>
                <a:gd name="T25" fmla="*/ 540 h 542"/>
                <a:gd name="T26" fmla="*/ 8 w 205"/>
                <a:gd name="T27" fmla="*/ 542 h 542"/>
                <a:gd name="T28" fmla="*/ 13 w 205"/>
                <a:gd name="T29" fmla="*/ 542 h 542"/>
                <a:gd name="T30" fmla="*/ 16 w 205"/>
                <a:gd name="T31" fmla="*/ 540 h 542"/>
                <a:gd name="T32" fmla="*/ 19 w 205"/>
                <a:gd name="T33" fmla="*/ 537 h 542"/>
                <a:gd name="T34" fmla="*/ 51 w 205"/>
                <a:gd name="T35" fmla="*/ 480 h 542"/>
                <a:gd name="T36" fmla="*/ 82 w 205"/>
                <a:gd name="T37" fmla="*/ 405 h 542"/>
                <a:gd name="T38" fmla="*/ 113 w 205"/>
                <a:gd name="T39" fmla="*/ 322 h 542"/>
                <a:gd name="T40" fmla="*/ 142 w 205"/>
                <a:gd name="T41" fmla="*/ 234 h 542"/>
                <a:gd name="T42" fmla="*/ 167 w 205"/>
                <a:gd name="T43" fmla="*/ 152 h 542"/>
                <a:gd name="T44" fmla="*/ 185 w 205"/>
                <a:gd name="T45" fmla="*/ 83 h 542"/>
                <a:gd name="T46" fmla="*/ 199 w 205"/>
                <a:gd name="T47" fmla="*/ 34 h 542"/>
                <a:gd name="T48" fmla="*/ 205 w 205"/>
                <a:gd name="T49" fmla="*/ 13 h 542"/>
                <a:gd name="T50" fmla="*/ 205 w 205"/>
                <a:gd name="T51" fmla="*/ 9 h 542"/>
                <a:gd name="T52" fmla="*/ 203 w 205"/>
                <a:gd name="T53" fmla="*/ 5 h 542"/>
                <a:gd name="T54" fmla="*/ 202 w 205"/>
                <a:gd name="T55" fmla="*/ 2 h 542"/>
                <a:gd name="T56" fmla="*/ 197 w 205"/>
                <a:gd name="T57" fmla="*/ 0 h 542"/>
                <a:gd name="T58" fmla="*/ 194 w 205"/>
                <a:gd name="T59" fmla="*/ 0 h 542"/>
                <a:gd name="T60" fmla="*/ 190 w 205"/>
                <a:gd name="T61" fmla="*/ 2 h 542"/>
                <a:gd name="T62" fmla="*/ 187 w 205"/>
                <a:gd name="T63" fmla="*/ 3 h 542"/>
                <a:gd name="T64" fmla="*/ 185 w 205"/>
                <a:gd name="T65" fmla="*/ 8 h 5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
                <a:gd name="T100" fmla="*/ 0 h 542"/>
                <a:gd name="T101" fmla="*/ 205 w 205"/>
                <a:gd name="T102" fmla="*/ 542 h 5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 h="542">
                  <a:moveTo>
                    <a:pt x="185" y="8"/>
                  </a:moveTo>
                  <a:lnTo>
                    <a:pt x="180" y="26"/>
                  </a:lnTo>
                  <a:lnTo>
                    <a:pt x="167" y="74"/>
                  </a:lnTo>
                  <a:lnTo>
                    <a:pt x="148" y="142"/>
                  </a:lnTo>
                  <a:lnTo>
                    <a:pt x="123" y="223"/>
                  </a:lnTo>
                  <a:lnTo>
                    <a:pt x="94" y="311"/>
                  </a:lnTo>
                  <a:lnTo>
                    <a:pt x="63" y="395"/>
                  </a:lnTo>
                  <a:lnTo>
                    <a:pt x="33" y="469"/>
                  </a:lnTo>
                  <a:lnTo>
                    <a:pt x="2" y="526"/>
                  </a:lnTo>
                  <a:lnTo>
                    <a:pt x="0" y="529"/>
                  </a:lnTo>
                  <a:lnTo>
                    <a:pt x="0" y="534"/>
                  </a:lnTo>
                  <a:lnTo>
                    <a:pt x="2" y="537"/>
                  </a:lnTo>
                  <a:lnTo>
                    <a:pt x="5" y="540"/>
                  </a:lnTo>
                  <a:lnTo>
                    <a:pt x="8" y="542"/>
                  </a:lnTo>
                  <a:lnTo>
                    <a:pt x="13" y="542"/>
                  </a:lnTo>
                  <a:lnTo>
                    <a:pt x="16" y="540"/>
                  </a:lnTo>
                  <a:lnTo>
                    <a:pt x="19" y="537"/>
                  </a:lnTo>
                  <a:lnTo>
                    <a:pt x="51" y="480"/>
                  </a:lnTo>
                  <a:lnTo>
                    <a:pt x="82" y="405"/>
                  </a:lnTo>
                  <a:lnTo>
                    <a:pt x="113" y="322"/>
                  </a:lnTo>
                  <a:lnTo>
                    <a:pt x="142" y="234"/>
                  </a:lnTo>
                  <a:lnTo>
                    <a:pt x="167" y="152"/>
                  </a:lnTo>
                  <a:lnTo>
                    <a:pt x="185" y="83"/>
                  </a:lnTo>
                  <a:lnTo>
                    <a:pt x="199" y="34"/>
                  </a:lnTo>
                  <a:lnTo>
                    <a:pt x="205" y="13"/>
                  </a:lnTo>
                  <a:lnTo>
                    <a:pt x="205" y="9"/>
                  </a:lnTo>
                  <a:lnTo>
                    <a:pt x="203" y="5"/>
                  </a:lnTo>
                  <a:lnTo>
                    <a:pt x="202" y="2"/>
                  </a:lnTo>
                  <a:lnTo>
                    <a:pt x="197" y="0"/>
                  </a:lnTo>
                  <a:lnTo>
                    <a:pt x="194" y="0"/>
                  </a:lnTo>
                  <a:lnTo>
                    <a:pt x="190" y="2"/>
                  </a:lnTo>
                  <a:lnTo>
                    <a:pt x="187" y="3"/>
                  </a:lnTo>
                  <a:lnTo>
                    <a:pt x="18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6" name="Freeform 114"/>
            <p:cNvSpPr>
              <a:spLocks/>
            </p:cNvSpPr>
            <p:nvPr/>
          </p:nvSpPr>
          <p:spPr bwMode="auto">
            <a:xfrm>
              <a:off x="3730" y="3061"/>
              <a:ext cx="24" cy="187"/>
            </a:xfrm>
            <a:custGeom>
              <a:avLst/>
              <a:gdLst>
                <a:gd name="T0" fmla="*/ 14 w 24"/>
                <a:gd name="T1" fmla="*/ 0 h 187"/>
                <a:gd name="T2" fmla="*/ 11 w 24"/>
                <a:gd name="T3" fmla="*/ 1 h 187"/>
                <a:gd name="T4" fmla="*/ 7 w 24"/>
                <a:gd name="T5" fmla="*/ 3 h 187"/>
                <a:gd name="T6" fmla="*/ 6 w 24"/>
                <a:gd name="T7" fmla="*/ 6 h 187"/>
                <a:gd name="T8" fmla="*/ 4 w 24"/>
                <a:gd name="T9" fmla="*/ 9 h 187"/>
                <a:gd name="T10" fmla="*/ 4 w 24"/>
                <a:gd name="T11" fmla="*/ 58 h 187"/>
                <a:gd name="T12" fmla="*/ 3 w 24"/>
                <a:gd name="T13" fmla="*/ 109 h 187"/>
                <a:gd name="T14" fmla="*/ 1 w 24"/>
                <a:gd name="T15" fmla="*/ 152 h 187"/>
                <a:gd name="T16" fmla="*/ 0 w 24"/>
                <a:gd name="T17" fmla="*/ 175 h 187"/>
                <a:gd name="T18" fmla="*/ 0 w 24"/>
                <a:gd name="T19" fmla="*/ 178 h 187"/>
                <a:gd name="T20" fmla="*/ 1 w 24"/>
                <a:gd name="T21" fmla="*/ 183 h 187"/>
                <a:gd name="T22" fmla="*/ 3 w 24"/>
                <a:gd name="T23" fmla="*/ 186 h 187"/>
                <a:gd name="T24" fmla="*/ 7 w 24"/>
                <a:gd name="T25" fmla="*/ 187 h 187"/>
                <a:gd name="T26" fmla="*/ 11 w 24"/>
                <a:gd name="T27" fmla="*/ 187 h 187"/>
                <a:gd name="T28" fmla="*/ 15 w 24"/>
                <a:gd name="T29" fmla="*/ 186 h 187"/>
                <a:gd name="T30" fmla="*/ 18 w 24"/>
                <a:gd name="T31" fmla="*/ 184 h 187"/>
                <a:gd name="T32" fmla="*/ 20 w 24"/>
                <a:gd name="T33" fmla="*/ 180 h 187"/>
                <a:gd name="T34" fmla="*/ 23 w 24"/>
                <a:gd name="T35" fmla="*/ 147 h 187"/>
                <a:gd name="T36" fmla="*/ 24 w 24"/>
                <a:gd name="T37" fmla="*/ 92 h 187"/>
                <a:gd name="T38" fmla="*/ 24 w 24"/>
                <a:gd name="T39" fmla="*/ 40 h 187"/>
                <a:gd name="T40" fmla="*/ 24 w 24"/>
                <a:gd name="T41" fmla="*/ 9 h 187"/>
                <a:gd name="T42" fmla="*/ 23 w 24"/>
                <a:gd name="T43" fmla="*/ 6 h 187"/>
                <a:gd name="T44" fmla="*/ 21 w 24"/>
                <a:gd name="T45" fmla="*/ 3 h 187"/>
                <a:gd name="T46" fmla="*/ 18 w 24"/>
                <a:gd name="T47" fmla="*/ 1 h 187"/>
                <a:gd name="T48" fmla="*/ 14 w 24"/>
                <a:gd name="T49" fmla="*/ 0 h 1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187"/>
                <a:gd name="T77" fmla="*/ 24 w 24"/>
                <a:gd name="T78" fmla="*/ 187 h 1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187">
                  <a:moveTo>
                    <a:pt x="14" y="0"/>
                  </a:moveTo>
                  <a:lnTo>
                    <a:pt x="11" y="1"/>
                  </a:lnTo>
                  <a:lnTo>
                    <a:pt x="7" y="3"/>
                  </a:lnTo>
                  <a:lnTo>
                    <a:pt x="6" y="6"/>
                  </a:lnTo>
                  <a:lnTo>
                    <a:pt x="4" y="9"/>
                  </a:lnTo>
                  <a:lnTo>
                    <a:pt x="4" y="58"/>
                  </a:lnTo>
                  <a:lnTo>
                    <a:pt x="3" y="109"/>
                  </a:lnTo>
                  <a:lnTo>
                    <a:pt x="1" y="152"/>
                  </a:lnTo>
                  <a:lnTo>
                    <a:pt x="0" y="175"/>
                  </a:lnTo>
                  <a:lnTo>
                    <a:pt x="0" y="178"/>
                  </a:lnTo>
                  <a:lnTo>
                    <a:pt x="1" y="183"/>
                  </a:lnTo>
                  <a:lnTo>
                    <a:pt x="3" y="186"/>
                  </a:lnTo>
                  <a:lnTo>
                    <a:pt x="7" y="187"/>
                  </a:lnTo>
                  <a:lnTo>
                    <a:pt x="11" y="187"/>
                  </a:lnTo>
                  <a:lnTo>
                    <a:pt x="15" y="186"/>
                  </a:lnTo>
                  <a:lnTo>
                    <a:pt x="18" y="184"/>
                  </a:lnTo>
                  <a:lnTo>
                    <a:pt x="20" y="180"/>
                  </a:lnTo>
                  <a:lnTo>
                    <a:pt x="23" y="147"/>
                  </a:lnTo>
                  <a:lnTo>
                    <a:pt x="24" y="92"/>
                  </a:lnTo>
                  <a:lnTo>
                    <a:pt x="24" y="40"/>
                  </a:lnTo>
                  <a:lnTo>
                    <a:pt x="24" y="9"/>
                  </a:lnTo>
                  <a:lnTo>
                    <a:pt x="23" y="6"/>
                  </a:lnTo>
                  <a:lnTo>
                    <a:pt x="21" y="3"/>
                  </a:lnTo>
                  <a:lnTo>
                    <a:pt x="18"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7" name="Freeform 115"/>
            <p:cNvSpPr>
              <a:spLocks/>
            </p:cNvSpPr>
            <p:nvPr/>
          </p:nvSpPr>
          <p:spPr bwMode="auto">
            <a:xfrm>
              <a:off x="3333" y="3256"/>
              <a:ext cx="123" cy="74"/>
            </a:xfrm>
            <a:custGeom>
              <a:avLst/>
              <a:gdLst>
                <a:gd name="T0" fmla="*/ 0 w 123"/>
                <a:gd name="T1" fmla="*/ 37 h 74"/>
                <a:gd name="T2" fmla="*/ 1 w 123"/>
                <a:gd name="T3" fmla="*/ 45 h 74"/>
                <a:gd name="T4" fmla="*/ 5 w 123"/>
                <a:gd name="T5" fmla="*/ 52 h 74"/>
                <a:gd name="T6" fmla="*/ 11 w 123"/>
                <a:gd name="T7" fmla="*/ 58 h 74"/>
                <a:gd name="T8" fmla="*/ 17 w 123"/>
                <a:gd name="T9" fmla="*/ 63 h 74"/>
                <a:gd name="T10" fmla="*/ 26 w 123"/>
                <a:gd name="T11" fmla="*/ 68 h 74"/>
                <a:gd name="T12" fmla="*/ 37 w 123"/>
                <a:gd name="T13" fmla="*/ 71 h 74"/>
                <a:gd name="T14" fmla="*/ 49 w 123"/>
                <a:gd name="T15" fmla="*/ 74 h 74"/>
                <a:gd name="T16" fmla="*/ 61 w 123"/>
                <a:gd name="T17" fmla="*/ 74 h 74"/>
                <a:gd name="T18" fmla="*/ 74 w 123"/>
                <a:gd name="T19" fmla="*/ 74 h 74"/>
                <a:gd name="T20" fmla="*/ 86 w 123"/>
                <a:gd name="T21" fmla="*/ 71 h 74"/>
                <a:gd name="T22" fmla="*/ 95 w 123"/>
                <a:gd name="T23" fmla="*/ 68 h 74"/>
                <a:gd name="T24" fmla="*/ 105 w 123"/>
                <a:gd name="T25" fmla="*/ 63 h 74"/>
                <a:gd name="T26" fmla="*/ 112 w 123"/>
                <a:gd name="T27" fmla="*/ 58 h 74"/>
                <a:gd name="T28" fmla="*/ 118 w 123"/>
                <a:gd name="T29" fmla="*/ 52 h 74"/>
                <a:gd name="T30" fmla="*/ 121 w 123"/>
                <a:gd name="T31" fmla="*/ 45 h 74"/>
                <a:gd name="T32" fmla="*/ 123 w 123"/>
                <a:gd name="T33" fmla="*/ 37 h 74"/>
                <a:gd name="T34" fmla="*/ 121 w 123"/>
                <a:gd name="T35" fmla="*/ 29 h 74"/>
                <a:gd name="T36" fmla="*/ 118 w 123"/>
                <a:gd name="T37" fmla="*/ 22 h 74"/>
                <a:gd name="T38" fmla="*/ 112 w 123"/>
                <a:gd name="T39" fmla="*/ 15 h 74"/>
                <a:gd name="T40" fmla="*/ 105 w 123"/>
                <a:gd name="T41" fmla="*/ 11 h 74"/>
                <a:gd name="T42" fmla="*/ 95 w 123"/>
                <a:gd name="T43" fmla="*/ 6 h 74"/>
                <a:gd name="T44" fmla="*/ 86 w 123"/>
                <a:gd name="T45" fmla="*/ 3 h 74"/>
                <a:gd name="T46" fmla="*/ 74 w 123"/>
                <a:gd name="T47" fmla="*/ 0 h 74"/>
                <a:gd name="T48" fmla="*/ 61 w 123"/>
                <a:gd name="T49" fmla="*/ 0 h 74"/>
                <a:gd name="T50" fmla="*/ 49 w 123"/>
                <a:gd name="T51" fmla="*/ 0 h 74"/>
                <a:gd name="T52" fmla="*/ 37 w 123"/>
                <a:gd name="T53" fmla="*/ 3 h 74"/>
                <a:gd name="T54" fmla="*/ 26 w 123"/>
                <a:gd name="T55" fmla="*/ 6 h 74"/>
                <a:gd name="T56" fmla="*/ 17 w 123"/>
                <a:gd name="T57" fmla="*/ 11 h 74"/>
                <a:gd name="T58" fmla="*/ 11 w 123"/>
                <a:gd name="T59" fmla="*/ 15 h 74"/>
                <a:gd name="T60" fmla="*/ 5 w 123"/>
                <a:gd name="T61" fmla="*/ 22 h 74"/>
                <a:gd name="T62" fmla="*/ 1 w 123"/>
                <a:gd name="T63" fmla="*/ 29 h 74"/>
                <a:gd name="T64" fmla="*/ 0 w 123"/>
                <a:gd name="T65" fmla="*/ 3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74"/>
                <a:gd name="T101" fmla="*/ 123 w 123"/>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74">
                  <a:moveTo>
                    <a:pt x="0" y="37"/>
                  </a:moveTo>
                  <a:lnTo>
                    <a:pt x="1" y="45"/>
                  </a:lnTo>
                  <a:lnTo>
                    <a:pt x="5" y="52"/>
                  </a:lnTo>
                  <a:lnTo>
                    <a:pt x="11" y="58"/>
                  </a:lnTo>
                  <a:lnTo>
                    <a:pt x="17" y="63"/>
                  </a:lnTo>
                  <a:lnTo>
                    <a:pt x="26" y="68"/>
                  </a:lnTo>
                  <a:lnTo>
                    <a:pt x="37" y="71"/>
                  </a:lnTo>
                  <a:lnTo>
                    <a:pt x="49" y="74"/>
                  </a:lnTo>
                  <a:lnTo>
                    <a:pt x="61" y="74"/>
                  </a:lnTo>
                  <a:lnTo>
                    <a:pt x="74" y="74"/>
                  </a:lnTo>
                  <a:lnTo>
                    <a:pt x="86" y="71"/>
                  </a:lnTo>
                  <a:lnTo>
                    <a:pt x="95" y="68"/>
                  </a:lnTo>
                  <a:lnTo>
                    <a:pt x="105" y="63"/>
                  </a:lnTo>
                  <a:lnTo>
                    <a:pt x="112" y="58"/>
                  </a:lnTo>
                  <a:lnTo>
                    <a:pt x="118" y="52"/>
                  </a:lnTo>
                  <a:lnTo>
                    <a:pt x="121" y="45"/>
                  </a:lnTo>
                  <a:lnTo>
                    <a:pt x="123" y="37"/>
                  </a:lnTo>
                  <a:lnTo>
                    <a:pt x="121" y="29"/>
                  </a:lnTo>
                  <a:lnTo>
                    <a:pt x="118" y="22"/>
                  </a:lnTo>
                  <a:lnTo>
                    <a:pt x="112" y="15"/>
                  </a:lnTo>
                  <a:lnTo>
                    <a:pt x="105" y="11"/>
                  </a:lnTo>
                  <a:lnTo>
                    <a:pt x="95" y="6"/>
                  </a:lnTo>
                  <a:lnTo>
                    <a:pt x="86" y="3"/>
                  </a:lnTo>
                  <a:lnTo>
                    <a:pt x="74" y="0"/>
                  </a:lnTo>
                  <a:lnTo>
                    <a:pt x="61" y="0"/>
                  </a:lnTo>
                  <a:lnTo>
                    <a:pt x="49" y="0"/>
                  </a:lnTo>
                  <a:lnTo>
                    <a:pt x="37" y="3"/>
                  </a:lnTo>
                  <a:lnTo>
                    <a:pt x="26" y="6"/>
                  </a:lnTo>
                  <a:lnTo>
                    <a:pt x="17" y="11"/>
                  </a:lnTo>
                  <a:lnTo>
                    <a:pt x="11" y="15"/>
                  </a:lnTo>
                  <a:lnTo>
                    <a:pt x="5" y="22"/>
                  </a:lnTo>
                  <a:lnTo>
                    <a:pt x="1" y="29"/>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8" name="Freeform 116"/>
            <p:cNvSpPr>
              <a:spLocks/>
            </p:cNvSpPr>
            <p:nvPr/>
          </p:nvSpPr>
          <p:spPr bwMode="auto">
            <a:xfrm>
              <a:off x="3351" y="3273"/>
              <a:ext cx="87" cy="38"/>
            </a:xfrm>
            <a:custGeom>
              <a:avLst/>
              <a:gdLst>
                <a:gd name="T0" fmla="*/ 0 w 87"/>
                <a:gd name="T1" fmla="*/ 20 h 38"/>
                <a:gd name="T2" fmla="*/ 3 w 87"/>
                <a:gd name="T3" fmla="*/ 14 h 38"/>
                <a:gd name="T4" fmla="*/ 11 w 87"/>
                <a:gd name="T5" fmla="*/ 8 h 38"/>
                <a:gd name="T6" fmla="*/ 25 w 87"/>
                <a:gd name="T7" fmla="*/ 1 h 38"/>
                <a:gd name="T8" fmla="*/ 43 w 87"/>
                <a:gd name="T9" fmla="*/ 0 h 38"/>
                <a:gd name="T10" fmla="*/ 62 w 87"/>
                <a:gd name="T11" fmla="*/ 1 h 38"/>
                <a:gd name="T12" fmla="*/ 74 w 87"/>
                <a:gd name="T13" fmla="*/ 8 h 38"/>
                <a:gd name="T14" fmla="*/ 83 w 87"/>
                <a:gd name="T15" fmla="*/ 14 h 38"/>
                <a:gd name="T16" fmla="*/ 87 w 87"/>
                <a:gd name="T17" fmla="*/ 20 h 38"/>
                <a:gd name="T18" fmla="*/ 83 w 87"/>
                <a:gd name="T19" fmla="*/ 26 h 38"/>
                <a:gd name="T20" fmla="*/ 74 w 87"/>
                <a:gd name="T21" fmla="*/ 32 h 38"/>
                <a:gd name="T22" fmla="*/ 60 w 87"/>
                <a:gd name="T23" fmla="*/ 37 h 38"/>
                <a:gd name="T24" fmla="*/ 43 w 87"/>
                <a:gd name="T25" fmla="*/ 38 h 38"/>
                <a:gd name="T26" fmla="*/ 27 w 87"/>
                <a:gd name="T27" fmla="*/ 37 h 38"/>
                <a:gd name="T28" fmla="*/ 13 w 87"/>
                <a:gd name="T29" fmla="*/ 32 h 38"/>
                <a:gd name="T30" fmla="*/ 3 w 87"/>
                <a:gd name="T31" fmla="*/ 26 h 38"/>
                <a:gd name="T32" fmla="*/ 0 w 87"/>
                <a:gd name="T33" fmla="*/ 2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38"/>
                <a:gd name="T53" fmla="*/ 87 w 87"/>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38">
                  <a:moveTo>
                    <a:pt x="0" y="20"/>
                  </a:moveTo>
                  <a:lnTo>
                    <a:pt x="3" y="14"/>
                  </a:lnTo>
                  <a:lnTo>
                    <a:pt x="11" y="8"/>
                  </a:lnTo>
                  <a:lnTo>
                    <a:pt x="25" y="1"/>
                  </a:lnTo>
                  <a:lnTo>
                    <a:pt x="43" y="0"/>
                  </a:lnTo>
                  <a:lnTo>
                    <a:pt x="62" y="1"/>
                  </a:lnTo>
                  <a:lnTo>
                    <a:pt x="74" y="8"/>
                  </a:lnTo>
                  <a:lnTo>
                    <a:pt x="83" y="14"/>
                  </a:lnTo>
                  <a:lnTo>
                    <a:pt x="87" y="20"/>
                  </a:lnTo>
                  <a:lnTo>
                    <a:pt x="83" y="26"/>
                  </a:lnTo>
                  <a:lnTo>
                    <a:pt x="74" y="32"/>
                  </a:lnTo>
                  <a:lnTo>
                    <a:pt x="60" y="37"/>
                  </a:lnTo>
                  <a:lnTo>
                    <a:pt x="43" y="38"/>
                  </a:lnTo>
                  <a:lnTo>
                    <a:pt x="27" y="37"/>
                  </a:lnTo>
                  <a:lnTo>
                    <a:pt x="13" y="32"/>
                  </a:lnTo>
                  <a:lnTo>
                    <a:pt x="3" y="26"/>
                  </a:lnTo>
                  <a:lnTo>
                    <a:pt x="0" y="20"/>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49" name="Freeform 117"/>
            <p:cNvSpPr>
              <a:spLocks/>
            </p:cNvSpPr>
            <p:nvPr/>
          </p:nvSpPr>
          <p:spPr bwMode="auto">
            <a:xfrm>
              <a:off x="3690" y="3214"/>
              <a:ext cx="100" cy="70"/>
            </a:xfrm>
            <a:custGeom>
              <a:avLst/>
              <a:gdLst>
                <a:gd name="T0" fmla="*/ 0 w 100"/>
                <a:gd name="T1" fmla="*/ 34 h 70"/>
                <a:gd name="T2" fmla="*/ 1 w 100"/>
                <a:gd name="T3" fmla="*/ 42 h 70"/>
                <a:gd name="T4" fmla="*/ 3 w 100"/>
                <a:gd name="T5" fmla="*/ 48 h 70"/>
                <a:gd name="T6" fmla="*/ 7 w 100"/>
                <a:gd name="T7" fmla="*/ 54 h 70"/>
                <a:gd name="T8" fmla="*/ 14 w 100"/>
                <a:gd name="T9" fmla="*/ 59 h 70"/>
                <a:gd name="T10" fmla="*/ 21 w 100"/>
                <a:gd name="T11" fmla="*/ 64 h 70"/>
                <a:gd name="T12" fmla="*/ 29 w 100"/>
                <a:gd name="T13" fmla="*/ 67 h 70"/>
                <a:gd name="T14" fmla="*/ 38 w 100"/>
                <a:gd name="T15" fmla="*/ 70 h 70"/>
                <a:gd name="T16" fmla="*/ 49 w 100"/>
                <a:gd name="T17" fmla="*/ 70 h 70"/>
                <a:gd name="T18" fmla="*/ 60 w 100"/>
                <a:gd name="T19" fmla="*/ 70 h 70"/>
                <a:gd name="T20" fmla="*/ 69 w 100"/>
                <a:gd name="T21" fmla="*/ 67 h 70"/>
                <a:gd name="T22" fmla="*/ 77 w 100"/>
                <a:gd name="T23" fmla="*/ 64 h 70"/>
                <a:gd name="T24" fmla="*/ 84 w 100"/>
                <a:gd name="T25" fmla="*/ 59 h 70"/>
                <a:gd name="T26" fmla="*/ 91 w 100"/>
                <a:gd name="T27" fmla="*/ 54 h 70"/>
                <a:gd name="T28" fmla="*/ 95 w 100"/>
                <a:gd name="T29" fmla="*/ 48 h 70"/>
                <a:gd name="T30" fmla="*/ 98 w 100"/>
                <a:gd name="T31" fmla="*/ 42 h 70"/>
                <a:gd name="T32" fmla="*/ 100 w 100"/>
                <a:gd name="T33" fmla="*/ 34 h 70"/>
                <a:gd name="T34" fmla="*/ 98 w 100"/>
                <a:gd name="T35" fmla="*/ 28 h 70"/>
                <a:gd name="T36" fmla="*/ 95 w 100"/>
                <a:gd name="T37" fmla="*/ 20 h 70"/>
                <a:gd name="T38" fmla="*/ 91 w 100"/>
                <a:gd name="T39" fmla="*/ 16 h 70"/>
                <a:gd name="T40" fmla="*/ 84 w 100"/>
                <a:gd name="T41" fmla="*/ 10 h 70"/>
                <a:gd name="T42" fmla="*/ 77 w 100"/>
                <a:gd name="T43" fmla="*/ 7 h 70"/>
                <a:gd name="T44" fmla="*/ 69 w 100"/>
                <a:gd name="T45" fmla="*/ 4 h 70"/>
                <a:gd name="T46" fmla="*/ 60 w 100"/>
                <a:gd name="T47" fmla="*/ 0 h 70"/>
                <a:gd name="T48" fmla="*/ 49 w 100"/>
                <a:gd name="T49" fmla="*/ 0 h 70"/>
                <a:gd name="T50" fmla="*/ 38 w 100"/>
                <a:gd name="T51" fmla="*/ 0 h 70"/>
                <a:gd name="T52" fmla="*/ 29 w 100"/>
                <a:gd name="T53" fmla="*/ 4 h 70"/>
                <a:gd name="T54" fmla="*/ 21 w 100"/>
                <a:gd name="T55" fmla="*/ 7 h 70"/>
                <a:gd name="T56" fmla="*/ 14 w 100"/>
                <a:gd name="T57" fmla="*/ 10 h 70"/>
                <a:gd name="T58" fmla="*/ 7 w 100"/>
                <a:gd name="T59" fmla="*/ 16 h 70"/>
                <a:gd name="T60" fmla="*/ 3 w 100"/>
                <a:gd name="T61" fmla="*/ 20 h 70"/>
                <a:gd name="T62" fmla="*/ 1 w 100"/>
                <a:gd name="T63" fmla="*/ 28 h 70"/>
                <a:gd name="T64" fmla="*/ 0 w 100"/>
                <a:gd name="T65" fmla="*/ 34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70"/>
                <a:gd name="T101" fmla="*/ 100 w 100"/>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70">
                  <a:moveTo>
                    <a:pt x="0" y="34"/>
                  </a:moveTo>
                  <a:lnTo>
                    <a:pt x="1" y="42"/>
                  </a:lnTo>
                  <a:lnTo>
                    <a:pt x="3" y="48"/>
                  </a:lnTo>
                  <a:lnTo>
                    <a:pt x="7" y="54"/>
                  </a:lnTo>
                  <a:lnTo>
                    <a:pt x="14" y="59"/>
                  </a:lnTo>
                  <a:lnTo>
                    <a:pt x="21" y="64"/>
                  </a:lnTo>
                  <a:lnTo>
                    <a:pt x="29" y="67"/>
                  </a:lnTo>
                  <a:lnTo>
                    <a:pt x="38" y="70"/>
                  </a:lnTo>
                  <a:lnTo>
                    <a:pt x="49" y="70"/>
                  </a:lnTo>
                  <a:lnTo>
                    <a:pt x="60" y="70"/>
                  </a:lnTo>
                  <a:lnTo>
                    <a:pt x="69" y="67"/>
                  </a:lnTo>
                  <a:lnTo>
                    <a:pt x="77" y="64"/>
                  </a:lnTo>
                  <a:lnTo>
                    <a:pt x="84" y="59"/>
                  </a:lnTo>
                  <a:lnTo>
                    <a:pt x="91" y="54"/>
                  </a:lnTo>
                  <a:lnTo>
                    <a:pt x="95" y="48"/>
                  </a:lnTo>
                  <a:lnTo>
                    <a:pt x="98" y="42"/>
                  </a:lnTo>
                  <a:lnTo>
                    <a:pt x="100" y="34"/>
                  </a:lnTo>
                  <a:lnTo>
                    <a:pt x="98" y="28"/>
                  </a:lnTo>
                  <a:lnTo>
                    <a:pt x="95" y="20"/>
                  </a:lnTo>
                  <a:lnTo>
                    <a:pt x="91" y="16"/>
                  </a:lnTo>
                  <a:lnTo>
                    <a:pt x="84" y="10"/>
                  </a:lnTo>
                  <a:lnTo>
                    <a:pt x="77" y="7"/>
                  </a:lnTo>
                  <a:lnTo>
                    <a:pt x="69" y="4"/>
                  </a:lnTo>
                  <a:lnTo>
                    <a:pt x="60" y="0"/>
                  </a:lnTo>
                  <a:lnTo>
                    <a:pt x="49" y="0"/>
                  </a:lnTo>
                  <a:lnTo>
                    <a:pt x="38" y="0"/>
                  </a:lnTo>
                  <a:lnTo>
                    <a:pt x="29" y="4"/>
                  </a:lnTo>
                  <a:lnTo>
                    <a:pt x="21" y="7"/>
                  </a:lnTo>
                  <a:lnTo>
                    <a:pt x="14" y="10"/>
                  </a:lnTo>
                  <a:lnTo>
                    <a:pt x="7" y="16"/>
                  </a:lnTo>
                  <a:lnTo>
                    <a:pt x="3" y="20"/>
                  </a:lnTo>
                  <a:lnTo>
                    <a:pt x="1" y="28"/>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0" name="Freeform 118"/>
            <p:cNvSpPr>
              <a:spLocks/>
            </p:cNvSpPr>
            <p:nvPr/>
          </p:nvSpPr>
          <p:spPr bwMode="auto">
            <a:xfrm>
              <a:off x="3708" y="3233"/>
              <a:ext cx="63" cy="32"/>
            </a:xfrm>
            <a:custGeom>
              <a:avLst/>
              <a:gdLst>
                <a:gd name="T0" fmla="*/ 0 w 63"/>
                <a:gd name="T1" fmla="*/ 15 h 32"/>
                <a:gd name="T2" fmla="*/ 2 w 63"/>
                <a:gd name="T3" fmla="*/ 9 h 32"/>
                <a:gd name="T4" fmla="*/ 9 w 63"/>
                <a:gd name="T5" fmla="*/ 5 h 32"/>
                <a:gd name="T6" fmla="*/ 19 w 63"/>
                <a:gd name="T7" fmla="*/ 1 h 32"/>
                <a:gd name="T8" fmla="*/ 31 w 63"/>
                <a:gd name="T9" fmla="*/ 0 h 32"/>
                <a:gd name="T10" fmla="*/ 43 w 63"/>
                <a:gd name="T11" fmla="*/ 1 h 32"/>
                <a:gd name="T12" fmla="*/ 54 w 63"/>
                <a:gd name="T13" fmla="*/ 5 h 32"/>
                <a:gd name="T14" fmla="*/ 60 w 63"/>
                <a:gd name="T15" fmla="*/ 9 h 32"/>
                <a:gd name="T16" fmla="*/ 63 w 63"/>
                <a:gd name="T17" fmla="*/ 15 h 32"/>
                <a:gd name="T18" fmla="*/ 60 w 63"/>
                <a:gd name="T19" fmla="*/ 21 h 32"/>
                <a:gd name="T20" fmla="*/ 54 w 63"/>
                <a:gd name="T21" fmla="*/ 26 h 32"/>
                <a:gd name="T22" fmla="*/ 43 w 63"/>
                <a:gd name="T23" fmla="*/ 31 h 32"/>
                <a:gd name="T24" fmla="*/ 31 w 63"/>
                <a:gd name="T25" fmla="*/ 32 h 32"/>
                <a:gd name="T26" fmla="*/ 19 w 63"/>
                <a:gd name="T27" fmla="*/ 31 h 32"/>
                <a:gd name="T28" fmla="*/ 9 w 63"/>
                <a:gd name="T29" fmla="*/ 26 h 32"/>
                <a:gd name="T30" fmla="*/ 2 w 63"/>
                <a:gd name="T31" fmla="*/ 21 h 32"/>
                <a:gd name="T32" fmla="*/ 0 w 63"/>
                <a:gd name="T33" fmla="*/ 15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32"/>
                <a:gd name="T53" fmla="*/ 63 w 63"/>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32">
                  <a:moveTo>
                    <a:pt x="0" y="15"/>
                  </a:moveTo>
                  <a:lnTo>
                    <a:pt x="2" y="9"/>
                  </a:lnTo>
                  <a:lnTo>
                    <a:pt x="9" y="5"/>
                  </a:lnTo>
                  <a:lnTo>
                    <a:pt x="19" y="1"/>
                  </a:lnTo>
                  <a:lnTo>
                    <a:pt x="31" y="0"/>
                  </a:lnTo>
                  <a:lnTo>
                    <a:pt x="43" y="1"/>
                  </a:lnTo>
                  <a:lnTo>
                    <a:pt x="54" y="5"/>
                  </a:lnTo>
                  <a:lnTo>
                    <a:pt x="60" y="9"/>
                  </a:lnTo>
                  <a:lnTo>
                    <a:pt x="63" y="15"/>
                  </a:lnTo>
                  <a:lnTo>
                    <a:pt x="60" y="21"/>
                  </a:lnTo>
                  <a:lnTo>
                    <a:pt x="54" y="26"/>
                  </a:lnTo>
                  <a:lnTo>
                    <a:pt x="43" y="31"/>
                  </a:lnTo>
                  <a:lnTo>
                    <a:pt x="31" y="32"/>
                  </a:lnTo>
                  <a:lnTo>
                    <a:pt x="19" y="31"/>
                  </a:lnTo>
                  <a:lnTo>
                    <a:pt x="9" y="26"/>
                  </a:lnTo>
                  <a:lnTo>
                    <a:pt x="2" y="21"/>
                  </a:lnTo>
                  <a:lnTo>
                    <a:pt x="0" y="15"/>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1" name="Freeform 119"/>
            <p:cNvSpPr>
              <a:spLocks/>
            </p:cNvSpPr>
            <p:nvPr/>
          </p:nvSpPr>
          <p:spPr bwMode="auto">
            <a:xfrm>
              <a:off x="3650" y="2667"/>
              <a:ext cx="54" cy="89"/>
            </a:xfrm>
            <a:custGeom>
              <a:avLst/>
              <a:gdLst>
                <a:gd name="T0" fmla="*/ 0 w 54"/>
                <a:gd name="T1" fmla="*/ 5 h 89"/>
                <a:gd name="T2" fmla="*/ 1 w 54"/>
                <a:gd name="T3" fmla="*/ 14 h 89"/>
                <a:gd name="T4" fmla="*/ 9 w 54"/>
                <a:gd name="T5" fmla="*/ 34 h 89"/>
                <a:gd name="T6" fmla="*/ 21 w 54"/>
                <a:gd name="T7" fmla="*/ 60 h 89"/>
                <a:gd name="T8" fmla="*/ 38 w 54"/>
                <a:gd name="T9" fmla="*/ 89 h 89"/>
                <a:gd name="T10" fmla="*/ 54 w 54"/>
                <a:gd name="T11" fmla="*/ 78 h 89"/>
                <a:gd name="T12" fmla="*/ 37 w 54"/>
                <a:gd name="T13" fmla="*/ 52 h 89"/>
                <a:gd name="T14" fmla="*/ 26 w 54"/>
                <a:gd name="T15" fmla="*/ 28 h 89"/>
                <a:gd name="T16" fmla="*/ 20 w 54"/>
                <a:gd name="T17" fmla="*/ 8 h 89"/>
                <a:gd name="T18" fmla="*/ 18 w 54"/>
                <a:gd name="T19" fmla="*/ 0 h 89"/>
                <a:gd name="T20" fmla="*/ 0 w 54"/>
                <a:gd name="T21" fmla="*/ 5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9"/>
                <a:gd name="T35" fmla="*/ 54 w 54"/>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9">
                  <a:moveTo>
                    <a:pt x="0" y="5"/>
                  </a:moveTo>
                  <a:lnTo>
                    <a:pt x="1" y="14"/>
                  </a:lnTo>
                  <a:lnTo>
                    <a:pt x="9" y="34"/>
                  </a:lnTo>
                  <a:lnTo>
                    <a:pt x="21" y="60"/>
                  </a:lnTo>
                  <a:lnTo>
                    <a:pt x="38" y="89"/>
                  </a:lnTo>
                  <a:lnTo>
                    <a:pt x="54" y="78"/>
                  </a:lnTo>
                  <a:lnTo>
                    <a:pt x="37" y="52"/>
                  </a:lnTo>
                  <a:lnTo>
                    <a:pt x="26" y="28"/>
                  </a:lnTo>
                  <a:lnTo>
                    <a:pt x="20" y="8"/>
                  </a:lnTo>
                  <a:lnTo>
                    <a:pt x="18"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952" name="Freeform 120"/>
            <p:cNvSpPr>
              <a:spLocks/>
            </p:cNvSpPr>
            <p:nvPr/>
          </p:nvSpPr>
          <p:spPr bwMode="auto">
            <a:xfrm>
              <a:off x="3733" y="2793"/>
              <a:ext cx="98" cy="100"/>
            </a:xfrm>
            <a:custGeom>
              <a:avLst/>
              <a:gdLst>
                <a:gd name="T0" fmla="*/ 89 w 98"/>
                <a:gd name="T1" fmla="*/ 89 h 100"/>
                <a:gd name="T2" fmla="*/ 55 w 98"/>
                <a:gd name="T3" fmla="*/ 78 h 100"/>
                <a:gd name="T4" fmla="*/ 28 w 98"/>
                <a:gd name="T5" fmla="*/ 100 h 100"/>
                <a:gd name="T6" fmla="*/ 28 w 98"/>
                <a:gd name="T7" fmla="*/ 65 h 100"/>
                <a:gd name="T8" fmla="*/ 0 w 98"/>
                <a:gd name="T9" fmla="*/ 45 h 100"/>
                <a:gd name="T10" fmla="*/ 32 w 98"/>
                <a:gd name="T11" fmla="*/ 34 h 100"/>
                <a:gd name="T12" fmla="*/ 43 w 98"/>
                <a:gd name="T13" fmla="*/ 0 h 100"/>
                <a:gd name="T14" fmla="*/ 63 w 98"/>
                <a:gd name="T15" fmla="*/ 29 h 100"/>
                <a:gd name="T16" fmla="*/ 98 w 98"/>
                <a:gd name="T17" fmla="*/ 28 h 100"/>
                <a:gd name="T18" fmla="*/ 77 w 98"/>
                <a:gd name="T19" fmla="*/ 57 h 100"/>
                <a:gd name="T20" fmla="*/ 89 w 98"/>
                <a:gd name="T21" fmla="*/ 89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
                <a:gd name="T34" fmla="*/ 0 h 100"/>
                <a:gd name="T35" fmla="*/ 98 w 98"/>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 h="100">
                  <a:moveTo>
                    <a:pt x="89" y="89"/>
                  </a:moveTo>
                  <a:lnTo>
                    <a:pt x="55" y="78"/>
                  </a:lnTo>
                  <a:lnTo>
                    <a:pt x="28" y="100"/>
                  </a:lnTo>
                  <a:lnTo>
                    <a:pt x="28" y="65"/>
                  </a:lnTo>
                  <a:lnTo>
                    <a:pt x="0" y="45"/>
                  </a:lnTo>
                  <a:lnTo>
                    <a:pt x="32" y="34"/>
                  </a:lnTo>
                  <a:lnTo>
                    <a:pt x="43" y="0"/>
                  </a:lnTo>
                  <a:lnTo>
                    <a:pt x="63" y="29"/>
                  </a:lnTo>
                  <a:lnTo>
                    <a:pt x="98" y="28"/>
                  </a:lnTo>
                  <a:lnTo>
                    <a:pt x="77" y="57"/>
                  </a:lnTo>
                  <a:lnTo>
                    <a:pt x="89" y="89"/>
                  </a:lnTo>
                  <a:close/>
                </a:path>
              </a:pathLst>
            </a:custGeom>
            <a:solidFill>
              <a:srgbClr val="0A3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wipe(left)">
                                      <p:cBhvr>
                                        <p:cTn id="7" dur="5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819400" y="1981200"/>
            <a:ext cx="6324600" cy="3276600"/>
          </a:xfrm>
          <a:effectLst>
            <a:outerShdw blurRad="63500" dist="107763" dir="8100000" algn="ctr" rotWithShape="0">
              <a:schemeClr val="tx2">
                <a:alpha val="74998"/>
              </a:schemeClr>
            </a:outerShdw>
          </a:effectLst>
        </p:spPr>
        <p:txBody>
          <a:bodyPr/>
          <a:lstStyle/>
          <a:p>
            <a:pPr eaLnBrk="1" hangingPunct="1">
              <a:defRPr/>
            </a:pPr>
            <a:r>
              <a:rPr lang="zh-CN" altLang="en-US" sz="6000" b="1" dirty="0" smtClean="0">
                <a:solidFill>
                  <a:schemeClr val="bg1"/>
                </a:solidFill>
                <a:latin typeface="Arial" charset="0"/>
                <a:ea typeface="ＭＳ Ｐゴシック" charset="0"/>
                <a:cs typeface="ＭＳ Ｐゴシック" charset="0"/>
              </a:rPr>
              <a:t>展现兽的印记的</a:t>
            </a:r>
            <a:r>
              <a:rPr lang="en-US" altLang="zh-CN" sz="6000" b="1" dirty="0" smtClean="0">
                <a:solidFill>
                  <a:schemeClr val="bg1"/>
                </a:solidFill>
                <a:latin typeface="Arial" charset="0"/>
                <a:ea typeface="ＭＳ Ｐゴシック" charset="0"/>
                <a:cs typeface="ＭＳ Ｐゴシック" charset="0"/>
              </a:rPr>
              <a:t/>
            </a:r>
            <a:br>
              <a:rPr lang="en-US" altLang="zh-CN" sz="6000" b="1" dirty="0" smtClean="0">
                <a:solidFill>
                  <a:schemeClr val="bg1"/>
                </a:solidFill>
                <a:latin typeface="Arial" charset="0"/>
                <a:ea typeface="ＭＳ Ｐゴシック" charset="0"/>
                <a:cs typeface="ＭＳ Ｐゴシック" charset="0"/>
              </a:rPr>
            </a:br>
            <a:r>
              <a:rPr lang="zh-CN" altLang="en-US" sz="6000" b="1" dirty="0" smtClean="0">
                <a:solidFill>
                  <a:schemeClr val="bg1"/>
                </a:solidFill>
                <a:latin typeface="Arial" charset="0"/>
                <a:ea typeface="ＭＳ Ｐゴシック" charset="0"/>
                <a:cs typeface="ＭＳ Ｐゴシック" charset="0"/>
              </a:rPr>
              <a:t>方便方法</a:t>
            </a:r>
            <a:r>
              <a:rPr lang="en-US" sz="6000" b="1" dirty="0">
                <a:solidFill>
                  <a:schemeClr val="bg1"/>
                </a:solidFill>
                <a:latin typeface="Arial" charset="0"/>
                <a:ea typeface="ＭＳ Ｐゴシック" charset="0"/>
                <a:cs typeface="ＭＳ Ｐゴシック" charset="0"/>
              </a:rPr>
              <a:t/>
            </a:r>
            <a:br>
              <a:rPr lang="en-US" sz="6000" b="1" dirty="0">
                <a:solidFill>
                  <a:schemeClr val="bg1"/>
                </a:solidFill>
                <a:latin typeface="Arial" charset="0"/>
                <a:ea typeface="ＭＳ Ｐゴシック" charset="0"/>
                <a:cs typeface="ＭＳ Ｐゴシック" charset="0"/>
              </a:rPr>
            </a:br>
            <a:r>
              <a:rPr lang="en-US" sz="6000" b="1" dirty="0" smtClean="0">
                <a:solidFill>
                  <a:schemeClr val="bg1"/>
                </a:solidFill>
                <a:latin typeface="Arial" charset="0"/>
                <a:ea typeface="ＭＳ Ｐゴシック" charset="0"/>
                <a:cs typeface="ＭＳ Ｐゴシック" charset="0"/>
              </a:rPr>
              <a:t>(</a:t>
            </a:r>
            <a:r>
              <a:rPr lang="zh-CN" altLang="en-US" sz="6000" b="1" dirty="0" smtClean="0">
                <a:solidFill>
                  <a:schemeClr val="bg1"/>
                </a:solidFill>
                <a:latin typeface="Arial" charset="0"/>
                <a:ea typeface="ＭＳ Ｐゴシック" charset="0"/>
                <a:cs typeface="ＭＳ Ｐゴシック" charset="0"/>
              </a:rPr>
              <a:t>启</a:t>
            </a:r>
            <a:r>
              <a:rPr lang="en-US" sz="6000" b="1" dirty="0" smtClean="0">
                <a:solidFill>
                  <a:schemeClr val="bg1"/>
                </a:solidFill>
                <a:latin typeface="Arial" charset="0"/>
                <a:ea typeface="ＭＳ Ｐゴシック" charset="0"/>
                <a:cs typeface="ＭＳ Ｐゴシック" charset="0"/>
              </a:rPr>
              <a:t> </a:t>
            </a:r>
            <a:r>
              <a:rPr lang="en-US" sz="6000" b="1" dirty="0">
                <a:solidFill>
                  <a:schemeClr val="bg1"/>
                </a:solidFill>
                <a:latin typeface="Arial" charset="0"/>
                <a:ea typeface="ＭＳ Ｐゴシック" charset="0"/>
                <a:cs typeface="ＭＳ Ｐゴシック" charset="0"/>
              </a:rPr>
              <a:t>13:16-18)?</a:t>
            </a:r>
            <a:endParaRPr lang="en-US" sz="6600" dirty="0">
              <a:solidFill>
                <a:schemeClr val="bg1"/>
              </a:solidFill>
              <a:latin typeface="Arial" charset="0"/>
              <a:ea typeface="ＭＳ Ｐゴシック" charset="0"/>
              <a:cs typeface="ＭＳ Ｐゴシック" charset="0"/>
            </a:endParaRPr>
          </a:p>
        </p:txBody>
      </p:sp>
      <p:pic>
        <p:nvPicPr>
          <p:cNvPr id="252930" name="Picture 3" descr="MarkofB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632075" cy="166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ext Box 4"/>
          <p:cNvSpPr txBox="1">
            <a:spLocks noChangeArrowheads="1"/>
          </p:cNvSpPr>
          <p:nvPr/>
        </p:nvSpPr>
        <p:spPr bwMode="auto">
          <a:xfrm>
            <a:off x="8512621" y="9148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rPr>
              <a:t>32</a:t>
            </a:r>
          </a:p>
        </p:txBody>
      </p:sp>
      <p:sp>
        <p:nvSpPr>
          <p:cNvPr id="5" name="Rectangle 2"/>
          <p:cNvSpPr txBox="1">
            <a:spLocks noChangeArrowheads="1"/>
          </p:cNvSpPr>
          <p:nvPr/>
        </p:nvSpPr>
        <p:spPr bwMode="auto">
          <a:xfrm>
            <a:off x="67717" y="548680"/>
            <a:ext cx="2632075" cy="2520280"/>
          </a:xfrm>
          <a:prstGeom prst="rect">
            <a:avLst/>
          </a:prstGeom>
          <a:solidFill>
            <a:schemeClr val="bg1"/>
          </a:solidFill>
          <a:ln>
            <a:noFill/>
          </a:ln>
          <a:effectLst>
            <a:outerShdw blurRad="63500" dist="107763" dir="81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zh-CN" altLang="en-US" kern="0" dirty="0" smtClean="0">
                <a:ln w="0"/>
                <a:solidFill>
                  <a:schemeClr val="tx1"/>
                </a:solidFill>
                <a:effectLst>
                  <a:outerShdw blurRad="38100" dist="19050" dir="2700000" algn="tl" rotWithShape="0">
                    <a:schemeClr val="dk1">
                      <a:alpha val="40000"/>
                    </a:schemeClr>
                  </a:outerShdw>
                </a:effectLst>
                <a:latin typeface="Arial" charset="0"/>
                <a:ea typeface="ＭＳ Ｐゴシック" charset="0"/>
                <a:cs typeface="ＭＳ Ｐゴシック" charset="0"/>
              </a:rPr>
              <a:t>病人肤下携带自己的记录</a:t>
            </a:r>
            <a:endParaRPr lang="en-US" kern="0" dirty="0">
              <a:ln w="0"/>
              <a:solidFill>
                <a:schemeClr val="tx1"/>
              </a:solidFill>
              <a:effectLst>
                <a:outerShdw blurRad="38100" dist="19050" dir="2700000" algn="tl" rotWithShape="0">
                  <a:schemeClr val="dk1">
                    <a:alpha val="40000"/>
                  </a:schemeClr>
                </a:outerShd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362200"/>
            <a:ext cx="8305800" cy="1371600"/>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zh-CN" altLang="en-US" sz="6000" b="1" dirty="0" smtClean="0">
                <a:solidFill>
                  <a:schemeClr val="bg1"/>
                </a:solidFill>
                <a:latin typeface="Arial" charset="0"/>
                <a:ea typeface="ＭＳ Ｐゴシック" charset="0"/>
                <a:cs typeface="ＭＳ Ｐゴシック" charset="0"/>
              </a:rPr>
              <a:t>征兆几时出现</a:t>
            </a:r>
            <a:r>
              <a:rPr lang="en-US" sz="6000" b="1" dirty="0" smtClean="0">
                <a:solidFill>
                  <a:schemeClr val="bg1"/>
                </a:solidFill>
                <a:latin typeface="Arial" charset="0"/>
                <a:ea typeface="ＭＳ Ｐゴシック" charset="0"/>
                <a:cs typeface="ＭＳ Ｐゴシック" charset="0"/>
              </a:rPr>
              <a:t>?</a:t>
            </a:r>
            <a:endParaRPr lang="en-US" sz="6000" b="1" dirty="0">
              <a:solidFill>
                <a:schemeClr val="bg1"/>
              </a:solidFill>
              <a:latin typeface="Arial" charset="0"/>
              <a:ea typeface="ＭＳ Ｐゴシック" charset="0"/>
              <a:cs typeface="ＭＳ Ｐゴシック" charset="0"/>
            </a:endParaRPr>
          </a:p>
        </p:txBody>
      </p:sp>
      <p:sp>
        <p:nvSpPr>
          <p:cNvPr id="254979"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zh-CN" altLang="en-US" sz="3600" b="1" i="1" dirty="0" smtClean="0">
                <a:solidFill>
                  <a:schemeClr val="bg1"/>
                </a:solidFill>
                <a:latin typeface="Arial" charset="0"/>
                <a:ea typeface="ＭＳ Ｐゴシック" charset="0"/>
                <a:cs typeface="ＭＳ Ｐゴシック" charset="0"/>
              </a:rPr>
              <a:t>在灾难中出现！</a:t>
            </a:r>
            <a:endParaRPr lang="en-US" sz="3600" b="1" i="1" dirty="0">
              <a:solidFill>
                <a:schemeClr val="bg1"/>
              </a:solidFill>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568093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zh-CN" altLang="en-US" b="1" dirty="0" smtClean="0">
                <a:solidFill>
                  <a:schemeClr val="bg1"/>
                </a:solidFill>
                <a:latin typeface="Burtinomatic-DemiBold" charset="0"/>
                <a:ea typeface="ＭＳ Ｐゴシック" charset="0"/>
                <a:cs typeface="ＭＳ Ｐゴシック" charset="0"/>
              </a:rPr>
              <a:t>但是神能恢复</a:t>
            </a:r>
            <a:r>
              <a:rPr lang="zh-CN" altLang="en-US" b="1" u="sng" dirty="0" smtClean="0">
                <a:solidFill>
                  <a:schemeClr val="bg1"/>
                </a:solidFill>
                <a:latin typeface="Burtinomatic-DemiBold" charset="0"/>
                <a:ea typeface="ＭＳ Ｐゴシック" charset="0"/>
                <a:cs typeface="ＭＳ Ｐゴシック" charset="0"/>
              </a:rPr>
              <a:t>以色列</a:t>
            </a:r>
            <a:r>
              <a:rPr lang="en-US" b="1" dirty="0" smtClean="0">
                <a:solidFill>
                  <a:schemeClr val="bg1"/>
                </a:solidFill>
                <a:latin typeface="Burtinomatic-DemiBold" charset="0"/>
                <a:ea typeface="ＭＳ Ｐゴシック" charset="0"/>
                <a:cs typeface="ＭＳ Ｐゴシック" charset="0"/>
              </a:rPr>
              <a:t> </a:t>
            </a:r>
            <a:r>
              <a:rPr lang="zh-CN" altLang="en-US" b="1" dirty="0" smtClean="0">
                <a:solidFill>
                  <a:schemeClr val="bg1"/>
                </a:solidFill>
                <a:latin typeface="Burtinomatic-DemiBold" charset="0"/>
                <a:ea typeface="ＭＳ Ｐゴシック" charset="0"/>
                <a:cs typeface="ＭＳ Ｐゴシック" charset="0"/>
              </a:rPr>
              <a:t>为一国吗</a:t>
            </a:r>
            <a:r>
              <a:rPr lang="en-US" b="1" dirty="0" smtClean="0">
                <a:solidFill>
                  <a:schemeClr val="bg1"/>
                </a:solidFill>
                <a:latin typeface="Burtinomatic-DemiBold" charset="0"/>
                <a:ea typeface="ＭＳ Ｐゴシック" charset="0"/>
                <a:cs typeface="ＭＳ Ｐゴシック" charset="0"/>
              </a:rPr>
              <a:t>?</a:t>
            </a:r>
            <a:endParaRPr lang="en-US" sz="4000" dirty="0">
              <a:solidFill>
                <a:schemeClr val="bg1"/>
              </a:solidFill>
              <a:latin typeface="Burtinomatic-DemiBold" charset="0"/>
              <a:ea typeface="ＭＳ Ｐゴシック" charset="0"/>
              <a:cs typeface="ＭＳ Ｐゴシック" charset="0"/>
            </a:endParaRPr>
          </a:p>
        </p:txBody>
      </p:sp>
      <p:sp>
        <p:nvSpPr>
          <p:cNvPr id="257027" name="Text Box 4"/>
          <p:cNvSpPr txBox="1">
            <a:spLocks noChangeArrowheads="1"/>
          </p:cNvSpPr>
          <p:nvPr/>
        </p:nvSpPr>
        <p:spPr bwMode="auto">
          <a:xfrm>
            <a:off x="861060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33</a:t>
            </a:r>
          </a:p>
        </p:txBody>
      </p:sp>
      <p:sp>
        <p:nvSpPr>
          <p:cNvPr id="2" name="TextBox 1"/>
          <p:cNvSpPr txBox="1"/>
          <p:nvPr/>
        </p:nvSpPr>
        <p:spPr>
          <a:xfrm>
            <a:off x="5680930" y="586801"/>
            <a:ext cx="3453545" cy="6401753"/>
          </a:xfrm>
          <a:prstGeom prst="rect">
            <a:avLst/>
          </a:prstGeom>
          <a:solidFill>
            <a:srgbClr val="141137"/>
          </a:solidFill>
        </p:spPr>
        <p:txBody>
          <a:bodyPr wrap="square" rtlCol="0">
            <a:spAutoFit/>
          </a:bodyPr>
          <a:lstStyle/>
          <a:p>
            <a:pPr algn="ctr"/>
            <a:r>
              <a:rPr lang="zh-CN" altLang="en-US" sz="3000" dirty="0" smtClean="0">
                <a:solidFill>
                  <a:schemeClr val="bg1"/>
                </a:solidFill>
              </a:rPr>
              <a:t>万国的王啊！谁敢不敬畏你呢？这是你应得的。因为在列国所有的智慧人中，以及在他们的全国里，</a:t>
            </a:r>
            <a:endParaRPr lang="en-US" altLang="zh-CN" sz="3000" dirty="0" smtClean="0">
              <a:solidFill>
                <a:schemeClr val="bg1"/>
              </a:solidFill>
            </a:endParaRPr>
          </a:p>
          <a:p>
            <a:pPr algn="ctr"/>
            <a:r>
              <a:rPr lang="zh-CN" altLang="en-US" sz="4800" dirty="0" smtClean="0">
                <a:solidFill>
                  <a:schemeClr val="bg1"/>
                </a:solidFill>
              </a:rPr>
              <a:t>没有可以跟你相比的。</a:t>
            </a:r>
            <a:r>
              <a:rPr lang="en-US" altLang="zh-CN" sz="4800" dirty="0" smtClean="0">
                <a:solidFill>
                  <a:schemeClr val="bg1"/>
                </a:solidFill>
              </a:rPr>
              <a:t/>
            </a:r>
            <a:br>
              <a:rPr lang="en-US" altLang="zh-CN" sz="4800" dirty="0" smtClean="0">
                <a:solidFill>
                  <a:schemeClr val="bg1"/>
                </a:solidFill>
              </a:rPr>
            </a:br>
            <a:endParaRPr lang="en-US" altLang="zh-CN" sz="2000" dirty="0" smtClean="0">
              <a:solidFill>
                <a:schemeClr val="bg1"/>
              </a:solidFill>
            </a:endParaRPr>
          </a:p>
          <a:p>
            <a:pPr algn="ctr"/>
            <a:r>
              <a:rPr lang="en-US" altLang="zh-CN" sz="2800" dirty="0" smtClean="0">
                <a:solidFill>
                  <a:schemeClr val="bg1"/>
                </a:solidFill>
              </a:rPr>
              <a:t>—</a:t>
            </a:r>
            <a:r>
              <a:rPr lang="zh-CN" altLang="en-US" sz="2800" dirty="0" smtClean="0">
                <a:solidFill>
                  <a:schemeClr val="bg1"/>
                </a:solidFill>
              </a:rPr>
              <a:t>耶利米书</a:t>
            </a:r>
            <a:r>
              <a:rPr lang="en-US" altLang="zh-CN" sz="2800" dirty="0" smtClean="0">
                <a:solidFill>
                  <a:schemeClr val="bg1"/>
                </a:solidFill>
              </a:rPr>
              <a:t>10:7—</a:t>
            </a:r>
            <a:endParaRPr lang="en-US" sz="28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91593" y="381443"/>
            <a:ext cx="9144000" cy="1143000"/>
          </a:xfrm>
          <a:effectLst>
            <a:outerShdw blurRad="63500" dist="107763" dir="2700000" algn="ctr" rotWithShape="0">
              <a:schemeClr val="tx2">
                <a:alpha val="50000"/>
              </a:schemeClr>
            </a:outerShdw>
          </a:effectLst>
        </p:spPr>
        <p:txBody>
          <a:bodyPr/>
          <a:lstStyle/>
          <a:p>
            <a:pPr eaLnBrk="1" hangingPunct="1">
              <a:defRPr/>
            </a:pPr>
            <a:r>
              <a:rPr lang="zh-CN" altLang="en-US" sz="4800" b="1" dirty="0" smtClean="0">
                <a:solidFill>
                  <a:schemeClr val="bg1"/>
                </a:solidFill>
                <a:latin typeface="Arial" charset="0"/>
                <a:ea typeface="ＭＳ Ｐゴシック" charset="0"/>
                <a:cs typeface="ＭＳ Ｐゴシック" charset="0"/>
              </a:rPr>
              <a:t>福音派同意的地方</a:t>
            </a:r>
            <a:endParaRPr lang="en-US" sz="4800" b="1" dirty="0">
              <a:solidFill>
                <a:schemeClr val="bg1"/>
              </a:solidFill>
              <a:latin typeface="Arial" charset="0"/>
              <a:ea typeface="ＭＳ Ｐゴシック" charset="0"/>
              <a:cs typeface="ＭＳ Ｐゴシック" charset="0"/>
            </a:endParaRPr>
          </a:p>
        </p:txBody>
      </p:sp>
      <p:sp>
        <p:nvSpPr>
          <p:cNvPr id="8196" name="Rectangle 4"/>
          <p:cNvSpPr>
            <a:spLocks noGrp="1" noChangeArrowheads="1"/>
          </p:cNvSpPr>
          <p:nvPr>
            <p:ph type="subTitle" idx="1"/>
          </p:nvPr>
        </p:nvSpPr>
        <p:spPr>
          <a:xfrm>
            <a:off x="419100" y="1765300"/>
            <a:ext cx="8305800" cy="4495800"/>
          </a:xfrm>
          <a:effectLst/>
        </p:spPr>
        <p:txBody>
          <a:bodyPr/>
          <a:lstStyle/>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成全关于耶稣基督的预言</a:t>
            </a:r>
            <a:endParaRPr lang="en-US" altLang="zh-CN" sz="3600" b="1" dirty="0" smtClean="0">
              <a:solidFill>
                <a:schemeClr val="bg1"/>
              </a:solidFill>
              <a:effectLst>
                <a:glow rad="228600">
                  <a:schemeClr val="tx1"/>
                </a:glow>
              </a:effectLst>
              <a:latin typeface="Arial" charset="0"/>
              <a:ea typeface="ＭＳ Ｐゴシック" charset="0"/>
              <a:cs typeface="ＭＳ Ｐゴシック" charset="0"/>
            </a:endParaRPr>
          </a:p>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居间之境</a:t>
            </a:r>
            <a:endParaRPr lang="en-US" altLang="zh-CN" sz="3600" b="1" dirty="0" smtClean="0">
              <a:solidFill>
                <a:schemeClr val="bg1"/>
              </a:solidFill>
              <a:effectLst>
                <a:glow rad="228600">
                  <a:schemeClr val="tx1"/>
                </a:glow>
              </a:effectLst>
              <a:latin typeface="Arial" charset="0"/>
              <a:ea typeface="ＭＳ Ｐゴシック" charset="0"/>
              <a:cs typeface="ＭＳ Ｐゴシック" charset="0"/>
            </a:endParaRPr>
          </a:p>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未来肉身复活</a:t>
            </a:r>
            <a:endParaRPr lang="en-US" sz="3600" b="1" dirty="0">
              <a:solidFill>
                <a:schemeClr val="bg1"/>
              </a:solidFill>
              <a:effectLst>
                <a:glow rad="228600">
                  <a:schemeClr val="tx1"/>
                </a:glow>
              </a:effectLst>
              <a:latin typeface="Arial" charset="0"/>
              <a:ea typeface="ＭＳ Ｐゴシック" charset="0"/>
              <a:cs typeface="ＭＳ Ｐゴシック" charset="0"/>
            </a:endParaRPr>
          </a:p>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未来神圣的判断</a:t>
            </a:r>
            <a:endParaRPr lang="en-US" sz="3600" b="1" dirty="0">
              <a:solidFill>
                <a:schemeClr val="bg1"/>
              </a:solidFill>
              <a:effectLst>
                <a:glow rad="228600">
                  <a:schemeClr val="tx1"/>
                </a:glow>
              </a:effectLst>
              <a:latin typeface="Arial" charset="0"/>
              <a:ea typeface="ＭＳ Ｐゴシック" charset="0"/>
              <a:cs typeface="ＭＳ Ｐゴシック" charset="0"/>
            </a:endParaRPr>
          </a:p>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基督</a:t>
            </a:r>
            <a:r>
              <a:rPr lang="zh-CN" altLang="en-US" sz="3600" b="1" dirty="0">
                <a:solidFill>
                  <a:schemeClr val="bg1"/>
                </a:solidFill>
                <a:effectLst>
                  <a:glow rad="228600">
                    <a:schemeClr val="tx1"/>
                  </a:glow>
                </a:effectLst>
                <a:latin typeface="Arial" charset="0"/>
                <a:ea typeface="ＭＳ Ｐゴシック" charset="0"/>
                <a:cs typeface="ＭＳ Ｐゴシック" charset="0"/>
              </a:rPr>
              <a:t>未来肉身</a:t>
            </a: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再临</a:t>
            </a:r>
            <a:endParaRPr lang="en-US" sz="3600" b="1" dirty="0">
              <a:solidFill>
                <a:schemeClr val="bg1"/>
              </a:solidFill>
              <a:effectLst>
                <a:glow rad="228600">
                  <a:schemeClr val="tx1"/>
                </a:glow>
              </a:effectLst>
              <a:latin typeface="Arial" charset="0"/>
              <a:ea typeface="ＭＳ Ｐゴシック" charset="0"/>
              <a:cs typeface="ＭＳ Ｐゴシック" charset="0"/>
            </a:endParaRPr>
          </a:p>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永恒国度</a:t>
            </a:r>
            <a:endParaRPr lang="en-US" altLang="zh-CN" sz="3600" b="1" dirty="0" smtClean="0">
              <a:solidFill>
                <a:schemeClr val="bg1"/>
              </a:solidFill>
              <a:effectLst>
                <a:glow rad="228600">
                  <a:schemeClr val="tx1"/>
                </a:glow>
              </a:effectLst>
              <a:latin typeface="Arial" charset="0"/>
              <a:ea typeface="ＭＳ Ｐゴシック" charset="0"/>
              <a:cs typeface="ＭＳ Ｐゴシック" charset="0"/>
            </a:endParaRPr>
          </a:p>
          <a:p>
            <a:pPr marL="241300" indent="-241300" algn="l" eaLnBrk="1" hangingPunct="1">
              <a:buFontTx/>
              <a:buChar char="•"/>
              <a:defRPr/>
            </a:pPr>
            <a:r>
              <a:rPr lang="zh-CN" altLang="en-US" sz="3600" b="1" dirty="0" smtClean="0">
                <a:solidFill>
                  <a:schemeClr val="bg1"/>
                </a:solidFill>
                <a:effectLst>
                  <a:glow rad="228600">
                    <a:schemeClr val="tx1"/>
                  </a:glow>
                </a:effectLst>
                <a:latin typeface="Arial" charset="0"/>
                <a:ea typeface="ＭＳ Ｐゴシック" charset="0"/>
                <a:cs typeface="ＭＳ Ｐゴシック" charset="0"/>
              </a:rPr>
              <a:t>不朽的灵魂</a:t>
            </a:r>
            <a:r>
              <a:rPr lang="en-US" sz="3600" b="1" dirty="0" smtClean="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87396" name="Text Box 5"/>
          <p:cNvSpPr txBox="1">
            <a:spLocks noChangeArrowheads="1"/>
          </p:cNvSpPr>
          <p:nvPr/>
        </p:nvSpPr>
        <p:spPr bwMode="auto">
          <a:xfrm>
            <a:off x="8534400" y="1651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checkerboard(across)">
                                      <p:cBhvr>
                                        <p:cTn id="7" dur="500"/>
                                        <p:tgtEl>
                                          <p:spTgt spid="81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6">
                                            <p:txEl>
                                              <p:pRg st="1" end="1"/>
                                            </p:txEl>
                                          </p:spTgt>
                                        </p:tgtEl>
                                        <p:attrNameLst>
                                          <p:attrName>style.visibility</p:attrName>
                                        </p:attrNameLst>
                                      </p:cBhvr>
                                      <p:to>
                                        <p:strVal val="visible"/>
                                      </p:to>
                                    </p:set>
                                    <p:animEffect transition="in" filter="checkerboard(across)">
                                      <p:cBhvr>
                                        <p:cTn id="12" dur="500"/>
                                        <p:tgtEl>
                                          <p:spTgt spid="81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196">
                                            <p:txEl>
                                              <p:pRg st="2" end="2"/>
                                            </p:txEl>
                                          </p:spTgt>
                                        </p:tgtEl>
                                        <p:attrNameLst>
                                          <p:attrName>style.visibility</p:attrName>
                                        </p:attrNameLst>
                                      </p:cBhvr>
                                      <p:to>
                                        <p:strVal val="visible"/>
                                      </p:to>
                                    </p:set>
                                    <p:animEffect transition="in" filter="checkerboard(across)">
                                      <p:cBhvr>
                                        <p:cTn id="17" dur="500"/>
                                        <p:tgtEl>
                                          <p:spTgt spid="81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196">
                                            <p:txEl>
                                              <p:pRg st="3" end="3"/>
                                            </p:txEl>
                                          </p:spTgt>
                                        </p:tgtEl>
                                        <p:attrNameLst>
                                          <p:attrName>style.visibility</p:attrName>
                                        </p:attrNameLst>
                                      </p:cBhvr>
                                      <p:to>
                                        <p:strVal val="visible"/>
                                      </p:to>
                                    </p:set>
                                    <p:animEffect transition="in" filter="checkerboard(across)">
                                      <p:cBhvr>
                                        <p:cTn id="22" dur="500"/>
                                        <p:tgtEl>
                                          <p:spTgt spid="81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196">
                                            <p:txEl>
                                              <p:pRg st="4" end="4"/>
                                            </p:txEl>
                                          </p:spTgt>
                                        </p:tgtEl>
                                        <p:attrNameLst>
                                          <p:attrName>style.visibility</p:attrName>
                                        </p:attrNameLst>
                                      </p:cBhvr>
                                      <p:to>
                                        <p:strVal val="visible"/>
                                      </p:to>
                                    </p:set>
                                    <p:animEffect transition="in" filter="checkerboard(across)">
                                      <p:cBhvr>
                                        <p:cTn id="27" dur="500"/>
                                        <p:tgtEl>
                                          <p:spTgt spid="81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196">
                                            <p:txEl>
                                              <p:pRg st="5" end="5"/>
                                            </p:txEl>
                                          </p:spTgt>
                                        </p:tgtEl>
                                        <p:attrNameLst>
                                          <p:attrName>style.visibility</p:attrName>
                                        </p:attrNameLst>
                                      </p:cBhvr>
                                      <p:to>
                                        <p:strVal val="visible"/>
                                      </p:to>
                                    </p:set>
                                    <p:animEffect transition="in" filter="checkerboard(across)">
                                      <p:cBhvr>
                                        <p:cTn id="32" dur="500"/>
                                        <p:tgtEl>
                                          <p:spTgt spid="81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196">
                                            <p:txEl>
                                              <p:pRg st="6" end="6"/>
                                            </p:txEl>
                                          </p:spTgt>
                                        </p:tgtEl>
                                        <p:attrNameLst>
                                          <p:attrName>style.visibility</p:attrName>
                                        </p:attrNameLst>
                                      </p:cBhvr>
                                      <p:to>
                                        <p:strVal val="visible"/>
                                      </p:to>
                                    </p:set>
                                    <p:animEffect transition="in" filter="checkerboard(across)">
                                      <p:cBhvr>
                                        <p:cTn id="37" dur="500"/>
                                        <p:tgtEl>
                                          <p:spTgt spid="81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Title 1"/>
          <p:cNvSpPr>
            <a:spLocks noGrp="1"/>
          </p:cNvSpPr>
          <p:nvPr>
            <p:ph type="title"/>
          </p:nvPr>
        </p:nvSpPr>
        <p:spPr>
          <a:xfrm>
            <a:off x="0" y="0"/>
            <a:ext cx="3492500" cy="4437063"/>
          </a:xfrm>
        </p:spPr>
        <p:txBody>
          <a:bodyPr/>
          <a:lstStyle/>
          <a:p>
            <a:pPr algn="ctr"/>
            <a:r>
              <a:rPr lang="zh-CN" altLang="en-US" sz="5400" dirty="0" smtClean="0">
                <a:latin typeface="Arial" charset="0"/>
                <a:ea typeface="新細明體" charset="0"/>
              </a:rPr>
              <a:t>希特勒推动犹太人回自己的家乡！</a:t>
            </a:r>
            <a:endParaRPr lang="en-US" sz="5400" dirty="0">
              <a:latin typeface="Arial" charset="0"/>
              <a:ea typeface="新細明體" charset="0"/>
            </a:endParaRPr>
          </a:p>
        </p:txBody>
      </p:sp>
      <p:pic>
        <p:nvPicPr>
          <p:cNvPr id="69222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557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0" y="152400"/>
            <a:ext cx="7772400" cy="1143000"/>
          </a:xfrm>
        </p:spPr>
        <p:txBody>
          <a:bodyPr/>
          <a:lstStyle/>
          <a:p>
            <a:pPr eaLnBrk="1" hangingPunct="1"/>
            <a:r>
              <a:rPr lang="zh-CN" altLang="en-US" b="1" dirty="0" smtClean="0">
                <a:latin typeface="Arial" charset="0"/>
                <a:ea typeface="ＭＳ Ｐゴシック" charset="0"/>
                <a:cs typeface="ＭＳ Ｐゴシック" charset="0"/>
              </a:rPr>
              <a:t>以西结</a:t>
            </a:r>
            <a:r>
              <a:rPr lang="zh-CN" altLang="en-US" b="1" dirty="0">
                <a:latin typeface="Arial" charset="0"/>
                <a:ea typeface="ＭＳ Ｐゴシック" charset="0"/>
                <a:cs typeface="ＭＳ Ｐゴシック" charset="0"/>
              </a:rPr>
              <a:t> </a:t>
            </a:r>
            <a:r>
              <a:rPr lang="en-US" b="1" dirty="0" smtClean="0">
                <a:latin typeface="Arial" charset="0"/>
                <a:ea typeface="ＭＳ Ｐゴシック" charset="0"/>
                <a:cs typeface="ＭＳ Ｐゴシック" charset="0"/>
              </a:rPr>
              <a:t>37</a:t>
            </a:r>
            <a:r>
              <a:rPr lang="zh-CN" altLang="en-US" b="1" dirty="0">
                <a:latin typeface="Arial" charset="0"/>
                <a:ea typeface="ＭＳ Ｐゴシック" charset="0"/>
                <a:cs typeface="ＭＳ Ｐゴシック" charset="0"/>
              </a:rPr>
              <a:t> </a:t>
            </a:r>
            <a:r>
              <a:rPr lang="zh-CN" altLang="en-US" b="1" dirty="0" smtClean="0">
                <a:latin typeface="Arial" charset="0"/>
                <a:ea typeface="ＭＳ Ｐゴシック" charset="0"/>
                <a:cs typeface="ＭＳ Ｐゴシック" charset="0"/>
              </a:rPr>
              <a:t>的枯骨</a:t>
            </a:r>
            <a:endParaRPr lang="en-US" b="1" dirty="0">
              <a:latin typeface="Arial" charset="0"/>
              <a:ea typeface="ＭＳ Ｐゴシック" charset="0"/>
              <a:cs typeface="ＭＳ Ｐゴシック" charset="0"/>
            </a:endParaRPr>
          </a:p>
        </p:txBody>
      </p:sp>
      <p:sp>
        <p:nvSpPr>
          <p:cNvPr id="259075" name="Rectangle 3"/>
          <p:cNvSpPr>
            <a:spLocks noGrp="1" noChangeArrowheads="1"/>
          </p:cNvSpPr>
          <p:nvPr>
            <p:ph type="body" idx="1"/>
          </p:nvPr>
        </p:nvSpPr>
        <p:spPr>
          <a:xfrm>
            <a:off x="381000" y="4800600"/>
            <a:ext cx="8229600" cy="1524000"/>
          </a:xfrm>
        </p:spPr>
        <p:txBody>
          <a:bodyPr/>
          <a:lstStyle/>
          <a:p>
            <a:pPr algn="ctr" eaLnBrk="1" hangingPunct="1"/>
            <a:r>
              <a:rPr lang="zh-CN" altLang="en-US" sz="3600" b="1" dirty="0" smtClean="0">
                <a:solidFill>
                  <a:schemeClr val="tx2"/>
                </a:solidFill>
                <a:latin typeface="Arial" charset="0"/>
                <a:ea typeface="ＭＳ Ｐゴシック" charset="0"/>
                <a:cs typeface="ＭＳ Ｐゴシック" charset="0"/>
              </a:rPr>
              <a:t>什么含义？</a:t>
            </a:r>
            <a:endParaRPr lang="en-US" altLang="zh-CN" sz="3600" b="1" dirty="0" smtClean="0">
              <a:solidFill>
                <a:schemeClr val="tx2"/>
              </a:solidFill>
              <a:latin typeface="Arial" charset="0"/>
              <a:ea typeface="ＭＳ Ｐゴシック" charset="0"/>
              <a:cs typeface="ＭＳ Ｐゴシック" charset="0"/>
            </a:endParaRPr>
          </a:p>
          <a:p>
            <a:pPr algn="ctr" eaLnBrk="1" hangingPunct="1"/>
            <a:r>
              <a:rPr lang="zh-CN" altLang="en-US" sz="3600" b="1" dirty="0" smtClean="0">
                <a:solidFill>
                  <a:schemeClr val="tx2"/>
                </a:solidFill>
                <a:latin typeface="Arial" charset="0"/>
                <a:ea typeface="ＭＳ Ｐゴシック" charset="0"/>
                <a:cs typeface="ＭＳ Ｐゴシック" charset="0"/>
              </a:rPr>
              <a:t>几时会应验</a:t>
            </a:r>
            <a:r>
              <a:rPr lang="en-US" sz="3600" b="1" dirty="0" smtClean="0">
                <a:solidFill>
                  <a:schemeClr val="tx2"/>
                </a:solidFill>
                <a:latin typeface="Arial" charset="0"/>
                <a:ea typeface="ＭＳ Ｐゴシック" charset="0"/>
                <a:cs typeface="ＭＳ Ｐゴシック" charset="0"/>
              </a:rPr>
              <a:t>?</a:t>
            </a:r>
            <a:endParaRPr lang="en-US" sz="3600" b="1" dirty="0">
              <a:solidFill>
                <a:schemeClr val="tx2"/>
              </a:solidFill>
              <a:latin typeface="Arial" charset="0"/>
              <a:ea typeface="ＭＳ Ｐゴシック" charset="0"/>
              <a:cs typeface="ＭＳ Ｐゴシック" charset="0"/>
            </a:endParaRPr>
          </a:p>
        </p:txBody>
      </p:sp>
      <p:pic>
        <p:nvPicPr>
          <p:cNvPr id="259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Text Box 5"/>
          <p:cNvSpPr txBox="1">
            <a:spLocks noChangeArrowheads="1"/>
          </p:cNvSpPr>
          <p:nvPr/>
        </p:nvSpPr>
        <p:spPr bwMode="auto">
          <a:xfrm>
            <a:off x="8532440" y="44624"/>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33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zh-CN" altLang="en-US" dirty="0">
                <a:latin typeface="Arial" charset="0"/>
                <a:ea typeface="新細明體" charset="0"/>
              </a:rPr>
              <a:t>满地枯骨的山谷 </a:t>
            </a:r>
            <a:r>
              <a:rPr lang="en-US" altLang="zh-CN" dirty="0">
                <a:latin typeface="Arial" charset="0"/>
                <a:ea typeface="新細明體" charset="0"/>
              </a:rPr>
              <a:t>(</a:t>
            </a:r>
            <a:r>
              <a:rPr lang="zh-CN" altLang="en-US" dirty="0">
                <a:latin typeface="Arial" charset="0"/>
                <a:ea typeface="新細明體" charset="0"/>
              </a:rPr>
              <a:t>结 </a:t>
            </a:r>
            <a:r>
              <a:rPr lang="en-US" altLang="zh-CN" dirty="0">
                <a:latin typeface="Arial" charset="0"/>
                <a:ea typeface="新細明體" charset="0"/>
              </a:rPr>
              <a:t>37)</a:t>
            </a:r>
            <a:endParaRPr lang="en-US" dirty="0">
              <a:latin typeface="Arial" charset="0"/>
              <a:ea typeface="新細明體" charset="0"/>
            </a:endParaRPr>
          </a:p>
        </p:txBody>
      </p:sp>
      <p:pic>
        <p:nvPicPr>
          <p:cNvPr id="700418" name="Picture 3" descr="Ezek 37 Dry Bon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296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1442" name="Title 1"/>
          <p:cNvSpPr>
            <a:spLocks noGrp="1"/>
          </p:cNvSpPr>
          <p:nvPr>
            <p:ph type="title"/>
          </p:nvPr>
        </p:nvSpPr>
        <p:spPr>
          <a:xfrm>
            <a:off x="0" y="0"/>
            <a:ext cx="9144000" cy="838200"/>
          </a:xfrm>
        </p:spPr>
        <p:txBody>
          <a:bodyPr/>
          <a:lstStyle/>
          <a:p>
            <a:pPr algn="ctr"/>
            <a:r>
              <a:rPr lang="zh-CN" altLang="en-US" dirty="0">
                <a:latin typeface="Arial" charset="0"/>
                <a:ea typeface="新細明體" charset="0"/>
              </a:rPr>
              <a:t>满地枯骨的山谷 </a:t>
            </a:r>
            <a:r>
              <a:rPr lang="en-US" altLang="zh-CN" dirty="0">
                <a:latin typeface="Arial" charset="0"/>
                <a:ea typeface="新細明體" charset="0"/>
              </a:rPr>
              <a:t>(</a:t>
            </a:r>
            <a:r>
              <a:rPr lang="zh-CN" altLang="en-US" dirty="0">
                <a:latin typeface="Arial" charset="0"/>
                <a:ea typeface="新細明體" charset="0"/>
              </a:rPr>
              <a:t>结 </a:t>
            </a:r>
            <a:r>
              <a:rPr lang="en-US" altLang="zh-CN" dirty="0">
                <a:latin typeface="Arial" charset="0"/>
                <a:ea typeface="新細明體" charset="0"/>
              </a:rPr>
              <a:t>37)</a:t>
            </a:r>
            <a:endParaRPr lang="en-US" dirty="0">
              <a:latin typeface="Arial" charset="0"/>
              <a:ea typeface="新細明體" charset="0"/>
            </a:endParaRPr>
          </a:p>
        </p:txBody>
      </p:sp>
    </p:spTree>
    <p:extLst>
      <p:ext uri="{BB962C8B-B14F-4D97-AF65-F5344CB8AC3E}">
        <p14:creationId xmlns:p14="http://schemas.microsoft.com/office/powerpoint/2010/main" val="3344760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zh-CN" altLang="en-US" dirty="0">
                <a:latin typeface="Arial" charset="0"/>
                <a:ea typeface="新細明體" charset="0"/>
              </a:rPr>
              <a:t>满地枯骨的山谷 </a:t>
            </a:r>
            <a:r>
              <a:rPr lang="en-US" altLang="zh-CN" dirty="0">
                <a:latin typeface="Arial" charset="0"/>
                <a:ea typeface="新細明體" charset="0"/>
              </a:rPr>
              <a:t>(</a:t>
            </a:r>
            <a:r>
              <a:rPr lang="zh-CN" altLang="en-US" dirty="0">
                <a:latin typeface="Arial" charset="0"/>
                <a:ea typeface="新細明體" charset="0"/>
              </a:rPr>
              <a:t>结 </a:t>
            </a:r>
            <a:r>
              <a:rPr lang="en-US" altLang="zh-CN" dirty="0">
                <a:latin typeface="Arial" charset="0"/>
                <a:ea typeface="新細明體" charset="0"/>
              </a:rPr>
              <a:t>37)</a:t>
            </a:r>
            <a:endParaRPr lang="en-US" dirty="0">
              <a:latin typeface="Arial" charset="0"/>
              <a:ea typeface="新細明體" charset="0"/>
            </a:endParaRPr>
          </a:p>
        </p:txBody>
      </p:sp>
      <p:pic>
        <p:nvPicPr>
          <p:cNvPr id="5" name="Picture 4" descr="oEze3704Dore_TheVisionOfTheValleyOfDry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a:defRPr/>
            </a:pPr>
            <a:r>
              <a:rPr lang="zh-CN" altLang="en-US" sz="4000" b="1" i="1" kern="0" dirty="0">
                <a:solidFill>
                  <a:srgbClr val="FFFFFF"/>
                </a:solidFill>
                <a:effectLst>
                  <a:glow rad="228600">
                    <a:schemeClr val="bg1"/>
                  </a:glow>
                </a:effectLst>
                <a:latin typeface="Arial" pitchFamily="-107" charset="0"/>
                <a:ea typeface="+mj-ea"/>
                <a:cs typeface="Arial"/>
              </a:rPr>
              <a:t>第一阶段</a:t>
            </a:r>
            <a:r>
              <a:rPr lang="en-US" altLang="zh-CN" sz="4000" b="1" i="1" kern="0" dirty="0">
                <a:solidFill>
                  <a:srgbClr val="FFFFFF"/>
                </a:solidFill>
                <a:effectLst>
                  <a:glow rad="228600">
                    <a:schemeClr val="bg1"/>
                  </a:glow>
                </a:effectLst>
                <a:latin typeface="Arial" pitchFamily="-107" charset="0"/>
                <a:ea typeface="+mj-ea"/>
                <a:cs typeface="Arial"/>
              </a:rPr>
              <a:t>:</a:t>
            </a:r>
            <a:br>
              <a:rPr lang="en-US" altLang="zh-CN" sz="4000" b="1" i="1" kern="0" dirty="0">
                <a:solidFill>
                  <a:srgbClr val="FFFFFF"/>
                </a:solidFill>
                <a:effectLst>
                  <a:glow rad="228600">
                    <a:schemeClr val="bg1"/>
                  </a:glow>
                </a:effectLst>
                <a:latin typeface="Arial" pitchFamily="-107" charset="0"/>
                <a:ea typeface="+mj-ea"/>
                <a:cs typeface="Arial"/>
              </a:rPr>
            </a:br>
            <a:r>
              <a:rPr lang="zh-CN" altLang="en-US" sz="4000" b="1" i="1" kern="0" dirty="0">
                <a:solidFill>
                  <a:srgbClr val="FFFFFF"/>
                </a:solidFill>
                <a:effectLst>
                  <a:glow rad="228600">
                    <a:schemeClr val="bg1"/>
                  </a:glow>
                </a:effectLst>
                <a:latin typeface="Arial" pitchFamily="-107" charset="0"/>
                <a:ea typeface="+mj-ea"/>
                <a:cs typeface="Arial"/>
              </a:rPr>
              <a:t>在未信中</a:t>
            </a:r>
          </a:p>
          <a:p>
            <a:pPr>
              <a:defRPr/>
            </a:pPr>
            <a:r>
              <a:rPr lang="zh-CN" altLang="en-US" sz="4000" b="1" i="1" kern="0" dirty="0">
                <a:solidFill>
                  <a:srgbClr val="FFFFFF"/>
                </a:solidFill>
                <a:effectLst>
                  <a:glow rad="228600">
                    <a:schemeClr val="bg1"/>
                  </a:glow>
                </a:effectLst>
                <a:latin typeface="Arial" pitchFamily="-107" charset="0"/>
                <a:ea typeface="+mj-ea"/>
                <a:cs typeface="Arial"/>
              </a:rPr>
              <a:t>归回</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72" name="Picture 8" descr="MosheFrontPage.jpg"/>
            <p:cNvPicPr>
              <a:picLocks noChangeAspect="1"/>
            </p:cNvPicPr>
            <p:nvPr/>
          </p:nvPicPr>
          <p:blipFill>
            <a:blip r:embed="rId5">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a:defRPr/>
            </a:pPr>
            <a:r>
              <a:rPr lang="zh-CN" altLang="en-US" sz="4000" b="1" i="1" kern="0" dirty="0">
                <a:solidFill>
                  <a:srgbClr val="FFFFFF"/>
                </a:solidFill>
                <a:effectLst>
                  <a:glow rad="228600">
                    <a:schemeClr val="bg1"/>
                  </a:glow>
                </a:effectLst>
                <a:latin typeface="Arial" pitchFamily="-107" charset="0"/>
                <a:ea typeface="+mj-ea"/>
                <a:cs typeface="Arial"/>
              </a:rPr>
              <a:t>第二阶段</a:t>
            </a:r>
            <a:r>
              <a:rPr lang="en-US" altLang="zh-CN" sz="4000" b="1" i="1" kern="0" dirty="0">
                <a:solidFill>
                  <a:srgbClr val="FFFFFF"/>
                </a:solidFill>
                <a:effectLst>
                  <a:glow rad="228600">
                    <a:schemeClr val="bg1"/>
                  </a:glow>
                </a:effectLst>
                <a:latin typeface="Arial" pitchFamily="-107" charset="0"/>
                <a:ea typeface="+mj-ea"/>
                <a:cs typeface="Arial"/>
              </a:rPr>
              <a:t>:</a:t>
            </a:r>
            <a:br>
              <a:rPr lang="en-US" altLang="zh-CN" sz="4000" b="1" i="1" kern="0" dirty="0">
                <a:solidFill>
                  <a:srgbClr val="FFFFFF"/>
                </a:solidFill>
                <a:effectLst>
                  <a:glow rad="228600">
                    <a:schemeClr val="bg1"/>
                  </a:glow>
                </a:effectLst>
                <a:latin typeface="Arial" pitchFamily="-107" charset="0"/>
                <a:ea typeface="+mj-ea"/>
                <a:cs typeface="Arial"/>
              </a:rPr>
            </a:br>
            <a:r>
              <a:rPr lang="zh-CN" altLang="en-US" sz="4000" b="1" i="1" kern="0" dirty="0">
                <a:solidFill>
                  <a:srgbClr val="FFFFFF"/>
                </a:solidFill>
                <a:effectLst>
                  <a:glow rad="228600">
                    <a:schemeClr val="bg1"/>
                  </a:glow>
                </a:effectLst>
                <a:latin typeface="Arial" pitchFamily="-107" charset="0"/>
                <a:ea typeface="+mj-ea"/>
                <a:cs typeface="Arial"/>
              </a:rPr>
              <a:t>信靠</a:t>
            </a:r>
          </a:p>
          <a:p>
            <a:pPr>
              <a:defRPr/>
            </a:pPr>
            <a:r>
              <a:rPr lang="zh-CN" altLang="en-US" sz="4000" b="1" i="1" kern="0" dirty="0">
                <a:solidFill>
                  <a:srgbClr val="FFFFFF"/>
                </a:solidFill>
                <a:effectLst>
                  <a:glow rad="228600">
                    <a:schemeClr val="bg1"/>
                  </a:glow>
                </a:effectLst>
                <a:latin typeface="Arial" pitchFamily="-107" charset="0"/>
                <a:ea typeface="+mj-ea"/>
                <a:cs typeface="Arial"/>
              </a:rPr>
              <a:t>弥撒亚</a:t>
            </a:r>
          </a:p>
        </p:txBody>
      </p:sp>
    </p:spTree>
    <p:extLst>
      <p:ext uri="{BB962C8B-B14F-4D97-AF65-F5344CB8AC3E}">
        <p14:creationId xmlns:p14="http://schemas.microsoft.com/office/powerpoint/2010/main" val="4207684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27753"/>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zh-CN" altLang="en-US" dirty="0" smtClean="0">
                <a:latin typeface="Arial" charset="0"/>
                <a:ea typeface="新細明體" charset="0"/>
              </a:rPr>
              <a:t>希伯来语的一语双关</a:t>
            </a:r>
            <a:endParaRPr lang="en-US" dirty="0">
              <a:latin typeface="Arial" charset="0"/>
              <a:ea typeface="新細明體" charset="0"/>
            </a:endParaRPr>
          </a:p>
        </p:txBody>
      </p:sp>
      <p:sp>
        <p:nvSpPr>
          <p:cNvPr id="4" name="TextBox 3"/>
          <p:cNvSpPr txBox="1">
            <a:spLocks noChangeArrowheads="1"/>
          </p:cNvSpPr>
          <p:nvPr/>
        </p:nvSpPr>
        <p:spPr bwMode="auto">
          <a:xfrm>
            <a:off x="550728" y="1524000"/>
            <a:ext cx="3770584" cy="12003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4000" dirty="0">
                <a:solidFill>
                  <a:srgbClr val="FFFFCC"/>
                </a:solidFill>
                <a:ea typeface="新細明體" charset="0"/>
                <a:cs typeface="新細明體" charset="0"/>
              </a:rPr>
              <a:t>"</a:t>
            </a:r>
            <a:r>
              <a:rPr lang="zh-CN" altLang="en-US" sz="4000" dirty="0" smtClean="0">
                <a:solidFill>
                  <a:srgbClr val="FFFFCC"/>
                </a:solidFill>
                <a:ea typeface="新細明體" charset="0"/>
                <a:cs typeface="新細明體" charset="0"/>
              </a:rPr>
              <a:t>向</a:t>
            </a:r>
            <a:r>
              <a:rPr lang="zh-CN" altLang="en-US" sz="4000" dirty="0" smtClean="0">
                <a:solidFill>
                  <a:srgbClr val="FFFF00"/>
                </a:solidFill>
                <a:ea typeface="新細明體" charset="0"/>
                <a:cs typeface="新細明體" charset="0"/>
              </a:rPr>
              <a:t>气息</a:t>
            </a:r>
            <a:r>
              <a:rPr lang="zh-CN" altLang="en-US" sz="4000" dirty="0" smtClean="0">
                <a:solidFill>
                  <a:srgbClr val="FFFFCC"/>
                </a:solidFill>
                <a:ea typeface="新細明體" charset="0"/>
                <a:cs typeface="新細明體" charset="0"/>
              </a:rPr>
              <a:t>发预言</a:t>
            </a:r>
            <a:r>
              <a:rPr lang="ru-RU" altLang="ja-JP" sz="4000" dirty="0" smtClean="0">
                <a:solidFill>
                  <a:srgbClr val="FFFFCC"/>
                </a:solidFill>
                <a:ea typeface="新細明體" charset="0"/>
                <a:cs typeface="新細明體" charset="0"/>
              </a:rPr>
              <a:t>"</a:t>
            </a:r>
            <a:r>
              <a:rPr lang="en-US" sz="4000" dirty="0" smtClean="0">
                <a:solidFill>
                  <a:srgbClr val="FFFFCC"/>
                </a:solidFill>
                <a:ea typeface="新細明體" charset="0"/>
                <a:cs typeface="新細明體" charset="0"/>
              </a:rPr>
              <a:t> </a:t>
            </a:r>
          </a:p>
          <a:p>
            <a:pPr algn="ctr"/>
            <a:r>
              <a:rPr lang="en-US" sz="3200" dirty="0" smtClean="0">
                <a:solidFill>
                  <a:srgbClr val="FFFFCC"/>
                </a:solidFill>
                <a:ea typeface="新細明體" charset="0"/>
                <a:cs typeface="新細明體" charset="0"/>
              </a:rPr>
              <a:t>(</a:t>
            </a:r>
            <a:r>
              <a:rPr lang="en-US" sz="3200" dirty="0">
                <a:solidFill>
                  <a:srgbClr val="FFFFCC"/>
                </a:solidFill>
                <a:ea typeface="新細明體" charset="0"/>
                <a:cs typeface="新細明體" charset="0"/>
              </a:rPr>
              <a:t>37:5, 9)</a:t>
            </a:r>
          </a:p>
        </p:txBody>
      </p:sp>
      <p:sp>
        <p:nvSpPr>
          <p:cNvPr id="5" name="TextBox 4"/>
          <p:cNvSpPr txBox="1">
            <a:spLocks noChangeArrowheads="1"/>
          </p:cNvSpPr>
          <p:nvPr/>
        </p:nvSpPr>
        <p:spPr bwMode="auto">
          <a:xfrm>
            <a:off x="5150611" y="1524000"/>
            <a:ext cx="3257623" cy="12003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4000" dirty="0">
                <a:solidFill>
                  <a:srgbClr val="FFFFCC"/>
                </a:solidFill>
                <a:ea typeface="新細明體" charset="0"/>
                <a:cs typeface="新細明體" charset="0"/>
              </a:rPr>
              <a:t>"</a:t>
            </a:r>
            <a:r>
              <a:rPr lang="zh-CN" altLang="en-US" sz="4000" dirty="0" smtClean="0">
                <a:solidFill>
                  <a:srgbClr val="FFFFCC"/>
                </a:solidFill>
                <a:ea typeface="新細明體" charset="0"/>
                <a:cs typeface="新細明體" charset="0"/>
              </a:rPr>
              <a:t>向</a:t>
            </a:r>
            <a:r>
              <a:rPr lang="zh-CN" altLang="en-US" sz="4000" dirty="0" smtClean="0">
                <a:solidFill>
                  <a:srgbClr val="FFFF00"/>
                </a:solidFill>
                <a:ea typeface="新細明體" charset="0"/>
                <a:cs typeface="新細明體" charset="0"/>
              </a:rPr>
              <a:t>灵</a:t>
            </a:r>
            <a:r>
              <a:rPr lang="zh-CN" altLang="en-US" sz="4000" dirty="0" smtClean="0">
                <a:solidFill>
                  <a:schemeClr val="tx1">
                    <a:lumMod val="90000"/>
                  </a:schemeClr>
                </a:solidFill>
                <a:ea typeface="新細明體" charset="0"/>
                <a:cs typeface="新細明體" charset="0"/>
              </a:rPr>
              <a:t>发预言</a:t>
            </a:r>
            <a:r>
              <a:rPr lang="ru-RU" altLang="ja-JP" sz="4000" dirty="0" smtClean="0">
                <a:solidFill>
                  <a:srgbClr val="FFFFCC"/>
                </a:solidFill>
                <a:ea typeface="新細明體" charset="0"/>
                <a:cs typeface="新細明體" charset="0"/>
              </a:rPr>
              <a:t>"</a:t>
            </a:r>
            <a:r>
              <a:rPr lang="en-US" sz="4000" dirty="0" smtClean="0">
                <a:solidFill>
                  <a:srgbClr val="FFFFCC"/>
                </a:solidFill>
                <a:ea typeface="新細明體" charset="0"/>
                <a:cs typeface="新細明體" charset="0"/>
              </a:rPr>
              <a:t> </a:t>
            </a:r>
          </a:p>
          <a:p>
            <a:pPr algn="ctr"/>
            <a:r>
              <a:rPr lang="en-US" sz="3200" dirty="0" smtClean="0">
                <a:solidFill>
                  <a:srgbClr val="FFFFCC"/>
                </a:solidFill>
                <a:ea typeface="新細明體" charset="0"/>
                <a:cs typeface="新細明體" charset="0"/>
              </a:rPr>
              <a:t>(</a:t>
            </a:r>
            <a:r>
              <a:rPr lang="en-US" sz="3200" dirty="0">
                <a:solidFill>
                  <a:srgbClr val="FFFFCC"/>
                </a:solidFill>
                <a:ea typeface="新細明體" charset="0"/>
                <a:cs typeface="新細明體" charset="0"/>
              </a:rPr>
              <a:t>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rgbClr val="FFFFCC"/>
                </a:solidFill>
                <a:ea typeface="新細明體" charset="0"/>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dirty="0">
                <a:solidFill>
                  <a:srgbClr val="FFFFCC"/>
                </a:solidFill>
                <a:ea typeface="新細明體" charset="0"/>
                <a:cs typeface="新細明體" charset="0"/>
              </a:rPr>
              <a:t> </a:t>
            </a:r>
            <a:r>
              <a:rPr lang="zh-CN" altLang="en-US" sz="3200" dirty="0" smtClean="0">
                <a:solidFill>
                  <a:srgbClr val="FFFFCC"/>
                </a:solidFill>
                <a:ea typeface="新細明體" charset="0"/>
                <a:cs typeface="新細明體" charset="0"/>
              </a:rPr>
              <a:t>      希伯来语</a:t>
            </a:r>
            <a:r>
              <a:rPr lang="en-US" sz="3200" dirty="0">
                <a:solidFill>
                  <a:srgbClr val="FFFFCC"/>
                </a:solidFill>
                <a:ea typeface="新細明體" charset="0"/>
                <a:cs typeface="新細明體" charset="0"/>
              </a:rPr>
              <a:t/>
            </a:r>
            <a:br>
              <a:rPr lang="en-US" sz="3200" dirty="0">
                <a:solidFill>
                  <a:srgbClr val="FFFFCC"/>
                </a:solidFill>
                <a:ea typeface="新細明體" charset="0"/>
                <a:cs typeface="新細明體" charset="0"/>
              </a:rPr>
            </a:br>
            <a:r>
              <a:rPr lang="zh-CN" altLang="en-US" sz="3200" dirty="0" smtClean="0">
                <a:solidFill>
                  <a:srgbClr val="FFFFCC"/>
                </a:solidFill>
                <a:ea typeface="新細明體" charset="0"/>
                <a:cs typeface="新細明體" charset="0"/>
              </a:rPr>
              <a:t>        </a:t>
            </a:r>
            <a:r>
              <a:rPr lang="ru-RU" altLang="ja-JP" sz="3200" dirty="0" smtClean="0">
                <a:solidFill>
                  <a:srgbClr val="FFFFCC"/>
                </a:solidFill>
                <a:ea typeface="新細明體" charset="0"/>
                <a:cs typeface="新細明體" charset="0"/>
              </a:rPr>
              <a:t>"</a:t>
            </a:r>
            <a:r>
              <a:rPr lang="zh-CN" altLang="en-US" sz="3200" dirty="0" smtClean="0">
                <a:solidFill>
                  <a:srgbClr val="FFFF00"/>
                </a:solidFill>
                <a:ea typeface="新細明體" charset="0"/>
                <a:cs typeface="新細明體" charset="0"/>
              </a:rPr>
              <a:t>气息</a:t>
            </a:r>
            <a:r>
              <a:rPr lang="en-US" sz="3200" dirty="0" smtClean="0">
                <a:solidFill>
                  <a:srgbClr val="FFFF00"/>
                </a:solidFill>
                <a:ea typeface="新細明體" charset="0"/>
                <a:cs typeface="新細明體" charset="0"/>
              </a:rPr>
              <a:t>, </a:t>
            </a:r>
            <a:r>
              <a:rPr lang="zh-CN" altLang="en-US" sz="3200" dirty="0" smtClean="0">
                <a:solidFill>
                  <a:srgbClr val="FFFF00"/>
                </a:solidFill>
                <a:ea typeface="新細明體" charset="0"/>
                <a:cs typeface="新細明體" charset="0"/>
              </a:rPr>
              <a:t>风</a:t>
            </a:r>
            <a:r>
              <a:rPr lang="en-US" sz="3200" dirty="0" smtClean="0">
                <a:solidFill>
                  <a:srgbClr val="FFFF00"/>
                </a:solidFill>
                <a:ea typeface="新細明體" charset="0"/>
                <a:cs typeface="新細明體" charset="0"/>
              </a:rPr>
              <a:t>, </a:t>
            </a:r>
            <a:r>
              <a:rPr lang="zh-CN" altLang="en-US" sz="3200" dirty="0" smtClean="0">
                <a:solidFill>
                  <a:srgbClr val="FFFF00"/>
                </a:solidFill>
                <a:ea typeface="新細明體" charset="0"/>
                <a:cs typeface="新細明體" charset="0"/>
              </a:rPr>
              <a:t>灵</a:t>
            </a:r>
            <a:r>
              <a:rPr lang="ru-RU" altLang="ja-JP" sz="3200" dirty="0" smtClean="0">
                <a:solidFill>
                  <a:srgbClr val="FFFFCC"/>
                </a:solidFill>
                <a:ea typeface="新細明體" charset="0"/>
                <a:cs typeface="新細明體" charset="0"/>
              </a:rPr>
              <a:t>"</a:t>
            </a:r>
            <a:endParaRPr lang="en-US" sz="3200" dirty="0">
              <a:solidFill>
                <a:srgbClr val="FFFFCC"/>
              </a:solidFill>
              <a:ea typeface="新細明體" charset="0"/>
              <a:cs typeface="新細明體" charset="0"/>
            </a:endParaRPr>
          </a:p>
          <a:p>
            <a:pPr algn="ctr"/>
            <a:r>
              <a:rPr lang="zh-CN" altLang="en-US" sz="3200" dirty="0" smtClean="0">
                <a:solidFill>
                  <a:srgbClr val="FFFFCC"/>
                </a:solidFill>
                <a:ea typeface="新細明體" charset="0"/>
                <a:cs typeface="新細明體" charset="0"/>
              </a:rPr>
              <a:t>创</a:t>
            </a:r>
            <a:r>
              <a:rPr lang="en-US" sz="3200" dirty="0" smtClean="0">
                <a:solidFill>
                  <a:srgbClr val="FFFFCC"/>
                </a:solidFill>
                <a:ea typeface="新細明體" charset="0"/>
                <a:cs typeface="新細明體" charset="0"/>
              </a:rPr>
              <a:t> </a:t>
            </a:r>
            <a:r>
              <a:rPr lang="en-US" sz="3200" dirty="0">
                <a:solidFill>
                  <a:srgbClr val="FFFFCC"/>
                </a:solidFill>
                <a:ea typeface="新細明體" charset="0"/>
                <a:cs typeface="新細明體" charset="0"/>
              </a:rPr>
              <a:t>2:7</a:t>
            </a:r>
          </a:p>
        </p:txBody>
      </p:sp>
      <p:sp>
        <p:nvSpPr>
          <p:cNvPr id="9" name="TextBox 8"/>
          <p:cNvSpPr txBox="1">
            <a:spLocks noChangeArrowheads="1"/>
          </p:cNvSpPr>
          <p:nvPr/>
        </p:nvSpPr>
        <p:spPr bwMode="auto">
          <a:xfrm>
            <a:off x="5047215" y="2971800"/>
            <a:ext cx="3464410" cy="15696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dirty="0" smtClean="0">
                <a:solidFill>
                  <a:srgbClr val="FFFFCC"/>
                </a:solidFill>
                <a:ea typeface="新細明體" charset="0"/>
                <a:cs typeface="新細明體" charset="0"/>
              </a:rPr>
              <a:t>希腊文</a:t>
            </a:r>
            <a:r>
              <a:rPr lang="en-US" sz="3200" i="1" dirty="0" err="1" smtClean="0">
                <a:solidFill>
                  <a:srgbClr val="000000"/>
                </a:solidFill>
                <a:ea typeface="新細明體" charset="0"/>
                <a:cs typeface="新細明體" charset="0"/>
              </a:rPr>
              <a:t>nsert</a:t>
            </a:r>
            <a:r>
              <a:rPr lang="en-US" sz="3200" dirty="0">
                <a:solidFill>
                  <a:srgbClr val="FFFFCC"/>
                </a:solidFill>
                <a:ea typeface="新細明體" charset="0"/>
                <a:cs typeface="新細明體" charset="0"/>
              </a:rPr>
              <a:t/>
            </a:r>
            <a:br>
              <a:rPr lang="en-US" sz="3200" dirty="0">
                <a:solidFill>
                  <a:srgbClr val="FFFFCC"/>
                </a:solidFill>
                <a:ea typeface="新細明體" charset="0"/>
                <a:cs typeface="新細明體" charset="0"/>
              </a:rPr>
            </a:br>
            <a:r>
              <a:rPr lang="ru-RU" altLang="ja-JP" sz="3200" dirty="0" smtClean="0">
                <a:solidFill>
                  <a:srgbClr val="FFFFCC"/>
                </a:solidFill>
                <a:ea typeface="新細明體" charset="0"/>
                <a:cs typeface="新細明體" charset="0"/>
              </a:rPr>
              <a:t>"</a:t>
            </a:r>
            <a:r>
              <a:rPr lang="zh-CN" altLang="en-US" sz="3200" dirty="0" smtClean="0">
                <a:solidFill>
                  <a:srgbClr val="FFFF00"/>
                </a:solidFill>
                <a:ea typeface="新細明體" charset="0"/>
                <a:cs typeface="新細明體" charset="0"/>
              </a:rPr>
              <a:t>气息</a:t>
            </a:r>
            <a:r>
              <a:rPr lang="en-US" sz="3200" dirty="0" smtClean="0">
                <a:solidFill>
                  <a:srgbClr val="FFFF00"/>
                </a:solidFill>
                <a:ea typeface="新細明體" charset="0"/>
                <a:cs typeface="新細明體" charset="0"/>
              </a:rPr>
              <a:t>, </a:t>
            </a:r>
            <a:r>
              <a:rPr lang="zh-CN" altLang="en-US" sz="3200" dirty="0" smtClean="0">
                <a:solidFill>
                  <a:srgbClr val="FFFF00"/>
                </a:solidFill>
                <a:ea typeface="新細明體" charset="0"/>
                <a:cs typeface="新細明體" charset="0"/>
              </a:rPr>
              <a:t>风</a:t>
            </a:r>
            <a:r>
              <a:rPr lang="en-US" sz="3200" dirty="0" smtClean="0">
                <a:solidFill>
                  <a:srgbClr val="FFFF00"/>
                </a:solidFill>
                <a:ea typeface="新細明體" charset="0"/>
                <a:cs typeface="新細明體" charset="0"/>
              </a:rPr>
              <a:t>, </a:t>
            </a:r>
            <a:r>
              <a:rPr lang="zh-CN" altLang="en-US" sz="3200" dirty="0" smtClean="0">
                <a:solidFill>
                  <a:srgbClr val="FFFF00"/>
                </a:solidFill>
                <a:ea typeface="新細明體" charset="0"/>
                <a:cs typeface="新細明體" charset="0"/>
              </a:rPr>
              <a:t>灵</a:t>
            </a:r>
            <a:r>
              <a:rPr lang="ru-RU" altLang="ja-JP" sz="3200" dirty="0" smtClean="0">
                <a:solidFill>
                  <a:srgbClr val="FFFFCC"/>
                </a:solidFill>
                <a:ea typeface="新細明體" charset="0"/>
                <a:cs typeface="新細明體" charset="0"/>
              </a:rPr>
              <a:t>"</a:t>
            </a:r>
            <a:endParaRPr lang="en-US" sz="3200" dirty="0">
              <a:solidFill>
                <a:srgbClr val="FFFFCC"/>
              </a:solidFill>
              <a:ea typeface="新細明體" charset="0"/>
              <a:cs typeface="新細明體" charset="0"/>
            </a:endParaRPr>
          </a:p>
          <a:p>
            <a:pPr algn="ctr"/>
            <a:r>
              <a:rPr lang="zh-CN" altLang="en-US" sz="3200" dirty="0" smtClean="0">
                <a:solidFill>
                  <a:srgbClr val="FFFFCC"/>
                </a:solidFill>
                <a:ea typeface="新細明體" charset="0"/>
                <a:cs typeface="新細明體" charset="0"/>
              </a:rPr>
              <a:t>约</a:t>
            </a:r>
            <a:r>
              <a:rPr lang="en-US" sz="3200" dirty="0" smtClean="0">
                <a:solidFill>
                  <a:srgbClr val="FFFFCC"/>
                </a:solidFill>
                <a:ea typeface="新細明體" charset="0"/>
                <a:cs typeface="新細明體" charset="0"/>
              </a:rPr>
              <a:t> </a:t>
            </a:r>
            <a:r>
              <a:rPr lang="en-US" sz="3200" dirty="0">
                <a:solidFill>
                  <a:srgbClr val="FFFFCC"/>
                </a:solidFill>
                <a:ea typeface="新細明體" charset="0"/>
                <a:cs typeface="新細明體" charset="0"/>
              </a:rPr>
              <a:t>3:5, 8; </a:t>
            </a:r>
            <a:r>
              <a:rPr lang="zh-CN" altLang="en-US" sz="3200" dirty="0" smtClean="0">
                <a:solidFill>
                  <a:srgbClr val="FFFFCC"/>
                </a:solidFill>
                <a:ea typeface="新細明體" charset="0"/>
                <a:cs typeface="新細明體" charset="0"/>
              </a:rPr>
              <a:t>帖后</a:t>
            </a:r>
            <a:r>
              <a:rPr lang="en-US" sz="3200" dirty="0" smtClean="0">
                <a:solidFill>
                  <a:srgbClr val="FFFFCC"/>
                </a:solidFill>
                <a:ea typeface="新細明體" charset="0"/>
                <a:cs typeface="新細明體" charset="0"/>
              </a:rPr>
              <a:t> </a:t>
            </a:r>
            <a:r>
              <a:rPr lang="en-US" sz="3200" dirty="0">
                <a:solidFill>
                  <a:srgbClr val="FFFFCC"/>
                </a:solidFill>
                <a:ea typeface="新細明體" charset="0"/>
                <a:cs typeface="新細明體" charset="0"/>
              </a:rPr>
              <a:t>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ea typeface="新細明體" charset="0"/>
                <a:cs typeface="新細明體" charset="0"/>
              </a:rPr>
              <a:t>=</a:t>
            </a:r>
          </a:p>
        </p:txBody>
      </p:sp>
      <p:pic>
        <p:nvPicPr>
          <p:cNvPr id="11" name="Picture 10" descr="ru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38977" y="3111500"/>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645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algn="ctr" eaLnBrk="1" hangingPunct="1">
              <a:defRPr/>
            </a:pPr>
            <a:r>
              <a:rPr lang="zh-CN" altLang="en-US" sz="6000" b="1" dirty="0" smtClean="0">
                <a:solidFill>
                  <a:schemeClr val="accent4">
                    <a:lumMod val="20000"/>
                    <a:lumOff val="80000"/>
                  </a:schemeClr>
                </a:solidFill>
                <a:latin typeface="Arial" charset="0"/>
                <a:ea typeface="ＭＳ Ｐゴシック" charset="0"/>
                <a:cs typeface="ＭＳ Ｐゴシック" charset="0"/>
              </a:rPr>
              <a:t>被掳与归回</a:t>
            </a:r>
            <a:endParaRPr lang="en-US" sz="5400" dirty="0">
              <a:solidFill>
                <a:schemeClr val="accent4">
                  <a:lumMod val="20000"/>
                  <a:lumOff val="80000"/>
                </a:schemeClr>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30923" y="3611605"/>
            <a:ext cx="175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b="1" dirty="0" smtClean="0">
                <a:solidFill>
                  <a:srgbClr val="000000"/>
                </a:solidFill>
              </a:rPr>
              <a:t>被尼布甲尼撒放逐到巴比伦</a:t>
            </a:r>
            <a:endParaRPr lang="en-US" altLang="zh-CN" b="1" dirty="0" smtClean="0">
              <a:solidFill>
                <a:srgbClr val="000000"/>
              </a:solidFill>
            </a:endParaRPr>
          </a:p>
          <a:p>
            <a:pPr algn="ctr"/>
            <a:r>
              <a:rPr lang="en-US" b="1" dirty="0" smtClean="0">
                <a:solidFill>
                  <a:srgbClr val="000000"/>
                </a:solidFill>
              </a:rPr>
              <a:t>(586 </a:t>
            </a:r>
            <a:r>
              <a:rPr lang="en-US" b="1" dirty="0">
                <a:solidFill>
                  <a:srgbClr val="000000"/>
                </a:solidFill>
              </a:rPr>
              <a:t>BC)</a:t>
            </a: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b="1" dirty="0" smtClean="0">
                <a:solidFill>
                  <a:srgbClr val="FFFFFF"/>
                </a:solidFill>
              </a:rPr>
              <a:t>以西结时代 </a:t>
            </a:r>
            <a:r>
              <a:rPr lang="en-US" b="1" dirty="0" smtClean="0">
                <a:solidFill>
                  <a:srgbClr val="FFFFFF"/>
                </a:solidFill>
              </a:rPr>
              <a:t>(597 </a:t>
            </a:r>
            <a:r>
              <a:rPr lang="en-US" b="1" dirty="0">
                <a:solidFill>
                  <a:srgbClr val="FFFFFF"/>
                </a:solidFill>
              </a:rPr>
              <a:t>BC)</a:t>
            </a:r>
          </a:p>
        </p:txBody>
      </p:sp>
      <p:sp>
        <p:nvSpPr>
          <p:cNvPr id="36870" name="Text Box 6"/>
          <p:cNvSpPr txBox="1">
            <a:spLocks noChangeArrowheads="1"/>
          </p:cNvSpPr>
          <p:nvPr/>
        </p:nvSpPr>
        <p:spPr bwMode="auto">
          <a:xfrm>
            <a:off x="5189960" y="3583647"/>
            <a:ext cx="1752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b="1" dirty="0" smtClean="0">
                <a:solidFill>
                  <a:srgbClr val="000000"/>
                </a:solidFill>
              </a:rPr>
              <a:t>被罗马帝国的提多将军放逐到世界各地</a:t>
            </a:r>
            <a:r>
              <a:rPr lang="en-US" b="1" dirty="0">
                <a:solidFill>
                  <a:srgbClr val="000000"/>
                </a:solidFill>
              </a:rPr>
              <a:t/>
            </a:r>
            <a:br>
              <a:rPr lang="en-US" b="1" dirty="0">
                <a:solidFill>
                  <a:srgbClr val="000000"/>
                </a:solidFill>
              </a:rPr>
            </a:br>
            <a:r>
              <a:rPr lang="en-US" b="1" dirty="0">
                <a:solidFill>
                  <a:srgbClr val="000000"/>
                </a:solidFill>
              </a:rPr>
              <a:t>(AD 70)</a:t>
            </a:r>
          </a:p>
        </p:txBody>
      </p:sp>
      <p:sp>
        <p:nvSpPr>
          <p:cNvPr id="36871" name="Text Box 7"/>
          <p:cNvSpPr txBox="1">
            <a:spLocks noChangeArrowheads="1"/>
          </p:cNvSpPr>
          <p:nvPr/>
        </p:nvSpPr>
        <p:spPr bwMode="auto">
          <a:xfrm>
            <a:off x="3364525" y="3583647"/>
            <a:ext cx="175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b="1" dirty="0" smtClean="0">
                <a:solidFill>
                  <a:srgbClr val="000000"/>
                </a:solidFill>
              </a:rPr>
              <a:t>古列王</a:t>
            </a:r>
            <a:endParaRPr lang="en-US" altLang="zh-CN" b="1" dirty="0" smtClean="0">
              <a:solidFill>
                <a:srgbClr val="000000"/>
              </a:solidFill>
            </a:endParaRPr>
          </a:p>
          <a:p>
            <a:pPr algn="ctr"/>
            <a:r>
              <a:rPr lang="zh-CN" altLang="en-US" b="1" dirty="0" smtClean="0">
                <a:solidFill>
                  <a:srgbClr val="000000"/>
                </a:solidFill>
              </a:rPr>
              <a:t>允许以色列人归回</a:t>
            </a:r>
            <a:endParaRPr lang="en-US" altLang="zh-CN" b="1" dirty="0" smtClean="0">
              <a:solidFill>
                <a:srgbClr val="000000"/>
              </a:solidFill>
            </a:endParaRPr>
          </a:p>
          <a:p>
            <a:pPr algn="ctr"/>
            <a:r>
              <a:rPr lang="en-US" b="1" dirty="0" smtClean="0">
                <a:solidFill>
                  <a:srgbClr val="000000"/>
                </a:solidFill>
              </a:rPr>
              <a:t>(516 </a:t>
            </a:r>
            <a:r>
              <a:rPr lang="en-US" b="1" dirty="0">
                <a:solidFill>
                  <a:srgbClr val="000000"/>
                </a:solidFill>
              </a:rPr>
              <a:t>BC)</a:t>
            </a:r>
          </a:p>
        </p:txBody>
      </p:sp>
      <p:sp>
        <p:nvSpPr>
          <p:cNvPr id="36872" name="Text Box 8"/>
          <p:cNvSpPr txBox="1">
            <a:spLocks noChangeArrowheads="1"/>
          </p:cNvSpPr>
          <p:nvPr/>
        </p:nvSpPr>
        <p:spPr bwMode="auto">
          <a:xfrm>
            <a:off x="7015395" y="3583647"/>
            <a:ext cx="175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b="1" dirty="0" smtClean="0">
                <a:solidFill>
                  <a:srgbClr val="000000"/>
                </a:solidFill>
              </a:rPr>
              <a:t>锡安主义者归回以色列</a:t>
            </a:r>
            <a:r>
              <a:rPr lang="en-US" b="1" dirty="0" smtClean="0">
                <a:solidFill>
                  <a:srgbClr val="000000"/>
                </a:solidFill>
              </a:rPr>
              <a:t>(AD </a:t>
            </a:r>
            <a:r>
              <a:rPr lang="en-US" b="1" dirty="0">
                <a:solidFill>
                  <a:srgbClr val="000000"/>
                </a:solidFill>
              </a:rPr>
              <a:t>1948)</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endParaRPr lang="en-US" b="1">
              <a:solidFill>
                <a:srgbClr val="000000"/>
              </a:solidFill>
              <a:latin typeface="Arial"/>
              <a:cs typeface="+mn-cs"/>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endParaRPr lang="en-US" sz="2000" b="1">
              <a:solidFill>
                <a:srgbClr val="000000"/>
              </a:solidFill>
              <a:latin typeface="Arial"/>
              <a:cs typeface="+mn-cs"/>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endParaRPr lang="en-US" b="1">
              <a:solidFill>
                <a:srgbClr val="000000"/>
              </a:solidFill>
              <a:latin typeface="Arial"/>
              <a:cs typeface="+mn-cs"/>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endParaRPr lang="en-US" sz="2000" b="1">
              <a:solidFill>
                <a:srgbClr val="000000"/>
              </a:solidFill>
              <a:latin typeface="Arial"/>
              <a:cs typeface="+mn-cs"/>
            </a:endParaRPr>
          </a:p>
        </p:txBody>
      </p:sp>
      <p:sp>
        <p:nvSpPr>
          <p:cNvPr id="36877" name="Text Box 13"/>
          <p:cNvSpPr txBox="1">
            <a:spLocks noChangeArrowheads="1"/>
          </p:cNvSpPr>
          <p:nvPr/>
        </p:nvSpPr>
        <p:spPr bwMode="auto">
          <a:xfrm>
            <a:off x="0" y="6453188"/>
            <a:ext cx="9180513" cy="4001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000" b="1" dirty="0">
                <a:solidFill>
                  <a:schemeClr val="bg1"/>
                </a:solidFill>
              </a:rPr>
              <a:t>为什么以西结要描述基督再临</a:t>
            </a:r>
            <a:r>
              <a:rPr lang="en-US" sz="2000" b="1" dirty="0">
                <a:solidFill>
                  <a:schemeClr val="bg1"/>
                </a:solidFill>
              </a:rPr>
              <a:t>?</a:t>
            </a:r>
            <a:endParaRPr lang="en-US" sz="2000" b="1" i="1">
              <a:solidFill>
                <a:srgbClr val="FFFFFF"/>
              </a:solidFill>
            </a:endParaRPr>
          </a:p>
        </p:txBody>
      </p:sp>
      <p:sp>
        <p:nvSpPr>
          <p:cNvPr id="704525" name="Text Box 14"/>
          <p:cNvSpPr txBox="1">
            <a:spLocks noChangeArrowheads="1"/>
          </p:cNvSpPr>
          <p:nvPr/>
        </p:nvSpPr>
        <p:spPr bwMode="auto">
          <a:xfrm>
            <a:off x="8316913" y="76200"/>
            <a:ext cx="696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508</a:t>
            </a:r>
          </a:p>
        </p:txBody>
      </p:sp>
    </p:spTree>
    <p:extLst>
      <p:ext uri="{BB962C8B-B14F-4D97-AF65-F5344CB8AC3E}">
        <p14:creationId xmlns:p14="http://schemas.microsoft.com/office/powerpoint/2010/main" val="3110117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0656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Rectangle 3"/>
          <p:cNvSpPr>
            <a:spLocks noGrp="1" noChangeArrowheads="1"/>
          </p:cNvSpPr>
          <p:nvPr>
            <p:ph type="ctrTitle"/>
          </p:nvPr>
        </p:nvSpPr>
        <p:spPr>
          <a:xfrm>
            <a:off x="381000" y="533400"/>
            <a:ext cx="8305800" cy="685800"/>
          </a:xfrm>
        </p:spPr>
        <p:txBody>
          <a:bodyPr/>
          <a:lstStyle/>
          <a:p>
            <a:pPr eaLnBrk="1" hangingPunct="1"/>
            <a:r>
              <a:rPr lang="zh-CN" altLang="en-US" sz="4000" dirty="0">
                <a:solidFill>
                  <a:schemeClr val="bg1"/>
                </a:solidFill>
                <a:latin typeface="Arial" charset="0"/>
                <a:ea typeface="ＭＳ Ｐゴシック" charset="0"/>
                <a:cs typeface="ＭＳ Ｐゴシック" charset="0"/>
              </a:rPr>
              <a:t>以西结预言的诠释</a:t>
            </a:r>
            <a:endParaRPr lang="en-US" sz="4000" dirty="0">
              <a:solidFill>
                <a:schemeClr val="bg1"/>
              </a:solidFill>
              <a:latin typeface="Arial" charset="0"/>
              <a:ea typeface="ＭＳ Ｐゴシック" charset="0"/>
              <a:cs typeface="ＭＳ Ｐゴシック" charset="0"/>
            </a:endParaRPr>
          </a:p>
        </p:txBody>
      </p:sp>
      <p:sp>
        <p:nvSpPr>
          <p:cNvPr id="706564" name="Rectangle 4"/>
          <p:cNvSpPr>
            <a:spLocks noChangeArrowheads="1"/>
          </p:cNvSpPr>
          <p:nvPr/>
        </p:nvSpPr>
        <p:spPr bwMode="auto">
          <a:xfrm>
            <a:off x="381000" y="6381328"/>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FFFFFF"/>
                </a:solidFill>
              </a:rPr>
              <a:t>Adapted from www.bibleweb.org/ MEastStudies/Sem3.htm</a:t>
            </a:r>
          </a:p>
        </p:txBody>
      </p:sp>
      <p:graphicFrame>
        <p:nvGraphicFramePr>
          <p:cNvPr id="38917" name="Group 5"/>
          <p:cNvGraphicFramePr>
            <a:graphicFrameLocks noGrp="1"/>
          </p:cNvGraphicFramePr>
          <p:nvPr>
            <p:extLst>
              <p:ext uri="{D42A27DB-BD31-4B8C-83A1-F6EECF244321}">
                <p14:modId xmlns:p14="http://schemas.microsoft.com/office/powerpoint/2010/main" val="3637911605"/>
              </p:ext>
            </p:extLst>
          </p:nvPr>
        </p:nvGraphicFramePr>
        <p:xfrm>
          <a:off x="0" y="1524000"/>
          <a:ext cx="9143999" cy="3810000"/>
        </p:xfrm>
        <a:graphic>
          <a:graphicData uri="http://schemas.openxmlformats.org/drawingml/2006/table">
            <a:tbl>
              <a:tblPr/>
              <a:tblGrid>
                <a:gridCol w="4110605"/>
                <a:gridCol w="503339"/>
                <a:gridCol w="4530055"/>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tx1"/>
                          </a:solidFill>
                          <a:effectLst/>
                          <a:latin typeface="Arial" charset="0"/>
                          <a:ea typeface="ＭＳ Ｐゴシック" charset="0"/>
                          <a:cs typeface="ＭＳ Ｐゴシック" charset="0"/>
                        </a:rPr>
                        <a:t>异象</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tx1"/>
                          </a:solidFill>
                          <a:effectLst/>
                          <a:latin typeface="Arial" charset="0"/>
                          <a:ea typeface="ＭＳ Ｐゴシック" charset="0"/>
                          <a:cs typeface="ＭＳ Ｐゴシック" charset="0"/>
                        </a:rPr>
                        <a:t>意思</a:t>
                      </a:r>
                      <a:endParaRPr kumimoji="0" lang="zh-CN" altLang="en-US" sz="2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骨头</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以色列之家</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格骨</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失去希望，被剪除</a:t>
                      </a:r>
                      <a:endParaRPr kumimoji="0" lang="zh-CN"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r>
              <a:tr h="889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骨头聚集一处</a:t>
                      </a:r>
                      <a:endParaRPr kumimoji="0" lang="zh-CN"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犹太人回归</a:t>
                      </a:r>
                      <a:endParaRPr kumimoji="0" lang="zh-CN"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r>
              <a:tr h="762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他们里面的气息</a:t>
                      </a:r>
                      <a:endParaRPr kumimoji="0" lang="zh-CN"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上帝的灵在祂的子民里面</a:t>
                      </a:r>
                    </a:p>
                  </a:txBody>
                  <a:tcPr horzOverflow="overflow">
                    <a:lnL>
                      <a:noFill/>
                    </a:lnL>
                    <a:lnR>
                      <a:noFill/>
                    </a:lnR>
                    <a:lnT>
                      <a:noFill/>
                    </a:lnT>
                    <a:lnB>
                      <a:noFill/>
                    </a:lnB>
                    <a:lnTlToBr>
                      <a:noFill/>
                    </a:lnTlToBr>
                    <a:lnBlToTr>
                      <a:noFill/>
                    </a:lnBlToTr>
                    <a:noFill/>
                  </a:tcPr>
                </a:tc>
              </a:tr>
            </a:tbl>
          </a:graphicData>
        </a:graphic>
      </p:graphicFrame>
      <p:sp>
        <p:nvSpPr>
          <p:cNvPr id="706581" name="Text Box 37"/>
          <p:cNvSpPr txBox="1">
            <a:spLocks noChangeArrowheads="1"/>
          </p:cNvSpPr>
          <p:nvPr/>
        </p:nvSpPr>
        <p:spPr bwMode="auto">
          <a:xfrm>
            <a:off x="8101013" y="12700"/>
            <a:ext cx="696912"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508</a:t>
            </a:r>
          </a:p>
        </p:txBody>
      </p:sp>
    </p:spTree>
    <p:extLst>
      <p:ext uri="{BB962C8B-B14F-4D97-AF65-F5344CB8AC3E}">
        <p14:creationId xmlns:p14="http://schemas.microsoft.com/office/powerpoint/2010/main" val="4148983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24" y="0"/>
            <a:ext cx="9180513" cy="134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ctrTitle"/>
          </p:nvPr>
        </p:nvSpPr>
        <p:spPr>
          <a:xfrm>
            <a:off x="5524500" y="0"/>
            <a:ext cx="3810000" cy="2133600"/>
          </a:xfrm>
          <a:effectLst>
            <a:outerShdw blurRad="63500" dist="107763" dir="8100000" algn="ctr" rotWithShape="0">
              <a:schemeClr val="bg1">
                <a:alpha val="74998"/>
              </a:schemeClr>
            </a:outerShdw>
          </a:effectLst>
        </p:spPr>
        <p:txBody>
          <a:bodyPr/>
          <a:lstStyle/>
          <a:p>
            <a:pPr eaLnBrk="1" hangingPunct="1">
              <a:defRPr/>
            </a:pPr>
            <a:r>
              <a:rPr lang="zh-CN" altLang="en-US" sz="5400" b="1" dirty="0" smtClean="0">
                <a:solidFill>
                  <a:schemeClr val="tx1"/>
                </a:solidFill>
                <a:latin typeface="Arial" charset="0"/>
                <a:ea typeface="ＭＳ Ｐゴシック" charset="0"/>
                <a:cs typeface="ＭＳ Ｐゴシック" charset="0"/>
              </a:rPr>
              <a:t>西奥多 </a:t>
            </a:r>
            <a:r>
              <a:rPr lang="en-US" altLang="zh-CN" sz="5400" b="1" dirty="0" smtClean="0">
                <a:solidFill>
                  <a:schemeClr val="tx1"/>
                </a:solidFill>
                <a:latin typeface="Arial" charset="0"/>
                <a:ea typeface="ＭＳ Ｐゴシック" charset="0"/>
                <a:cs typeface="ＭＳ Ｐゴシック" charset="0"/>
              </a:rPr>
              <a:t/>
            </a:r>
            <a:br>
              <a:rPr lang="en-US" altLang="zh-CN" sz="5400" b="1" dirty="0" smtClean="0">
                <a:solidFill>
                  <a:schemeClr val="tx1"/>
                </a:solidFill>
                <a:latin typeface="Arial" charset="0"/>
                <a:ea typeface="ＭＳ Ｐゴシック" charset="0"/>
                <a:cs typeface="ＭＳ Ｐゴシック" charset="0"/>
              </a:rPr>
            </a:br>
            <a:r>
              <a:rPr lang="zh-CN" altLang="en-US" sz="5400" b="1" dirty="0" smtClean="0">
                <a:solidFill>
                  <a:schemeClr val="tx1"/>
                </a:solidFill>
                <a:latin typeface="Arial" charset="0"/>
                <a:ea typeface="ＭＳ Ｐゴシック" charset="0"/>
                <a:cs typeface="ＭＳ Ｐゴシック" charset="0"/>
              </a:rPr>
              <a:t>赫茨尔</a:t>
            </a:r>
            <a:endParaRPr lang="en-US" sz="6600" dirty="0">
              <a:solidFill>
                <a:schemeClr val="tx1"/>
              </a:solidFill>
              <a:latin typeface="Arial" charset="0"/>
              <a:ea typeface="ＭＳ Ｐゴシック" charset="0"/>
              <a:cs typeface="ＭＳ Ｐゴシック" charset="0"/>
            </a:endParaRPr>
          </a:p>
        </p:txBody>
      </p:sp>
      <p:sp>
        <p:nvSpPr>
          <p:cNvPr id="703491" name="Rectangle 4"/>
          <p:cNvSpPr>
            <a:spLocks noGrp="1" noChangeArrowheads="1"/>
          </p:cNvSpPr>
          <p:nvPr>
            <p:ph type="subTitle" idx="1"/>
          </p:nvPr>
        </p:nvSpPr>
        <p:spPr>
          <a:xfrm>
            <a:off x="5796136" y="3140968"/>
            <a:ext cx="3347864" cy="3889375"/>
          </a:xfrm>
        </p:spPr>
        <p:txBody>
          <a:bodyPr/>
          <a:lstStyle/>
          <a:p>
            <a:pPr eaLnBrk="1" hangingPunct="1"/>
            <a:r>
              <a:rPr lang="zh-CN" altLang="en-US" sz="4000" dirty="0">
                <a:solidFill>
                  <a:schemeClr val="tx1"/>
                </a:solidFill>
              </a:rPr>
              <a:t>第一届</a:t>
            </a:r>
            <a:r>
              <a:rPr lang="zh-CN" altLang="en-US" sz="4000" dirty="0" smtClean="0">
                <a:solidFill>
                  <a:schemeClr val="tx1"/>
                </a:solidFill>
              </a:rPr>
              <a:t>世界锡安</a:t>
            </a:r>
            <a:r>
              <a:rPr lang="zh-CN" altLang="en-US" sz="4000" dirty="0">
                <a:solidFill>
                  <a:schemeClr val="tx1"/>
                </a:solidFill>
              </a:rPr>
              <a:t>主义者大会 </a:t>
            </a:r>
            <a:endParaRPr lang="en-US" altLang="zh-CN" sz="4000" dirty="0" smtClean="0">
              <a:solidFill>
                <a:schemeClr val="tx1"/>
              </a:solidFill>
            </a:endParaRPr>
          </a:p>
          <a:p>
            <a:pPr eaLnBrk="1" hangingPunct="1"/>
            <a:r>
              <a:rPr lang="en-US" sz="4000" b="1" i="1" dirty="0" smtClean="0">
                <a:solidFill>
                  <a:schemeClr val="tx1"/>
                </a:solidFill>
                <a:latin typeface="Arial" charset="0"/>
                <a:ea typeface="ＭＳ Ｐゴシック" charset="0"/>
                <a:cs typeface="ＭＳ Ｐゴシック" charset="0"/>
              </a:rPr>
              <a:t>1897</a:t>
            </a:r>
            <a:endParaRPr lang="en-US" sz="3600"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14386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smtClean="0">
                <a:solidFill>
                  <a:srgbClr val="FFFFFF"/>
                </a:solidFill>
              </a:rPr>
              <a:t>www.bibleweb.org/ MEastStudies/Sem3.htm</a:t>
            </a:r>
          </a:p>
        </p:txBody>
      </p:sp>
      <p:sp>
        <p:nvSpPr>
          <p:cNvPr id="40962" name="Rectangle 2"/>
          <p:cNvSpPr>
            <a:spLocks noGrp="1" noChangeArrowheads="1"/>
          </p:cNvSpPr>
          <p:nvPr>
            <p:ph type="ctrTitle"/>
          </p:nvPr>
        </p:nvSpPr>
        <p:spPr>
          <a:xfrm>
            <a:off x="0" y="-15329"/>
            <a:ext cx="81724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zh-TW" altLang="en-US" sz="3600" b="1">
                <a:solidFill>
                  <a:schemeClr val="bg1"/>
                </a:solidFill>
                <a:latin typeface="Arial" charset="0"/>
                <a:ea typeface="ＭＳ Ｐゴシック" charset="0"/>
                <a:cs typeface="ＭＳ Ｐゴシック" charset="0"/>
              </a:rPr>
              <a:t>二十世纪犹太人归回数据</a:t>
            </a:r>
            <a:endParaRPr lang="en-US" sz="2400" b="1">
              <a:solidFill>
                <a:schemeClr val="bg1"/>
              </a:solidFill>
              <a:latin typeface="Arial" charset="0"/>
              <a:ea typeface="ＭＳ Ｐゴシック" charset="0"/>
              <a:cs typeface="ＭＳ Ｐゴシック"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charset="0"/>
              <a:ea typeface="ＭＳ Ｐゴシック" charset="0"/>
              <a:cs typeface="ＭＳ Ｐゴシック" charset="0"/>
            </a:endParaRPr>
          </a:p>
        </p:txBody>
      </p:sp>
      <p:sp>
        <p:nvSpPr>
          <p:cNvPr id="40967" name="Text Box 7"/>
          <p:cNvSpPr txBox="1">
            <a:spLocks noChangeArrowheads="1"/>
          </p:cNvSpPr>
          <p:nvPr/>
        </p:nvSpPr>
        <p:spPr bwMode="auto">
          <a:xfrm>
            <a:off x="8257820" y="0"/>
            <a:ext cx="886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rgbClr val="FFFFFF"/>
                </a:solidFill>
              </a:rPr>
              <a:t>195b</a:t>
            </a: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a:solidFill>
                  <a:srgbClr val="000000"/>
                </a:solidFill>
                <a:latin typeface="Arial" charset="0"/>
                <a:ea typeface="ＭＳ Ｐゴシック" charset="0"/>
                <a:cs typeface="ＭＳ Ｐゴシック" charset="0"/>
              </a:rPr>
              <a:t>millions</a:t>
            </a:r>
            <a:endParaRPr lang="en-US" sz="1400" b="1">
              <a:solidFill>
                <a:srgbClr val="00000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a:solidFill>
                  <a:srgbClr val="000000"/>
                </a:solidFill>
                <a:latin typeface="Arial" charset="0"/>
                <a:ea typeface="ＭＳ Ｐゴシック" charset="0"/>
                <a:cs typeface="ＭＳ Ｐゴシック" charset="0"/>
              </a:rPr>
              <a:t>Total</a:t>
            </a:r>
            <a:endParaRPr lang="en-US" sz="1400" b="1">
              <a:solidFill>
                <a:srgbClr val="000000"/>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a:solidFill>
                  <a:srgbClr val="000000"/>
                </a:solidFill>
                <a:latin typeface="Arial" charset="0"/>
                <a:ea typeface="ＭＳ Ｐゴシック" charset="0"/>
                <a:cs typeface="ＭＳ Ｐゴシック" charset="0"/>
              </a:rPr>
              <a:t>Jews</a:t>
            </a:r>
            <a:endParaRPr lang="en-US" sz="1400" b="1">
              <a:solidFill>
                <a:srgbClr val="000000"/>
              </a:solidFill>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i="1">
                <a:solidFill>
                  <a:srgbClr val="000000"/>
                </a:solidFill>
                <a:latin typeface="Arial" charset="0"/>
                <a:ea typeface="ＭＳ Ｐゴシック" charset="0"/>
                <a:cs typeface="ＭＳ Ｐゴシック" charset="0"/>
              </a:rPr>
              <a:t>Growth in the Population of Israel</a:t>
            </a:r>
          </a:p>
          <a:p>
            <a:pPr algn="l" eaLnBrk="1" hangingPunct="1">
              <a:defRPr/>
            </a:pPr>
            <a:r>
              <a:rPr lang="en-US" sz="2000" b="1" i="1">
                <a:solidFill>
                  <a:srgbClr val="000000"/>
                </a:solidFill>
                <a:latin typeface="Arial" charset="0"/>
                <a:ea typeface="ＭＳ Ｐゴシック" charset="0"/>
                <a:cs typeface="ＭＳ Ｐゴシック" charset="0"/>
              </a:rPr>
              <a:t>1916-1986</a:t>
            </a:r>
            <a:endParaRPr lang="en-US" sz="1400" b="1" i="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656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78447"/>
            <a:ext cx="8229600" cy="1143000"/>
          </a:xfrm>
        </p:spPr>
        <p:txBody>
          <a:bodyPr/>
          <a:lstStyle/>
          <a:p>
            <a:endParaRPr lang="en-US" dirty="0"/>
          </a:p>
        </p:txBody>
      </p:sp>
      <p:pic>
        <p:nvPicPr>
          <p:cNvPr id="3" name="13-1 Thessalonians Left Behind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50" y="11530"/>
            <a:ext cx="9163850" cy="6872887"/>
          </a:xfrm>
          <a:prstGeom prst="rect">
            <a:avLst/>
          </a:prstGeom>
        </p:spPr>
      </p:pic>
    </p:spTree>
    <p:extLst>
      <p:ext uri="{BB962C8B-B14F-4D97-AF65-F5344CB8AC3E}">
        <p14:creationId xmlns:p14="http://schemas.microsoft.com/office/powerpoint/2010/main" val="1112130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zh-CN" altLang="en-US" sz="3600" dirty="0">
                <a:solidFill>
                  <a:schemeClr val="bg1"/>
                </a:solidFill>
                <a:latin typeface="Arial" charset="0"/>
                <a:ea typeface="ＭＳ Ｐゴシック" charset="0"/>
                <a:cs typeface="ＭＳ Ｐゴシック" charset="0"/>
              </a:rPr>
              <a:t>世界犹太人人口（</a:t>
            </a:r>
            <a:r>
              <a:rPr lang="en-US" altLang="zh-CN" sz="3600" dirty="0">
                <a:solidFill>
                  <a:schemeClr val="bg1"/>
                </a:solidFill>
                <a:latin typeface="Arial" charset="0"/>
                <a:ea typeface="ＭＳ Ｐゴシック" charset="0"/>
                <a:cs typeface="ＭＳ Ｐゴシック" charset="0"/>
              </a:rPr>
              <a:t>1997</a:t>
            </a:r>
            <a:r>
              <a:rPr lang="zh-CN" altLang="en-US" sz="3600" dirty="0">
                <a:solidFill>
                  <a:schemeClr val="bg1"/>
                </a:solidFill>
                <a:latin typeface="Arial" charset="0"/>
                <a:ea typeface="ＭＳ Ｐゴシック" charset="0"/>
                <a:cs typeface="ＭＳ Ｐゴシック" charset="0"/>
              </a:rPr>
              <a:t>年数据）</a:t>
            </a:r>
            <a:endParaRPr lang="en-US" sz="3600">
              <a:solidFill>
                <a:schemeClr val="bg1"/>
              </a:solidFill>
              <a:latin typeface="Arial" charset="0"/>
              <a:ea typeface="ＭＳ Ｐゴシック" charset="0"/>
              <a:cs typeface="ＭＳ Ｐゴシック" charset="0"/>
            </a:endParaRPr>
          </a:p>
        </p:txBody>
      </p:sp>
      <p:sp>
        <p:nvSpPr>
          <p:cNvPr id="707587" name="Rectangle 4"/>
          <p:cNvSpPr>
            <a:spLocks noGrp="1" noChangeArrowheads="1"/>
          </p:cNvSpPr>
          <p:nvPr>
            <p:ph type="body" idx="1"/>
          </p:nvPr>
        </p:nvSpPr>
        <p:spPr>
          <a:xfrm>
            <a:off x="0" y="3366864"/>
            <a:ext cx="1828800" cy="2582416"/>
          </a:xfrm>
        </p:spPr>
        <p:txBody>
          <a:bodyPr/>
          <a:lstStyle/>
          <a:p>
            <a:pPr eaLnBrk="1" hangingPunct="1">
              <a:lnSpc>
                <a:spcPct val="90000"/>
              </a:lnSpc>
            </a:pPr>
            <a:r>
              <a:rPr lang="zh-CN" altLang="en-US" sz="2400" b="1" dirty="0">
                <a:latin typeface="Arial" charset="0"/>
                <a:ea typeface="ＭＳ Ｐゴシック" charset="0"/>
                <a:cs typeface="ＭＳ Ｐゴシック" charset="0"/>
              </a:rPr>
              <a:t>大部分犹太人还没有回到以色列</a:t>
            </a:r>
            <a:endParaRPr lang="en-US" sz="2400" b="1" dirty="0">
              <a:latin typeface="Arial" charset="0"/>
              <a:ea typeface="ＭＳ Ｐゴシック" charset="0"/>
              <a:cs typeface="ＭＳ Ｐゴシック" charset="0"/>
            </a:endParaRP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1" charset="0"/>
                <a:ea typeface="ＭＳ Ｐゴシック" pitchFamily="-111" charset="-128"/>
                <a:cs typeface="ＭＳ Ｐゴシック" pitchFamily="-111" charset="-128"/>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Israel</a:t>
            </a:r>
          </a:p>
          <a:p>
            <a:pPr eaLnBrk="1" hangingPunct="1">
              <a:defRPr/>
            </a:pPr>
            <a:r>
              <a:rPr lang="en-US" sz="1200" b="1">
                <a:solidFill>
                  <a:srgbClr val="000000"/>
                </a:solidFill>
                <a:latin typeface="Arial" charset="0"/>
                <a:ea typeface="ＭＳ Ｐゴシック" charset="0"/>
                <a:cs typeface="ＭＳ Ｐゴシック" charset="0"/>
              </a:rPr>
              <a:t>29%</a:t>
            </a:r>
            <a:endParaRPr lang="en-US" sz="1400" b="1">
              <a:solidFill>
                <a:srgbClr val="00000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North America</a:t>
            </a:r>
          </a:p>
          <a:p>
            <a:pPr eaLnBrk="1" hangingPunct="1">
              <a:defRPr/>
            </a:pPr>
            <a:r>
              <a:rPr lang="en-US" sz="1200" b="1">
                <a:solidFill>
                  <a:srgbClr val="000000"/>
                </a:solidFill>
                <a:latin typeface="Arial" charset="0"/>
                <a:ea typeface="ＭＳ Ｐゴシック" charset="0"/>
                <a:cs typeface="ＭＳ Ｐゴシック" charset="0"/>
              </a:rPr>
              <a:t>38%</a:t>
            </a:r>
            <a:endParaRPr lang="en-US" sz="1400" b="1">
              <a:solidFill>
                <a:srgbClr val="00000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Europe</a:t>
            </a:r>
          </a:p>
          <a:p>
            <a:pPr eaLnBrk="1" hangingPunct="1">
              <a:defRPr/>
            </a:pPr>
            <a:r>
              <a:rPr lang="en-US" sz="1200" b="1">
                <a:solidFill>
                  <a:srgbClr val="000000"/>
                </a:solidFill>
                <a:latin typeface="Arial" charset="0"/>
                <a:ea typeface="ＭＳ Ｐゴシック" charset="0"/>
                <a:cs typeface="ＭＳ Ｐゴシック" charset="0"/>
              </a:rPr>
              <a:t>18.4%</a:t>
            </a:r>
            <a:endParaRPr lang="en-US" sz="1400" b="1">
              <a:solidFill>
                <a:srgbClr val="00000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15.8 Million Jews in 1997</a:t>
            </a:r>
            <a:endParaRPr lang="en-US" sz="1400" b="1">
              <a:solidFill>
                <a:srgbClr val="000000"/>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Oceania .8%</a:t>
            </a:r>
            <a:endParaRPr lang="en-US" sz="1400" b="1">
              <a:solidFill>
                <a:srgbClr val="000000"/>
              </a:solidFill>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r" eaLnBrk="1" hangingPunct="1">
              <a:defRPr/>
            </a:pPr>
            <a:r>
              <a:rPr lang="en-US" sz="1200" b="1">
                <a:solidFill>
                  <a:srgbClr val="000000"/>
                </a:solidFill>
                <a:latin typeface="Arial" charset="0"/>
                <a:ea typeface="ＭＳ Ｐゴシック" charset="0"/>
                <a:cs typeface="ＭＳ Ｐゴシック" charset="0"/>
              </a:rPr>
              <a:t>Africa 1.8%</a:t>
            </a:r>
            <a:endParaRPr lang="en-US" sz="1400" b="1">
              <a:solidFill>
                <a:srgbClr val="000000"/>
              </a:solidFill>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r" eaLnBrk="1" hangingPunct="1">
              <a:defRPr/>
            </a:pPr>
            <a:r>
              <a:rPr lang="en-US" sz="1200" b="1">
                <a:solidFill>
                  <a:srgbClr val="000000"/>
                </a:solidFill>
                <a:latin typeface="Arial" charset="0"/>
                <a:ea typeface="ＭＳ Ｐゴシック" charset="0"/>
                <a:cs typeface="ＭＳ Ｐゴシック" charset="0"/>
              </a:rPr>
              <a:t>Russia 4.4%</a:t>
            </a:r>
            <a:endParaRPr lang="en-US" sz="1400" b="1">
              <a:solidFill>
                <a:srgbClr val="000000"/>
              </a:solidFill>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r" eaLnBrk="1" hangingPunct="1">
              <a:defRPr/>
            </a:pPr>
            <a:r>
              <a:rPr lang="en-US" sz="1200" b="1">
                <a:solidFill>
                  <a:srgbClr val="000000"/>
                </a:solidFill>
                <a:latin typeface="Arial" charset="0"/>
                <a:ea typeface="ＭＳ Ｐゴシック" charset="0"/>
                <a:cs typeface="ＭＳ Ｐゴシック" charset="0"/>
              </a:rPr>
              <a:t>South America 7.6%</a:t>
            </a:r>
            <a:endParaRPr lang="en-US" sz="1400"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43820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4"/>
          <a:stretch/>
        </p:blipFill>
        <p:spPr>
          <a:xfrm>
            <a:off x="0" y="615010"/>
            <a:ext cx="9144000" cy="6231043"/>
          </a:xfrm>
          <a:prstGeom prst="rect">
            <a:avLst/>
          </a:prstGeom>
        </p:spPr>
      </p:pic>
      <p:sp>
        <p:nvSpPr>
          <p:cNvPr id="707586" name="Rectangle 3"/>
          <p:cNvSpPr>
            <a:spLocks noGrp="1" noChangeArrowheads="1"/>
          </p:cNvSpPr>
          <p:nvPr>
            <p:ph type="title"/>
          </p:nvPr>
        </p:nvSpPr>
        <p:spPr>
          <a:xfrm>
            <a:off x="381000" y="44624"/>
            <a:ext cx="8458200" cy="685800"/>
          </a:xfrm>
          <a:solidFill>
            <a:schemeClr val="tx1"/>
          </a:solidFill>
        </p:spPr>
        <p:txBody>
          <a:bodyPr/>
          <a:lstStyle/>
          <a:p>
            <a:pPr eaLnBrk="1" hangingPunct="1"/>
            <a:r>
              <a:rPr lang="zh-TW" altLang="en-US" sz="3200" b="1">
                <a:solidFill>
                  <a:schemeClr val="bg1"/>
                </a:solidFill>
                <a:latin typeface="Arial" charset="0"/>
                <a:ea typeface="ＭＳ Ｐゴシック" charset="0"/>
                <a:cs typeface="ＭＳ Ｐゴシック" charset="0"/>
              </a:rPr>
              <a:t>世界犹太人人口（</a:t>
            </a:r>
            <a:r>
              <a:rPr lang="en-US" altLang="zh-TW" sz="3200" b="1">
                <a:solidFill>
                  <a:schemeClr val="bg1"/>
                </a:solidFill>
                <a:latin typeface="Arial" charset="0"/>
                <a:ea typeface="ＭＳ Ｐゴシック" charset="0"/>
                <a:cs typeface="ＭＳ Ｐゴシック" charset="0"/>
              </a:rPr>
              <a:t>2016</a:t>
            </a:r>
            <a:r>
              <a:rPr lang="zh-TW" altLang="en-US" sz="3200" b="1">
                <a:solidFill>
                  <a:schemeClr val="bg1"/>
                </a:solidFill>
                <a:latin typeface="Arial" charset="0"/>
                <a:ea typeface="ＭＳ Ｐゴシック" charset="0"/>
                <a:cs typeface="ＭＳ Ｐゴシック" charset="0"/>
              </a:rPr>
              <a:t>年数据）</a:t>
            </a:r>
            <a:endParaRPr lang="en-US" sz="3200" b="1">
              <a:solidFill>
                <a:schemeClr val="bg1"/>
              </a:solidFill>
              <a:latin typeface="Arial" charset="0"/>
              <a:ea typeface="ＭＳ Ｐゴシック" charset="0"/>
              <a:cs typeface="ＭＳ Ｐゴシック" charset="0"/>
            </a:endParaRPr>
          </a:p>
        </p:txBody>
      </p:sp>
      <p:sp>
        <p:nvSpPr>
          <p:cNvPr id="707587" name="Rectangle 4"/>
          <p:cNvSpPr>
            <a:spLocks noGrp="1" noChangeArrowheads="1"/>
          </p:cNvSpPr>
          <p:nvPr>
            <p:ph type="body" idx="1"/>
          </p:nvPr>
        </p:nvSpPr>
        <p:spPr>
          <a:xfrm>
            <a:off x="0" y="5877272"/>
            <a:ext cx="9144000" cy="576064"/>
          </a:xfrm>
        </p:spPr>
        <p:txBody>
          <a:bodyPr/>
          <a:lstStyle/>
          <a:p>
            <a:pPr marL="0" indent="0" algn="ctr" eaLnBrk="1" hangingPunct="1">
              <a:lnSpc>
                <a:spcPct val="90000"/>
              </a:lnSpc>
              <a:buNone/>
            </a:pPr>
            <a:r>
              <a:rPr lang="zh-TW" altLang="en-US" sz="3600" b="1">
                <a:latin typeface="Arial" charset="0"/>
                <a:ea typeface="ＭＳ Ｐゴシック" charset="0"/>
                <a:cs typeface="ＭＳ Ｐゴシック" charset="0"/>
              </a:rPr>
              <a:t>大部分犹太人还没有回到以色列</a:t>
            </a:r>
          </a:p>
        </p:txBody>
      </p:sp>
      <p:sp>
        <p:nvSpPr>
          <p:cNvPr id="9" name="Rectangle 2"/>
          <p:cNvSpPr txBox="1">
            <a:spLocks noChangeArrowheads="1"/>
          </p:cNvSpPr>
          <p:nvPr/>
        </p:nvSpPr>
        <p:spPr bwMode="auto">
          <a:xfrm>
            <a:off x="6156176" y="836712"/>
            <a:ext cx="2988000" cy="1043995"/>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800" b="1">
                <a:solidFill>
                  <a:srgbClr val="FFFFFF"/>
                </a:solidFill>
                <a:latin typeface="Arial" charset="0"/>
                <a:ea typeface="ＭＳ Ｐゴシック" charset="0"/>
                <a:cs typeface="ＭＳ Ｐゴシック" charset="0"/>
              </a:rPr>
              <a:t>83%</a:t>
            </a:r>
            <a:br>
              <a:rPr lang="en-US" sz="2800" b="1">
                <a:solidFill>
                  <a:srgbClr val="FFFFFF"/>
                </a:solidFill>
                <a:latin typeface="Arial" charset="0"/>
                <a:ea typeface="ＭＳ Ｐゴシック" charset="0"/>
                <a:cs typeface="ＭＳ Ｐゴシック" charset="0"/>
              </a:rPr>
            </a:br>
            <a:r>
              <a:rPr lang="en-US" sz="1200" b="1">
                <a:solidFill>
                  <a:srgbClr val="FFFFFF"/>
                </a:solidFill>
                <a:latin typeface="Arial" charset="0"/>
                <a:ea typeface="ＭＳ Ｐゴシック" charset="0"/>
                <a:cs typeface="ＭＳ Ｐゴシック" charset="0"/>
              </a:rPr>
              <a:t>LIVE IN ISRAEL AND </a:t>
            </a:r>
            <a:br>
              <a:rPr lang="en-US" sz="1200" b="1">
                <a:solidFill>
                  <a:srgbClr val="FFFFFF"/>
                </a:solidFill>
                <a:latin typeface="Arial" charset="0"/>
                <a:ea typeface="ＭＳ Ｐゴシック" charset="0"/>
                <a:cs typeface="ＭＳ Ｐゴシック" charset="0"/>
              </a:rPr>
            </a:br>
            <a:r>
              <a:rPr lang="en-US" sz="1200" b="1">
                <a:solidFill>
                  <a:srgbClr val="FFFFFF"/>
                </a:solidFill>
                <a:latin typeface="Arial" charset="0"/>
                <a:ea typeface="ＭＳ Ｐゴシック" charset="0"/>
                <a:cs typeface="ＭＳ Ｐゴシック" charset="0"/>
              </a:rPr>
              <a:t>THE UNITED STATES</a:t>
            </a:r>
            <a:endParaRPr lang="en-US" sz="1400" b="1">
              <a:solidFill>
                <a:srgbClr val="FFFFFF"/>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836712"/>
            <a:ext cx="2988000" cy="1043995"/>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355600" algn="l" eaLnBrk="1" hangingPunct="1">
              <a:defRPr/>
            </a:pPr>
            <a:r>
              <a:rPr lang="en-US" sz="2800" b="1">
                <a:solidFill>
                  <a:srgbClr val="FFFFFF"/>
                </a:solidFill>
                <a:latin typeface="Arial" charset="0"/>
                <a:ea typeface="ＭＳ Ｐゴシック" charset="0"/>
                <a:cs typeface="ＭＳ Ｐゴシック" charset="0"/>
              </a:rPr>
              <a:t>JEWISH</a:t>
            </a:r>
            <a:br>
              <a:rPr lang="en-US" sz="2800" b="1">
                <a:solidFill>
                  <a:srgbClr val="FFFFFF"/>
                </a:solidFill>
                <a:latin typeface="Arial" charset="0"/>
                <a:ea typeface="ＭＳ Ｐゴシック" charset="0"/>
                <a:cs typeface="ＭＳ Ｐゴシック" charset="0"/>
              </a:rPr>
            </a:br>
            <a:r>
              <a:rPr lang="en-US" sz="2000" b="1">
                <a:solidFill>
                  <a:srgbClr val="FFFFFF"/>
                </a:solidFill>
                <a:latin typeface="Arial" charset="0"/>
                <a:ea typeface="ＭＳ Ｐゴシック" charset="0"/>
                <a:cs typeface="ＭＳ Ｐゴシック" charset="0"/>
              </a:rPr>
              <a:t>POPULATION</a:t>
            </a:r>
            <a:r>
              <a:rPr lang="en-US" sz="2800" b="1">
                <a:solidFill>
                  <a:srgbClr val="FFFFFF"/>
                </a:solidFill>
                <a:latin typeface="Arial" charset="0"/>
                <a:ea typeface="ＭＳ Ｐゴシック" charset="0"/>
                <a:cs typeface="ＭＳ Ｐゴシック" charset="0"/>
              </a:rPr>
              <a:t/>
            </a:r>
            <a:br>
              <a:rPr lang="en-US" sz="2800" b="1">
                <a:solidFill>
                  <a:srgbClr val="FFFFFF"/>
                </a:solidFill>
                <a:latin typeface="Arial" charset="0"/>
                <a:ea typeface="ＭＳ Ｐゴシック" charset="0"/>
                <a:cs typeface="ＭＳ Ｐゴシック" charset="0"/>
              </a:rPr>
            </a:br>
            <a:r>
              <a:rPr lang="en-US" sz="1200" b="1">
                <a:solidFill>
                  <a:srgbClr val="FFFFFF"/>
                </a:solidFill>
                <a:latin typeface="Arial" charset="0"/>
                <a:ea typeface="ＭＳ Ｐゴシック" charset="0"/>
                <a:cs typeface="ＭＳ Ｐゴシック" charset="0"/>
              </a:rPr>
              <a:t>BY COUNTRY</a:t>
            </a:r>
            <a:endParaRPr lang="en-US" sz="1400" b="1">
              <a:solidFill>
                <a:srgbClr val="FFFFFF"/>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78088" y="836712"/>
            <a:ext cx="2988000" cy="1043995"/>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538163" algn="l" eaLnBrk="1" hangingPunct="1">
              <a:defRPr/>
            </a:pPr>
            <a:r>
              <a:rPr lang="en-US" sz="2800" b="1">
                <a:solidFill>
                  <a:srgbClr val="FFFFFF"/>
                </a:solidFill>
                <a:latin typeface="Arial" charset="0"/>
                <a:ea typeface="ＭＳ Ｐゴシック" charset="0"/>
                <a:cs typeface="ＭＳ Ｐゴシック" charset="0"/>
              </a:rPr>
              <a:t>14,500,000</a:t>
            </a:r>
            <a:br>
              <a:rPr lang="en-US" sz="2800" b="1">
                <a:solidFill>
                  <a:srgbClr val="FFFFFF"/>
                </a:solidFill>
                <a:latin typeface="Arial" charset="0"/>
                <a:ea typeface="ＭＳ Ｐゴシック" charset="0"/>
                <a:cs typeface="ＭＳ Ｐゴシック" charset="0"/>
              </a:rPr>
            </a:br>
            <a:r>
              <a:rPr lang="en-US" sz="1200" b="1">
                <a:solidFill>
                  <a:srgbClr val="FFFFFF"/>
                </a:solidFill>
                <a:latin typeface="Arial" charset="0"/>
                <a:ea typeface="ＭＳ Ｐゴシック" charset="0"/>
                <a:cs typeface="ＭＳ Ｐゴシック" charset="0"/>
              </a:rPr>
              <a:t>WORLD TOTAL</a:t>
            </a:r>
            <a:endParaRPr lang="en-US" sz="14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4265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zh-CN" altLang="en-US" sz="3600" b="1" dirty="0">
                <a:latin typeface="Arial" charset="0"/>
                <a:ea typeface="ＭＳ Ｐゴシック" charset="0"/>
                <a:cs typeface="ＭＳ Ｐゴシック" charset="0"/>
              </a:rPr>
              <a:t>要回到以色列的土地，犹太人必须再次成为一个国家 </a:t>
            </a:r>
            <a:r>
              <a:rPr lang="en-US" altLang="zh-CN" sz="3600" b="1" dirty="0">
                <a:latin typeface="Arial" charset="0"/>
                <a:ea typeface="ＭＳ Ｐゴシック" charset="0"/>
                <a:cs typeface="ＭＳ Ｐゴシック" charset="0"/>
              </a:rPr>
              <a:t>(1948)</a:t>
            </a:r>
            <a:endParaRPr lang="en-US" sz="3600" b="1" dirty="0">
              <a:latin typeface="Arial" charset="0"/>
              <a:ea typeface="ＭＳ Ｐゴシック" charset="0"/>
              <a:cs typeface="ＭＳ Ｐゴシック" charset="0"/>
            </a:endParaRPr>
          </a:p>
        </p:txBody>
      </p:sp>
      <p:pic>
        <p:nvPicPr>
          <p:cNvPr id="44036" name="Picture 4" descr="Flagbig"/>
          <p:cNvPicPr>
            <a:picLocks noChangeAspect="1" noChangeArrowheads="1"/>
          </p:cNvPicPr>
          <p:nvPr/>
        </p:nvPicPr>
        <p:blipFill>
          <a:blip r:embed="rId3" cstate="screen">
            <a:extLst>
              <a:ext uri="{28A0092B-C50C-407E-A947-70E740481C1C}">
                <a14:useLocalDpi xmlns:a14="http://schemas.microsoft.com/office/drawing/2010/main"/>
              </a:ext>
            </a:extLst>
          </a:blip>
          <a:srcRect b="6178"/>
          <a:stretch>
            <a:fillRect/>
          </a:stretch>
        </p:blipFill>
        <p:spPr bwMode="auto">
          <a:xfrm>
            <a:off x="5135563" y="4467225"/>
            <a:ext cx="3248025" cy="23145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1475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93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4036"/>
                                        </p:tgtEl>
                                        <p:attrNameLst>
                                          <p:attrName>style.visibility</p:attrName>
                                        </p:attrNameLst>
                                      </p:cBhvr>
                                      <p:to>
                                        <p:strVal val="visible"/>
                                      </p:to>
                                    </p:set>
                                    <p:animEffect transition="in" filter="wipe(up)">
                                      <p:cBhvr>
                                        <p:cTn id="11"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zh-CN" altLang="en-US" sz="2800" b="1" dirty="0">
                <a:solidFill>
                  <a:srgbClr val="FFFFFF"/>
                </a:solidFill>
                <a:latin typeface="Arial" charset="0"/>
                <a:ea typeface="ＭＳ Ｐゴシック" charset="0"/>
                <a:cs typeface="ＭＳ Ｐゴシック" charset="0"/>
              </a:rPr>
              <a:t>以色列重新取回先前应许之地的阶段 </a:t>
            </a:r>
            <a:r>
              <a:rPr lang="en-US" altLang="zh-CN" sz="2800" b="1" dirty="0">
                <a:solidFill>
                  <a:srgbClr val="FFFFFF"/>
                </a:solidFill>
                <a:latin typeface="Arial" charset="0"/>
                <a:ea typeface="ＭＳ Ｐゴシック" charset="0"/>
                <a:cs typeface="ＭＳ Ｐゴシック" charset="0"/>
              </a:rPr>
              <a:t>(1946-2000)</a:t>
            </a:r>
            <a:endParaRPr lang="en-US" sz="28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solidFill>
                  <a:srgbClr val="000000"/>
                </a:solidFill>
              </a:rPr>
              <a:t>http://kmhouseindia.blogspot.com/2012/11/palestinian-statehood-bid.html</a:t>
            </a:r>
          </a:p>
        </p:txBody>
      </p:sp>
    </p:spTree>
    <p:extLst>
      <p:ext uri="{BB962C8B-B14F-4D97-AF65-F5344CB8AC3E}">
        <p14:creationId xmlns:p14="http://schemas.microsoft.com/office/powerpoint/2010/main" val="1955993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zh-CN" altLang="en-US" sz="2800" b="1" dirty="0">
                <a:solidFill>
                  <a:srgbClr val="FFFFFF"/>
                </a:solidFill>
                <a:latin typeface="Arial" charset="0"/>
                <a:ea typeface="ＭＳ Ｐゴシック" charset="0"/>
                <a:cs typeface="ＭＳ Ｐゴシック" charset="0"/>
              </a:rPr>
              <a:t>以色列重新取回先前应许之地的阶段 </a:t>
            </a:r>
            <a:r>
              <a:rPr lang="en-US" altLang="zh-CN" sz="2800" b="1" dirty="0">
                <a:solidFill>
                  <a:srgbClr val="FFFFFF"/>
                </a:solidFill>
                <a:latin typeface="Arial" charset="0"/>
                <a:ea typeface="ＭＳ Ｐゴシック" charset="0"/>
                <a:cs typeface="ＭＳ Ｐゴシック" charset="0"/>
              </a:rPr>
              <a:t>(1946-2000)</a:t>
            </a:r>
            <a:endParaRPr lang="en-US" sz="28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rPr>
              <a:t>http://tema1tema.blogspot.com/2011/05/stop-israeli-war-crimes-yells-woman-at.html</a:t>
            </a:r>
          </a:p>
        </p:txBody>
      </p:sp>
    </p:spTree>
    <p:extLst>
      <p:ext uri="{BB962C8B-B14F-4D97-AF65-F5344CB8AC3E}">
        <p14:creationId xmlns:p14="http://schemas.microsoft.com/office/powerpoint/2010/main" val="3230152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2953072" cy="5211763"/>
          </a:xfrm>
        </p:spPr>
        <p:txBody>
          <a:bodyPr anchor="t"/>
          <a:lstStyle/>
          <a:p>
            <a:pPr eaLnBrk="1" hangingPunct="1">
              <a:defRPr/>
            </a:pPr>
            <a:r>
              <a:rPr lang="zh-CN" altLang="en-US" dirty="0" smtClean="0"/>
              <a:t>犹太人也需要收回耶路撒冷， 这他们在六日战争中达到了 </a:t>
            </a:r>
            <a:r>
              <a:rPr lang="en-US" dirty="0" smtClean="0"/>
              <a:t>(1967)</a:t>
            </a:r>
            <a:endParaRPr lang="en-US" dirty="0"/>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r" fontAlgn="t">
              <a:spcBef>
                <a:spcPct val="50000"/>
              </a:spcBef>
              <a:defRPr/>
            </a:pPr>
            <a:r>
              <a:rPr lang="en-US" sz="1400" b="1" dirty="0">
                <a:solidFill>
                  <a:srgbClr val="FFFFFF"/>
                </a:solidFill>
                <a:latin typeface="Arial"/>
                <a:cs typeface="Arial"/>
              </a:rPr>
              <a:t>Foundation for Middle East Peace</a:t>
            </a:r>
          </a:p>
          <a:p>
            <a:pPr algn="r" fontAlgn="t">
              <a:spcBef>
                <a:spcPct val="50000"/>
              </a:spcBef>
              <a:defRPr/>
            </a:pPr>
            <a:r>
              <a:rPr lang="en-US" sz="1400" b="1" dirty="0">
                <a:solidFill>
                  <a:srgbClr val="FFFFFF"/>
                </a:solidFill>
                <a:latin typeface="Arial"/>
                <a:cs typeface="Arial"/>
              </a:rPr>
              <a:t>(March 2002)</a:t>
            </a:r>
          </a:p>
        </p:txBody>
      </p:sp>
    </p:spTree>
    <p:extLst>
      <p:ext uri="{BB962C8B-B14F-4D97-AF65-F5344CB8AC3E}">
        <p14:creationId xmlns:p14="http://schemas.microsoft.com/office/powerpoint/2010/main" val="1279022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2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2</a:t>
            </a:r>
          </a:p>
        </p:txBody>
      </p:sp>
      <p:sp>
        <p:nvSpPr>
          <p:cNvPr id="71782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800" b="1" dirty="0" smtClean="0">
                <a:solidFill>
                  <a:srgbClr val="000000"/>
                </a:solidFill>
                <a:cs typeface="Arial" charset="0"/>
              </a:rPr>
              <a:t>百万</a:t>
            </a:r>
            <a:endParaRPr lang="en-US" sz="2800" b="1" dirty="0" smtClean="0">
              <a:solidFill>
                <a:srgbClr val="000000"/>
              </a:solidFill>
              <a:cs typeface="Arial" charset="0"/>
            </a:endParaRPr>
          </a:p>
        </p:txBody>
      </p:sp>
      <p:sp>
        <p:nvSpPr>
          <p:cNvPr id="71782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4</a:t>
            </a:r>
          </a:p>
        </p:txBody>
      </p:sp>
      <p:sp>
        <p:nvSpPr>
          <p:cNvPr id="71782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6</a:t>
            </a:r>
          </a:p>
        </p:txBody>
      </p:sp>
      <p:sp>
        <p:nvSpPr>
          <p:cNvPr id="71783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8</a:t>
            </a:r>
          </a:p>
        </p:txBody>
      </p:sp>
      <p:sp>
        <p:nvSpPr>
          <p:cNvPr id="71783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10</a:t>
            </a:r>
          </a:p>
        </p:txBody>
      </p:sp>
      <p:sp>
        <p:nvSpPr>
          <p:cNvPr id="71783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12</a:t>
            </a:r>
          </a:p>
        </p:txBody>
      </p:sp>
      <p:sp>
        <p:nvSpPr>
          <p:cNvPr id="71783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14</a:t>
            </a:r>
          </a:p>
        </p:txBody>
      </p:sp>
      <p:sp>
        <p:nvSpPr>
          <p:cNvPr id="717834" name="Title 1"/>
          <p:cNvSpPr>
            <a:spLocks noGrp="1"/>
          </p:cNvSpPr>
          <p:nvPr>
            <p:ph type="title"/>
          </p:nvPr>
        </p:nvSpPr>
        <p:spPr>
          <a:xfrm>
            <a:off x="-6350" y="12700"/>
            <a:ext cx="9150350" cy="649288"/>
          </a:xfrm>
          <a:solidFill>
            <a:schemeClr val="tx1"/>
          </a:solidFill>
        </p:spPr>
        <p:txBody>
          <a:bodyPr/>
          <a:lstStyle/>
          <a:p>
            <a:r>
              <a:rPr lang="zh-CN" altLang="en-US" sz="3600" b="1" dirty="0" smtClean="0">
                <a:latin typeface="Arial" charset="0"/>
                <a:ea typeface="ＭＳ Ｐゴシック" charset="0"/>
              </a:rPr>
              <a:t>主要地区犹太人人口数据</a:t>
            </a:r>
            <a:r>
              <a:rPr lang="en-US" sz="3600" b="1" dirty="0" smtClean="0">
                <a:latin typeface="Arial" charset="0"/>
                <a:ea typeface="ＭＳ Ｐゴシック" charset="0"/>
              </a:rPr>
              <a:t> (1948-2012</a:t>
            </a:r>
            <a:r>
              <a:rPr lang="en-US" sz="3600" b="1" dirty="0">
                <a:latin typeface="Arial" charset="0"/>
                <a:ea typeface="ＭＳ Ｐゴシック" charset="0"/>
              </a:rPr>
              <a:t>)</a:t>
            </a:r>
          </a:p>
        </p:txBody>
      </p:sp>
      <p:sp>
        <p:nvSpPr>
          <p:cNvPr id="71783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smtClean="0">
                <a:solidFill>
                  <a:srgbClr val="000000"/>
                </a:solidFill>
                <a:cs typeface="Arial" charset="0"/>
              </a:rPr>
              <a:t>0</a:t>
            </a:r>
          </a:p>
        </p:txBody>
      </p:sp>
      <p:sp>
        <p:nvSpPr>
          <p:cNvPr id="71783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smtClean="0">
                <a:solidFill>
                  <a:srgbClr val="000000"/>
                </a:solidFill>
                <a:cs typeface="Arial" charset="0"/>
              </a:rPr>
              <a:t>1948</a:t>
            </a:r>
          </a:p>
        </p:txBody>
      </p:sp>
      <p:sp>
        <p:nvSpPr>
          <p:cNvPr id="71783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smtClean="0">
                <a:solidFill>
                  <a:srgbClr val="000000"/>
                </a:solidFill>
                <a:cs typeface="Arial" charset="0"/>
              </a:rPr>
              <a:t>1970</a:t>
            </a:r>
          </a:p>
        </p:txBody>
      </p:sp>
      <p:sp>
        <p:nvSpPr>
          <p:cNvPr id="71783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smtClean="0">
                <a:solidFill>
                  <a:srgbClr val="000000"/>
                </a:solidFill>
                <a:cs typeface="Arial" charset="0"/>
              </a:rPr>
              <a:t>2012</a:t>
            </a:r>
          </a:p>
        </p:txBody>
      </p:sp>
      <p:sp>
        <p:nvSpPr>
          <p:cNvPr id="71783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以色列</a:t>
            </a:r>
            <a:endParaRPr lang="en-US" sz="2000" b="1" dirty="0" smtClean="0">
              <a:solidFill>
                <a:srgbClr val="000000"/>
              </a:solidFill>
              <a:cs typeface="Arial" charset="0"/>
            </a:endParaRPr>
          </a:p>
        </p:txBody>
      </p:sp>
      <p:sp>
        <p:nvSpPr>
          <p:cNvPr id="71784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西欧洲</a:t>
            </a:r>
            <a:endParaRPr lang="en-US" sz="2000" b="1" dirty="0" smtClean="0">
              <a:solidFill>
                <a:srgbClr val="000000"/>
              </a:solidFill>
              <a:cs typeface="Arial" charset="0"/>
            </a:endParaRPr>
          </a:p>
        </p:txBody>
      </p:sp>
      <p:sp>
        <p:nvSpPr>
          <p:cNvPr id="71784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东欧洲</a:t>
            </a:r>
            <a:endParaRPr lang="en-US" sz="2000" b="1" dirty="0" smtClean="0">
              <a:solidFill>
                <a:srgbClr val="000000"/>
              </a:solidFill>
              <a:cs typeface="Arial" charset="0"/>
            </a:endParaRPr>
          </a:p>
        </p:txBody>
      </p:sp>
      <p:sp>
        <p:nvSpPr>
          <p:cNvPr id="71784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000000"/>
                </a:solidFill>
                <a:cs typeface="Arial" charset="0"/>
              </a:rPr>
              <a:t>FSU </a:t>
            </a:r>
            <a:r>
              <a:rPr lang="zh-CN" altLang="en-US" sz="2000" b="1" dirty="0" smtClean="0">
                <a:solidFill>
                  <a:srgbClr val="000000"/>
                </a:solidFill>
                <a:cs typeface="Arial" charset="0"/>
              </a:rPr>
              <a:t>欧洲</a:t>
            </a:r>
            <a:endParaRPr lang="en-US" sz="2000" b="1" dirty="0" smtClean="0">
              <a:solidFill>
                <a:srgbClr val="000000"/>
              </a:solidFill>
              <a:cs typeface="Arial" charset="0"/>
            </a:endParaRPr>
          </a:p>
        </p:txBody>
      </p:sp>
      <p:sp>
        <p:nvSpPr>
          <p:cNvPr id="71784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000000"/>
                </a:solidFill>
                <a:cs typeface="Arial" charset="0"/>
              </a:rPr>
              <a:t>FSU </a:t>
            </a:r>
            <a:r>
              <a:rPr lang="zh-CN" altLang="en-US" sz="2000" b="1" dirty="0" smtClean="0">
                <a:solidFill>
                  <a:srgbClr val="000000"/>
                </a:solidFill>
                <a:cs typeface="Arial" charset="0"/>
              </a:rPr>
              <a:t>亚洲</a:t>
            </a:r>
            <a:endParaRPr lang="en-US" sz="2000" b="1" dirty="0" smtClean="0">
              <a:solidFill>
                <a:srgbClr val="000000"/>
              </a:solidFill>
              <a:cs typeface="Arial" charset="0"/>
            </a:endParaRPr>
          </a:p>
        </p:txBody>
      </p:sp>
      <p:sp>
        <p:nvSpPr>
          <p:cNvPr id="71784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其他亚洲</a:t>
            </a:r>
            <a:endParaRPr lang="en-US" sz="2000" b="1" dirty="0" smtClean="0">
              <a:solidFill>
                <a:srgbClr val="000000"/>
              </a:solidFill>
              <a:cs typeface="Arial" charset="0"/>
            </a:endParaRPr>
          </a:p>
        </p:txBody>
      </p:sp>
      <p:sp>
        <p:nvSpPr>
          <p:cNvPr id="71784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北非洲</a:t>
            </a:r>
            <a:endParaRPr lang="en-US" sz="2000" b="1" dirty="0" smtClean="0">
              <a:solidFill>
                <a:srgbClr val="000000"/>
              </a:solidFill>
              <a:cs typeface="Arial" charset="0"/>
            </a:endParaRPr>
          </a:p>
        </p:txBody>
      </p:sp>
      <p:sp>
        <p:nvSpPr>
          <p:cNvPr id="71784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南非洲</a:t>
            </a:r>
            <a:endParaRPr lang="en-US" sz="2000" b="1" dirty="0" smtClean="0">
              <a:solidFill>
                <a:srgbClr val="000000"/>
              </a:solidFill>
              <a:cs typeface="Arial" charset="0"/>
            </a:endParaRPr>
          </a:p>
        </p:txBody>
      </p:sp>
      <p:sp>
        <p:nvSpPr>
          <p:cNvPr id="71784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北美洲</a:t>
            </a:r>
            <a:endParaRPr lang="en-US" sz="2000" b="1" dirty="0" smtClean="0">
              <a:solidFill>
                <a:srgbClr val="000000"/>
              </a:solidFill>
              <a:cs typeface="Arial" charset="0"/>
            </a:endParaRPr>
          </a:p>
        </p:txBody>
      </p:sp>
      <p:sp>
        <p:nvSpPr>
          <p:cNvPr id="71784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拉丁美洲</a:t>
            </a:r>
            <a:endParaRPr lang="en-US" sz="2000" b="1" dirty="0" smtClean="0">
              <a:solidFill>
                <a:srgbClr val="000000"/>
              </a:solidFill>
              <a:cs typeface="Arial" charset="0"/>
            </a:endParaRPr>
          </a:p>
        </p:txBody>
      </p:sp>
      <p:sp>
        <p:nvSpPr>
          <p:cNvPr id="71784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smtClean="0">
                <a:solidFill>
                  <a:srgbClr val="000000"/>
                </a:solidFill>
                <a:cs typeface="Arial" charset="0"/>
              </a:rPr>
              <a:t>大洋洲</a:t>
            </a:r>
            <a:endParaRPr lang="en-US" sz="2000" b="1" dirty="0" smtClean="0">
              <a:solidFill>
                <a:srgbClr val="000000"/>
              </a:solidFill>
              <a:cs typeface="Arial" charset="0"/>
            </a:endParaRPr>
          </a:p>
        </p:txBody>
      </p:sp>
      <p:grpSp>
        <p:nvGrpSpPr>
          <p:cNvPr id="30" name="Group 29"/>
          <p:cNvGrpSpPr>
            <a:grpSpLocks/>
          </p:cNvGrpSpPr>
          <p:nvPr/>
        </p:nvGrpSpPr>
        <p:grpSpPr bwMode="auto">
          <a:xfrm>
            <a:off x="971550" y="1844675"/>
            <a:ext cx="2087563" cy="4321175"/>
            <a:chOff x="971600" y="1844824"/>
            <a:chExt cx="2088232" cy="4320480"/>
          </a:xfrm>
        </p:grpSpPr>
        <p:sp>
          <p:nvSpPr>
            <p:cNvPr id="71785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solidFill>
                    <a:srgbClr val="000000"/>
                  </a:solidFill>
                  <a:cs typeface="Arial" charset="0"/>
                </a:rPr>
                <a:t>11 </a:t>
              </a:r>
              <a:r>
                <a:rPr lang="zh-CN" altLang="en-US" b="1" dirty="0" smtClean="0">
                  <a:solidFill>
                    <a:srgbClr val="000000"/>
                  </a:solidFill>
                  <a:cs typeface="Arial" charset="0"/>
                </a:rPr>
                <a:t>百万</a:t>
              </a:r>
              <a:r>
                <a:rPr lang="en-US" b="1" dirty="0" smtClean="0">
                  <a:solidFill>
                    <a:srgbClr val="000000"/>
                  </a:solidFill>
                  <a:cs typeface="Arial" charset="0"/>
                </a:rPr>
                <a:t> </a:t>
              </a:r>
              <a:r>
                <a:rPr lang="zh-CN" altLang="en-US" b="1" dirty="0" smtClean="0">
                  <a:solidFill>
                    <a:srgbClr val="000000"/>
                  </a:solidFill>
                  <a:cs typeface="Arial" charset="0"/>
                </a:rPr>
                <a:t>在以色利外</a:t>
              </a:r>
              <a:endParaRPr lang="en-US" b="1" dirty="0" smtClean="0">
                <a:solidFill>
                  <a:srgbClr val="000000"/>
                </a:solidFill>
                <a:cs typeface="Arial" charset="0"/>
              </a:endParaRP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a:defRPr/>
              </a:pPr>
              <a:endParaRPr lang="en-US" sz="1600">
                <a:solidFill>
                  <a:srgbClr val="000000"/>
                </a:solidFill>
                <a:latin typeface="Arial" pitchFamily="-108"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1785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solidFill>
                    <a:srgbClr val="000000"/>
                  </a:solidFill>
                  <a:cs typeface="Arial" charset="0"/>
                </a:rPr>
                <a:t>10 </a:t>
              </a:r>
              <a:r>
                <a:rPr lang="zh-CN" altLang="en-US" b="1" dirty="0">
                  <a:solidFill>
                    <a:srgbClr val="000000"/>
                  </a:solidFill>
                  <a:cs typeface="Arial" charset="0"/>
                </a:rPr>
                <a:t>百万在以色利外</a:t>
              </a:r>
              <a:endParaRPr lang="en-US" b="1" dirty="0">
                <a:solidFill>
                  <a:srgbClr val="000000"/>
                </a:solidFill>
                <a:cs typeface="Arial" charset="0"/>
              </a:endParaRP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a:defRPr/>
              </a:pPr>
              <a:endParaRPr lang="en-US" sz="1600">
                <a:solidFill>
                  <a:srgbClr val="000000"/>
                </a:solidFill>
                <a:latin typeface="Arial" pitchFamily="-108"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1785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solidFill>
                    <a:srgbClr val="000000"/>
                  </a:solidFill>
                  <a:cs typeface="Arial" charset="0"/>
                </a:rPr>
                <a:t>7</a:t>
              </a:r>
              <a:r>
                <a:rPr lang="zh-CN" altLang="en-US" b="1" dirty="0" smtClean="0">
                  <a:solidFill>
                    <a:srgbClr val="000000"/>
                  </a:solidFill>
                  <a:cs typeface="Arial" charset="0"/>
                </a:rPr>
                <a:t>百万 在以色利外</a:t>
              </a:r>
              <a:endParaRPr lang="en-US" b="1" dirty="0" smtClean="0">
                <a:solidFill>
                  <a:srgbClr val="000000"/>
                </a:solidFill>
                <a:cs typeface="Arial" charset="0"/>
              </a:endParaRP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a:defRPr/>
              </a:pPr>
              <a:endParaRPr lang="en-US" sz="1600">
                <a:solidFill>
                  <a:srgbClr val="000000"/>
                </a:solidFill>
                <a:latin typeface="Arial" pitchFamily="-108"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b="1" dirty="0" smtClean="0">
                <a:solidFill>
                  <a:srgbClr val="FFFFFF"/>
                </a:solidFill>
                <a:cs typeface="Arial" charset="0"/>
              </a:rPr>
              <a:t>神聚集自己的子民回以色列</a:t>
            </a:r>
            <a:endParaRPr lang="en-US" b="1" dirty="0" smtClean="0">
              <a:solidFill>
                <a:srgbClr val="FFFFFF"/>
              </a:solidFill>
              <a:cs typeface="Arial" charset="0"/>
            </a:endParaRPr>
          </a:p>
        </p:txBody>
      </p:sp>
      <p:sp>
        <p:nvSpPr>
          <p:cNvPr id="71785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i="1" dirty="0" smtClean="0">
                <a:solidFill>
                  <a:srgbClr val="000000"/>
                </a:solidFill>
                <a:cs typeface="Arial" charset="0"/>
              </a:rPr>
              <a:t>––</a:t>
            </a:r>
            <a:r>
              <a:rPr lang="zh-CN" altLang="en-US" sz="1600" b="1" i="1" dirty="0" smtClean="0">
                <a:solidFill>
                  <a:srgbClr val="000000"/>
                </a:solidFill>
                <a:cs typeface="Arial" charset="0"/>
              </a:rPr>
              <a:t>为耶稣的犹太人</a:t>
            </a:r>
            <a:endParaRPr lang="en-US" sz="1600" b="1" i="1" dirty="0" smtClean="0">
              <a:solidFill>
                <a:srgbClr val="000000"/>
              </a:solidFill>
              <a:cs typeface="Arial" charset="0"/>
            </a:endParaRPr>
          </a:p>
        </p:txBody>
      </p:sp>
    </p:spTree>
    <p:extLst>
      <p:ext uri="{BB962C8B-B14F-4D97-AF65-F5344CB8AC3E}">
        <p14:creationId xmlns:p14="http://schemas.microsoft.com/office/powerpoint/2010/main" val="69080121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a:xfrm>
            <a:off x="0" y="44624"/>
            <a:ext cx="5791200" cy="2514600"/>
          </a:xfrm>
          <a:effectLst>
            <a:outerShdw blurRad="63500" dist="107763" dir="8100000" algn="ctr" rotWithShape="0">
              <a:schemeClr val="tx2">
                <a:alpha val="74998"/>
              </a:schemeClr>
            </a:outerShdw>
          </a:effectLst>
        </p:spPr>
        <p:txBody>
          <a:bodyPr/>
          <a:lstStyle/>
          <a:p>
            <a:pPr eaLnBrk="1" hangingPunct="1">
              <a:defRPr/>
            </a:pPr>
            <a:r>
              <a:rPr lang="zh-CN" altLang="en-US" sz="5400" b="1" dirty="0" smtClean="0">
                <a:solidFill>
                  <a:schemeClr val="bg1"/>
                </a:solidFill>
                <a:latin typeface="Arial" charset="0"/>
                <a:ea typeface="ＭＳ Ｐゴシック" charset="0"/>
                <a:cs typeface="ＭＳ Ｐゴシック" charset="0"/>
              </a:rPr>
              <a:t>为什么以西结要            描述基督再临</a:t>
            </a:r>
            <a:r>
              <a:rPr lang="en-US" sz="5400" b="1" dirty="0" smtClean="0">
                <a:solidFill>
                  <a:schemeClr val="bg1"/>
                </a:solidFill>
                <a:latin typeface="Arial" charset="0"/>
                <a:ea typeface="ＭＳ Ｐゴシック" charset="0"/>
                <a:cs typeface="ＭＳ Ｐゴシック" charset="0"/>
              </a:rPr>
              <a:t>?</a:t>
            </a:r>
            <a:endParaRPr lang="en-US" sz="4800" dirty="0">
              <a:solidFill>
                <a:schemeClr val="bg1"/>
              </a:solidFill>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228600" y="2348880"/>
            <a:ext cx="8686800" cy="4191000"/>
          </a:xfrm>
          <a:effectLst>
            <a:outerShdw blurRad="63500" dist="107763" dir="8100000" algn="ctr" rotWithShape="0">
              <a:schemeClr val="tx2">
                <a:alpha val="74998"/>
              </a:schemeClr>
            </a:outerShdw>
          </a:effectLst>
        </p:spPr>
        <p:txBody>
          <a:bodyPr/>
          <a:lstStyle/>
          <a:p>
            <a:pPr marL="609600" indent="-609600" algn="l" eaLnBrk="1" hangingPunct="1">
              <a:buFontTx/>
              <a:buAutoNum type="alphaLcPeriod"/>
              <a:defRPr/>
            </a:pPr>
            <a:r>
              <a:rPr lang="zh-CN" altLang="en-US" b="1" i="1" dirty="0" smtClean="0">
                <a:solidFill>
                  <a:schemeClr val="bg1"/>
                </a:solidFill>
                <a:latin typeface="Arial" charset="0"/>
                <a:ea typeface="ＭＳ Ｐゴシック" charset="0"/>
                <a:cs typeface="ＭＳ Ｐゴシック" charset="0"/>
              </a:rPr>
              <a:t>信仰的重建</a:t>
            </a:r>
            <a:r>
              <a:rPr lang="en-US" b="1" i="1" dirty="0" smtClean="0">
                <a:solidFill>
                  <a:schemeClr val="bg1"/>
                </a:solidFill>
                <a:latin typeface="Arial" charset="0"/>
                <a:ea typeface="ＭＳ Ｐゴシック" charset="0"/>
                <a:cs typeface="ＭＳ Ｐゴシック" charset="0"/>
              </a:rPr>
              <a:t> (</a:t>
            </a:r>
            <a:r>
              <a:rPr lang="en-US" b="1" i="1" dirty="0">
                <a:solidFill>
                  <a:schemeClr val="bg1"/>
                </a:solidFill>
                <a:latin typeface="Arial" charset="0"/>
                <a:ea typeface="ＭＳ Ｐゴシック" charset="0"/>
                <a:cs typeface="ＭＳ Ｐゴシック" charset="0"/>
              </a:rPr>
              <a:t>37:14)</a:t>
            </a:r>
          </a:p>
          <a:p>
            <a:pPr marL="609600" indent="-609600" algn="l" eaLnBrk="1" hangingPunct="1">
              <a:buFontTx/>
              <a:buAutoNum type="alphaLcPeriod"/>
              <a:defRPr/>
            </a:pPr>
            <a:r>
              <a:rPr lang="zh-CN" altLang="en-US" b="1" i="1" dirty="0" smtClean="0">
                <a:solidFill>
                  <a:schemeClr val="bg1"/>
                </a:solidFill>
                <a:latin typeface="Arial" charset="0"/>
                <a:ea typeface="ＭＳ Ｐゴシック" charset="0"/>
                <a:cs typeface="ＭＳ Ｐゴシック" charset="0"/>
              </a:rPr>
              <a:t>以色列和犹大圣城重新统一</a:t>
            </a:r>
            <a:r>
              <a:rPr lang="en-US" b="1" i="1" dirty="0" smtClean="0">
                <a:solidFill>
                  <a:schemeClr val="bg1"/>
                </a:solidFill>
                <a:latin typeface="Arial" charset="0"/>
                <a:ea typeface="ＭＳ Ｐゴシック" charset="0"/>
                <a:cs typeface="ＭＳ Ｐゴシック" charset="0"/>
              </a:rPr>
              <a:t>(37:15-23</a:t>
            </a:r>
            <a:r>
              <a:rPr lang="en-US" b="1" i="1" dirty="0">
                <a:solidFill>
                  <a:schemeClr val="bg1"/>
                </a:solidFill>
                <a:latin typeface="Arial" charset="0"/>
                <a:ea typeface="ＭＳ Ｐゴシック" charset="0"/>
                <a:cs typeface="ＭＳ Ｐゴシック" charset="0"/>
              </a:rPr>
              <a:t>)</a:t>
            </a:r>
          </a:p>
          <a:p>
            <a:pPr marL="609600" indent="-609600" algn="l" eaLnBrk="1" hangingPunct="1">
              <a:buFontTx/>
              <a:buAutoNum type="alphaLcPeriod"/>
              <a:defRPr/>
            </a:pPr>
            <a:r>
              <a:rPr lang="zh-CN" altLang="en-US" b="1" dirty="0" smtClean="0">
                <a:effectLst>
                  <a:outerShdw blurRad="38100" dist="38100" dir="2700000" algn="tl">
                    <a:srgbClr val="000000"/>
                  </a:outerShdw>
                </a:effectLst>
              </a:rPr>
              <a:t>弥赛亚</a:t>
            </a:r>
            <a:r>
              <a:rPr lang="zh-CN" altLang="en-US" b="1" i="1" dirty="0" smtClean="0">
                <a:solidFill>
                  <a:schemeClr val="bg1"/>
                </a:solidFill>
                <a:latin typeface="Arial" charset="0"/>
                <a:ea typeface="ＭＳ Ｐゴシック" charset="0"/>
                <a:cs typeface="ＭＳ Ｐゴシック" charset="0"/>
              </a:rPr>
              <a:t>的领导</a:t>
            </a:r>
            <a:r>
              <a:rPr lang="en-US" b="1" i="1" dirty="0" smtClean="0">
                <a:solidFill>
                  <a:schemeClr val="bg1"/>
                </a:solidFill>
                <a:latin typeface="Arial" charset="0"/>
                <a:ea typeface="ＭＳ Ｐゴシック" charset="0"/>
                <a:cs typeface="ＭＳ Ｐゴシック" charset="0"/>
              </a:rPr>
              <a:t> (</a:t>
            </a:r>
            <a:r>
              <a:rPr lang="en-US" b="1" i="1" dirty="0">
                <a:solidFill>
                  <a:schemeClr val="bg1"/>
                </a:solidFill>
                <a:latin typeface="Arial" charset="0"/>
                <a:ea typeface="ＭＳ Ｐゴシック" charset="0"/>
                <a:cs typeface="ＭＳ Ｐゴシック" charset="0"/>
              </a:rPr>
              <a:t>37:24)</a:t>
            </a:r>
          </a:p>
          <a:p>
            <a:pPr marL="609600" indent="-609600" algn="l" eaLnBrk="1" hangingPunct="1">
              <a:buFontTx/>
              <a:buAutoNum type="alphaLcPeriod"/>
              <a:defRPr/>
            </a:pPr>
            <a:r>
              <a:rPr lang="zh-CN" altLang="en-US" b="1" i="1" dirty="0" smtClean="0">
                <a:solidFill>
                  <a:schemeClr val="bg1"/>
                </a:solidFill>
                <a:latin typeface="Arial" charset="0"/>
                <a:ea typeface="ＭＳ Ｐゴシック" charset="0"/>
                <a:cs typeface="ＭＳ Ｐゴシック" charset="0"/>
              </a:rPr>
              <a:t>“永远”的重建</a:t>
            </a:r>
            <a:r>
              <a:rPr lang="en-US" b="1" i="1" dirty="0" smtClean="0">
                <a:solidFill>
                  <a:schemeClr val="bg1"/>
                </a:solidFill>
                <a:latin typeface="Arial" charset="0"/>
                <a:ea typeface="ＭＳ Ｐゴシック" charset="0"/>
                <a:cs typeface="ＭＳ Ｐゴシック" charset="0"/>
              </a:rPr>
              <a:t> (</a:t>
            </a:r>
            <a:r>
              <a:rPr lang="en-US" b="1" i="1" dirty="0">
                <a:solidFill>
                  <a:schemeClr val="bg1"/>
                </a:solidFill>
                <a:latin typeface="Arial" charset="0"/>
                <a:ea typeface="ＭＳ Ｐゴシック" charset="0"/>
                <a:cs typeface="ＭＳ Ｐゴシック" charset="0"/>
              </a:rPr>
              <a:t>37:25)</a:t>
            </a:r>
          </a:p>
          <a:p>
            <a:pPr marL="609600" indent="-609600" algn="l" eaLnBrk="1" hangingPunct="1">
              <a:buFontTx/>
              <a:buAutoNum type="alphaLcPeriod"/>
              <a:defRPr/>
            </a:pPr>
            <a:r>
              <a:rPr lang="zh-CN" altLang="en-US" b="1" i="1" dirty="0" smtClean="0">
                <a:solidFill>
                  <a:schemeClr val="bg1"/>
                </a:solidFill>
                <a:latin typeface="Arial" charset="0"/>
                <a:ea typeface="ＭＳ Ｐゴシック" charset="0"/>
                <a:cs typeface="ＭＳ Ｐゴシック" charset="0"/>
              </a:rPr>
              <a:t>永恒的圣所</a:t>
            </a:r>
            <a:r>
              <a:rPr lang="en-US" b="1" i="1" dirty="0" smtClean="0">
                <a:solidFill>
                  <a:schemeClr val="bg1"/>
                </a:solidFill>
                <a:latin typeface="Arial" charset="0"/>
                <a:ea typeface="ＭＳ Ｐゴシック" charset="0"/>
                <a:cs typeface="ＭＳ Ｐゴシック" charset="0"/>
              </a:rPr>
              <a:t>  (</a:t>
            </a:r>
            <a:r>
              <a:rPr lang="en-US" b="1" i="1" dirty="0">
                <a:solidFill>
                  <a:schemeClr val="bg1"/>
                </a:solidFill>
                <a:latin typeface="Arial" charset="0"/>
                <a:ea typeface="ＭＳ Ｐゴシック" charset="0"/>
                <a:cs typeface="ＭＳ Ｐゴシック" charset="0"/>
              </a:rPr>
              <a:t>37:26b, 28)</a:t>
            </a:r>
          </a:p>
          <a:p>
            <a:pPr marL="609600" indent="-609600" algn="l" eaLnBrk="1" hangingPunct="1">
              <a:buFontTx/>
              <a:buAutoNum type="alphaLcPeriod"/>
              <a:defRPr/>
            </a:pPr>
            <a:r>
              <a:rPr lang="zh-CN" altLang="en-US" b="1" i="1" dirty="0" smtClean="0">
                <a:solidFill>
                  <a:schemeClr val="bg1"/>
                </a:solidFill>
                <a:latin typeface="Arial" charset="0"/>
                <a:ea typeface="ＭＳ Ｐゴシック" charset="0"/>
                <a:cs typeface="ＭＳ Ｐゴシック" charset="0"/>
              </a:rPr>
              <a:t>后流放时期的预言 </a:t>
            </a:r>
            <a:r>
              <a:rPr lang="en-US" b="1" i="1" dirty="0" smtClean="0">
                <a:solidFill>
                  <a:schemeClr val="bg1"/>
                </a:solidFill>
                <a:latin typeface="Arial" charset="0"/>
                <a:ea typeface="ＭＳ Ｐゴシック" charset="0"/>
                <a:cs typeface="ＭＳ Ｐゴシック" charset="0"/>
              </a:rPr>
              <a:t>(</a:t>
            </a:r>
            <a:r>
              <a:rPr lang="zh-CN" altLang="en-US" b="1" i="1" dirty="0" smtClean="0">
                <a:solidFill>
                  <a:schemeClr val="bg1"/>
                </a:solidFill>
                <a:latin typeface="Arial" charset="0"/>
                <a:ea typeface="ＭＳ Ｐゴシック" charset="0"/>
                <a:cs typeface="ＭＳ Ｐゴシック" charset="0"/>
              </a:rPr>
              <a:t>亚 </a:t>
            </a:r>
            <a:r>
              <a:rPr lang="en-US" b="1" i="1" dirty="0" smtClean="0">
                <a:solidFill>
                  <a:schemeClr val="bg1"/>
                </a:solidFill>
                <a:latin typeface="Arial" charset="0"/>
                <a:ea typeface="ＭＳ Ｐゴシック" charset="0"/>
                <a:cs typeface="ＭＳ Ｐゴシック" charset="0"/>
              </a:rPr>
              <a:t>10:9-10</a:t>
            </a:r>
            <a:r>
              <a:rPr lang="en-US" b="1" i="1" dirty="0">
                <a:solidFill>
                  <a:schemeClr val="bg1"/>
                </a:solidFill>
                <a:latin typeface="Arial" charset="0"/>
                <a:ea typeface="ＭＳ Ｐゴシック" charset="0"/>
                <a:cs typeface="ＭＳ Ｐゴシック" charset="0"/>
              </a:rPr>
              <a:t>)</a:t>
            </a:r>
          </a:p>
          <a:p>
            <a:pPr marL="609600" indent="-609600" algn="l" eaLnBrk="1" hangingPunct="1">
              <a:buFontTx/>
              <a:buAutoNum type="alphaLcPeriod"/>
              <a:defRPr/>
            </a:pPr>
            <a:r>
              <a:rPr lang="zh-CN" altLang="en-US" b="1" i="1" dirty="0" smtClean="0">
                <a:solidFill>
                  <a:schemeClr val="bg1"/>
                </a:solidFill>
                <a:latin typeface="Arial" charset="0"/>
                <a:ea typeface="ＭＳ Ｐゴシック" charset="0"/>
                <a:cs typeface="ＭＳ Ｐゴシック" charset="0"/>
              </a:rPr>
              <a:t>第二次聚集</a:t>
            </a:r>
            <a:r>
              <a:rPr lang="en-US" b="1" i="1" dirty="0" smtClean="0">
                <a:solidFill>
                  <a:schemeClr val="bg1"/>
                </a:solidFill>
                <a:latin typeface="Arial" charset="0"/>
                <a:ea typeface="ＭＳ Ｐゴシック" charset="0"/>
                <a:cs typeface="ＭＳ Ｐゴシック" charset="0"/>
              </a:rPr>
              <a:t> (</a:t>
            </a:r>
            <a:r>
              <a:rPr lang="zh-CN" altLang="en-US" b="1" i="1" dirty="0" smtClean="0">
                <a:solidFill>
                  <a:schemeClr val="bg1"/>
                </a:solidFill>
                <a:latin typeface="Arial" charset="0"/>
                <a:ea typeface="ＭＳ Ｐゴシック" charset="0"/>
                <a:cs typeface="ＭＳ Ｐゴシック" charset="0"/>
              </a:rPr>
              <a:t>赛</a:t>
            </a:r>
            <a:r>
              <a:rPr lang="en-US" b="1" i="1" dirty="0" smtClean="0">
                <a:solidFill>
                  <a:schemeClr val="bg1"/>
                </a:solidFill>
                <a:latin typeface="Arial" charset="0"/>
                <a:ea typeface="ＭＳ Ｐゴシック" charset="0"/>
                <a:cs typeface="ＭＳ Ｐゴシック" charset="0"/>
              </a:rPr>
              <a:t> </a:t>
            </a:r>
            <a:r>
              <a:rPr lang="en-US" b="1" i="1" dirty="0">
                <a:solidFill>
                  <a:schemeClr val="bg1"/>
                </a:solidFill>
                <a:latin typeface="Arial" charset="0"/>
                <a:ea typeface="ＭＳ Ｐゴシック" charset="0"/>
                <a:cs typeface="ＭＳ Ｐゴシック" charset="0"/>
              </a:rPr>
              <a:t>11:11) </a:t>
            </a:r>
          </a:p>
        </p:txBody>
      </p:sp>
      <p:sp>
        <p:nvSpPr>
          <p:cNvPr id="45061" name="Text Box 5"/>
          <p:cNvSpPr txBox="1">
            <a:spLocks noChangeArrowheads="1"/>
          </p:cNvSpPr>
          <p:nvPr/>
        </p:nvSpPr>
        <p:spPr bwMode="auto">
          <a:xfrm>
            <a:off x="8077200" y="76200"/>
            <a:ext cx="963613"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t>33-34</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393434" y="-80993"/>
            <a:ext cx="8229600" cy="1143000"/>
          </a:xfrm>
        </p:spPr>
        <p:txBody>
          <a:bodyPr/>
          <a:lstStyle/>
          <a:p>
            <a:pPr eaLnBrk="1" hangingPunct="1">
              <a:defRPr/>
            </a:pPr>
            <a:r>
              <a:rPr lang="zh-CN" altLang="en-US" sz="4800" dirty="0">
                <a:latin typeface="Arial"/>
                <a:ea typeface="ＭＳ Ｐゴシック" charset="0"/>
                <a:cs typeface="Arial"/>
              </a:rPr>
              <a:t>犹太人复活的盼望</a:t>
            </a:r>
            <a:endParaRPr lang="en-US" sz="4800" dirty="0">
              <a:latin typeface="Arial"/>
              <a:ea typeface="ＭＳ Ｐゴシック" charset="0"/>
              <a:cs typeface="Arial"/>
            </a:endParaRPr>
          </a:p>
        </p:txBody>
      </p:sp>
      <p:pic>
        <p:nvPicPr>
          <p:cNvPr id="281602"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3"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AutoShape 5"/>
          <p:cNvSpPr>
            <a:spLocks noChangeArrowheads="1"/>
          </p:cNvSpPr>
          <p:nvPr/>
        </p:nvSpPr>
        <p:spPr bwMode="auto">
          <a:xfrm rot="482294" flipH="1">
            <a:off x="6005513" y="4289425"/>
            <a:ext cx="3968750" cy="460375"/>
          </a:xfrm>
          <a:prstGeom prst="curvedUpArrow">
            <a:avLst>
              <a:gd name="adj1" fmla="val 104603"/>
              <a:gd name="adj2" fmla="val 209205"/>
              <a:gd name="adj3" fmla="val 33333"/>
            </a:avLst>
          </a:prstGeom>
          <a:solidFill>
            <a:schemeClr val="hlink"/>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b="1">
              <a:latin typeface="Arial"/>
              <a:cs typeface="Arial"/>
            </a:endParaRPr>
          </a:p>
        </p:txBody>
      </p:sp>
      <p:sp>
        <p:nvSpPr>
          <p:cNvPr id="74758" name="Text Box 6"/>
          <p:cNvSpPr txBox="1">
            <a:spLocks noChangeArrowheads="1"/>
          </p:cNvSpPr>
          <p:nvPr/>
        </p:nvSpPr>
        <p:spPr bwMode="auto">
          <a:xfrm>
            <a:off x="8153400" y="76200"/>
            <a:ext cx="9906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smtClean="0">
                <a:effectLst>
                  <a:outerShdw blurRad="38100" dist="38100" dir="2700000" algn="tl">
                    <a:srgbClr val="000000"/>
                  </a:outerShdw>
                </a:effectLst>
                <a:latin typeface="Arial"/>
                <a:cs typeface="Arial"/>
              </a:rPr>
              <a:t>47</a:t>
            </a:r>
          </a:p>
        </p:txBody>
      </p:sp>
      <p:sp>
        <p:nvSpPr>
          <p:cNvPr id="74759" name="Text Box 7"/>
          <p:cNvSpPr txBox="1">
            <a:spLocks noChangeArrowheads="1"/>
          </p:cNvSpPr>
          <p:nvPr/>
        </p:nvSpPr>
        <p:spPr bwMode="auto">
          <a:xfrm>
            <a:off x="35701" y="1241465"/>
            <a:ext cx="9144000" cy="113877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zh-CN" altLang="en-US" sz="3400" b="1" dirty="0" smtClean="0">
                <a:effectLst>
                  <a:outerShdw blurRad="38100" dist="38100" dir="2700000" algn="tl">
                    <a:srgbClr val="000000"/>
                  </a:outerShdw>
                </a:effectLst>
                <a:latin typeface="Arial"/>
                <a:cs typeface="Arial"/>
              </a:rPr>
              <a:t>犹太</a:t>
            </a:r>
            <a:r>
              <a:rPr lang="zh-CN" altLang="en-US" sz="3400" b="1" dirty="0">
                <a:effectLst>
                  <a:outerShdw blurRad="38100" dist="38100" dir="2700000" algn="tl">
                    <a:srgbClr val="000000"/>
                  </a:outerShdw>
                </a:effectLst>
                <a:latin typeface="Arial"/>
                <a:cs typeface="Arial"/>
              </a:rPr>
              <a:t>人</a:t>
            </a:r>
            <a:r>
              <a:rPr lang="zh-CN" altLang="en-US" sz="3400" b="1" dirty="0" smtClean="0">
                <a:effectLst>
                  <a:outerShdw blurRad="38100" dist="38100" dir="2700000" algn="tl">
                    <a:srgbClr val="000000"/>
                  </a:outerShdw>
                </a:effectLst>
                <a:latin typeface="Arial"/>
                <a:cs typeface="Arial"/>
              </a:rPr>
              <a:t>埋葬于橄榄山，盼望当弥赛亚到临时，成为第一位与祂进入东门的人。</a:t>
            </a:r>
            <a:endParaRPr lang="en-US" altLang="zh-CN" sz="3400" b="1" dirty="0" smtClean="0">
              <a:effectLst>
                <a:outerShdw blurRad="38100" dist="38100" dir="2700000" algn="tl">
                  <a:srgbClr val="000000"/>
                </a:outerShdw>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right)">
                                      <p:cBhvr>
                                        <p:cTn id="7"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649" name="Group 2"/>
          <p:cNvGrpSpPr>
            <a:grpSpLocks/>
          </p:cNvGrpSpPr>
          <p:nvPr/>
        </p:nvGrpSpPr>
        <p:grpSpPr bwMode="auto">
          <a:xfrm>
            <a:off x="-33338" y="0"/>
            <a:ext cx="9177338" cy="6908800"/>
            <a:chOff x="-21" y="0"/>
            <a:chExt cx="5562" cy="4352"/>
          </a:xfrm>
        </p:grpSpPr>
        <p:pic>
          <p:nvPicPr>
            <p:cNvPr id="283651"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0"/>
              <a:ext cx="280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24"/>
              <a:ext cx="2805" cy="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3650" name="Rectangle 5"/>
          <p:cNvSpPr>
            <a:spLocks noGrp="1" noChangeArrowheads="1"/>
          </p:cNvSpPr>
          <p:nvPr>
            <p:ph type="title" idx="4294967295"/>
          </p:nvPr>
        </p:nvSpPr>
        <p:spPr>
          <a:xfrm>
            <a:off x="3733800" y="609600"/>
            <a:ext cx="4724400" cy="990600"/>
          </a:xfrm>
        </p:spPr>
        <p:txBody>
          <a:bodyPr/>
          <a:lstStyle/>
          <a:p>
            <a:pPr eaLnBrk="1" hangingPunct="1"/>
            <a:r>
              <a:rPr lang="zh-CN" altLang="en-US" dirty="0" smtClean="0">
                <a:latin typeface="Arial" charset="0"/>
                <a:ea typeface="ＭＳ Ｐゴシック" charset="0"/>
                <a:cs typeface="ＭＳ Ｐゴシック" charset="0"/>
              </a:rPr>
              <a:t>第一复活</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981200"/>
            <a:ext cx="9144000" cy="3048000"/>
          </a:xfrm>
          <a:effectLst>
            <a:outerShdw blurRad="63500" dist="107763" dir="18900000" algn="ctr" rotWithShape="0">
              <a:srgbClr val="000000">
                <a:alpha val="50000"/>
              </a:srgbClr>
            </a:outerShdw>
          </a:effectLst>
        </p:spPr>
        <p:txBody>
          <a:bodyPr/>
          <a:lstStyle/>
          <a:p>
            <a:pPr eaLnBrk="1" hangingPunct="1">
              <a:defRPr/>
            </a:pPr>
            <a:r>
              <a:rPr lang="zh-CN" altLang="en-US" sz="6600" dirty="0" smtClean="0">
                <a:solidFill>
                  <a:schemeClr val="bg1"/>
                </a:solidFill>
                <a:latin typeface="Arial" charset="0"/>
                <a:ea typeface="ＭＳ Ｐゴシック" charset="0"/>
                <a:cs typeface="ＭＳ Ｐゴシック" charset="0"/>
              </a:rPr>
              <a:t>第二次来临</a:t>
            </a:r>
            <a:r>
              <a:rPr lang="en-US" altLang="zh-CN" sz="6600" dirty="0" smtClean="0">
                <a:solidFill>
                  <a:schemeClr val="bg1"/>
                </a:solidFill>
                <a:latin typeface="Arial" charset="0"/>
                <a:ea typeface="ＭＳ Ｐゴシック" charset="0"/>
                <a:cs typeface="ＭＳ Ｐゴシック" charset="0"/>
              </a:rPr>
              <a:t/>
            </a:r>
            <a:br>
              <a:rPr lang="en-US" altLang="zh-CN" sz="6600" dirty="0" smtClean="0">
                <a:solidFill>
                  <a:schemeClr val="bg1"/>
                </a:solidFill>
                <a:latin typeface="Arial" charset="0"/>
                <a:ea typeface="ＭＳ Ｐゴシック" charset="0"/>
                <a:cs typeface="ＭＳ Ｐゴシック" charset="0"/>
              </a:rPr>
            </a:br>
            <a:r>
              <a:rPr lang="zh-CN" altLang="en-US" sz="6600" dirty="0" smtClean="0">
                <a:solidFill>
                  <a:schemeClr val="bg1"/>
                </a:solidFill>
                <a:latin typeface="Arial" charset="0"/>
                <a:ea typeface="ＭＳ Ｐゴシック" charset="0"/>
                <a:cs typeface="ＭＳ Ｐゴシック" charset="0"/>
              </a:rPr>
              <a:t>的征兆</a:t>
            </a:r>
            <a:endParaRPr lang="en-US" sz="6600" dirty="0">
              <a:solidFill>
                <a:schemeClr val="bg1"/>
              </a:solidFill>
              <a:latin typeface="Arial" charset="0"/>
              <a:ea typeface="ＭＳ Ｐゴシック" charset="0"/>
              <a:cs typeface="ＭＳ Ｐゴシック" charset="0"/>
            </a:endParaRPr>
          </a:p>
        </p:txBody>
      </p:sp>
      <p:sp>
        <p:nvSpPr>
          <p:cNvPr id="10243" name="Text Box 3"/>
          <p:cNvSpPr txBox="1">
            <a:spLocks noChangeArrowheads="1"/>
          </p:cNvSpPr>
          <p:nvPr/>
        </p:nvSpPr>
        <p:spPr bwMode="auto">
          <a:xfrm>
            <a:off x="228600" y="5449888"/>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dirty="0" smtClean="0">
                <a:solidFill>
                  <a:schemeClr val="bg1"/>
                </a:solidFill>
              </a:rPr>
              <a:t>(</a:t>
            </a:r>
            <a:r>
              <a:rPr lang="zh-CN" altLang="en-US" sz="4400" dirty="0" smtClean="0">
                <a:solidFill>
                  <a:schemeClr val="bg1"/>
                </a:solidFill>
              </a:rPr>
              <a:t>不是被提的征兆</a:t>
            </a:r>
            <a:r>
              <a:rPr lang="en-US" sz="4400" dirty="0" smtClean="0">
                <a:solidFill>
                  <a:schemeClr val="bg1"/>
                </a:solidFill>
              </a:rPr>
              <a:t>)</a:t>
            </a:r>
            <a:endParaRPr lang="en-US" sz="4400" dirty="0">
              <a:solidFill>
                <a:schemeClr val="bg1"/>
              </a:solidFill>
            </a:endParaRPr>
          </a:p>
        </p:txBody>
      </p:sp>
      <p:sp>
        <p:nvSpPr>
          <p:cNvPr id="189444" name="Text Box 4"/>
          <p:cNvSpPr txBox="1">
            <a:spLocks noChangeArrowheads="1"/>
          </p:cNvSpPr>
          <p:nvPr/>
        </p:nvSpPr>
        <p:spPr bwMode="auto">
          <a:xfrm>
            <a:off x="8534400" y="152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in)">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180975" y="1637928"/>
            <a:ext cx="9253538" cy="1143000"/>
          </a:xfrm>
          <a:effectLst>
            <a:outerShdw blurRad="63500" dist="35921" dir="2700000" algn="ctr" rotWithShape="0">
              <a:srgbClr val="000000">
                <a:alpha val="74998"/>
              </a:srgbClr>
            </a:outerShdw>
          </a:effectLst>
        </p:spPr>
        <p:txBody>
          <a:bodyPr/>
          <a:lstStyle/>
          <a:p>
            <a:pPr>
              <a:defRPr/>
            </a:pPr>
            <a:r>
              <a:rPr lang="zh-CN" altLang="en-US" sz="5400" b="1" dirty="0" smtClean="0">
                <a:effectLst>
                  <a:outerShdw blurRad="38100" dist="38100" dir="2700000" algn="tl">
                    <a:srgbClr val="000000">
                      <a:alpha val="43137"/>
                    </a:srgbClr>
                  </a:outerShdw>
                </a:effectLst>
                <a:latin typeface="Arial"/>
                <a:cs typeface="Arial"/>
              </a:rPr>
              <a:t>穆斯林封锁了东门</a:t>
            </a:r>
            <a:endParaRPr lang="en-US" sz="5400" b="1" dirty="0" smtClean="0">
              <a:effectLst>
                <a:outerShdw blurRad="38100" dist="38100" dir="2700000" algn="tl">
                  <a:srgbClr val="000000">
                    <a:alpha val="43137"/>
                  </a:srgbClr>
                </a:outerShdw>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smtClean="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srgbClr val="FFFFFF"/>
              </a:solidFill>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endParaRPr lang="en-US" altLang="zh-CN" sz="3200" b="1" dirty="0" smtClean="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黎巴嫩</a:t>
            </a:r>
            <a:endParaRPr lang="en-US" sz="4400" b="1" dirty="0" smtClean="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以色列</a:t>
            </a:r>
            <a:endParaRPr lang="en-US" sz="4400" b="1" dirty="0" smtClean="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smtClean="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叙利亚</a:t>
            </a:r>
            <a:endParaRPr lang="en-US" sz="4400" b="1" dirty="0" smtClean="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smtClean="0">
                <a:solidFill>
                  <a:srgbClr val="FFFFFF"/>
                </a:solidFill>
                <a:effectLst>
                  <a:glow rad="203200">
                    <a:srgbClr val="000514">
                      <a:alpha val="88000"/>
                    </a:srgbClr>
                  </a:glow>
                </a:effectLst>
                <a:latin typeface="Arial"/>
                <a:cs typeface="Arial"/>
              </a:rPr>
              <a:t>约旦</a:t>
            </a:r>
            <a:endParaRPr lang="en-US" sz="4400" b="1" dirty="0" smtClean="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394698866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p:spPr>
      </p:pic>
      <p:sp>
        <p:nvSpPr>
          <p:cNvPr id="119811" name="Rectangle 3"/>
          <p:cNvSpPr>
            <a:spLocks noGrp="1" noRot="1" noChangeArrowheads="1"/>
          </p:cNvSpPr>
          <p:nvPr>
            <p:ph type="title"/>
          </p:nvPr>
        </p:nvSpPr>
        <p:spPr/>
        <p:txBody>
          <a:bodyPr/>
          <a:lstStyle/>
          <a:p>
            <a:pPr eaLnBrk="1" hangingPunct="1">
              <a:defRPr/>
            </a:pPr>
            <a:r>
              <a:rPr lang="zh-CN" altLang="en-US">
                <a:latin typeface="Garamond" charset="0"/>
                <a:cs typeface="宋体" charset="0"/>
              </a:rPr>
              <a:t>穹顶的将来会是什么呢？</a:t>
            </a:r>
            <a:endParaRPr lang="en-US">
              <a:latin typeface="Garamond" charset="0"/>
              <a:cs typeface="宋体" charset="0"/>
            </a:endParaRPr>
          </a:p>
        </p:txBody>
      </p:sp>
    </p:spTree>
    <p:extLst>
      <p:ext uri="{BB962C8B-B14F-4D97-AF65-F5344CB8AC3E}">
        <p14:creationId xmlns:p14="http://schemas.microsoft.com/office/powerpoint/2010/main" val="2269189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116" name="Rectangle 4"/>
          <p:cNvSpPr>
            <a:spLocks noGrp="1" noChangeArrowheads="1"/>
          </p:cNvSpPr>
          <p:nvPr>
            <p:ph type="title"/>
          </p:nvPr>
        </p:nvSpPr>
        <p:spPr>
          <a:xfrm>
            <a:off x="107504" y="5466489"/>
            <a:ext cx="9144000" cy="1371600"/>
          </a:xfrm>
          <a:solidFill>
            <a:srgbClr val="336600"/>
          </a:solidFill>
        </p:spPr>
        <p:txBody>
          <a:bodyPr/>
          <a:lstStyle/>
          <a:p>
            <a:pPr eaLnBrk="1" hangingPunct="1">
              <a:defRPr/>
            </a:pPr>
            <a:r>
              <a:rPr lang="zh-CN" altLang="en-US" sz="4000" dirty="0">
                <a:latin typeface="Tahoma" charset="0"/>
                <a:ea typeface="ＭＳ Ｐゴシック" charset="0"/>
                <a:cs typeface="ＭＳ Ｐゴシック" charset="0"/>
              </a:rPr>
              <a:t>四百年里，</a:t>
            </a:r>
            <a:r>
              <a:rPr lang="zh-CN" altLang="en-US" sz="4000" dirty="0" smtClean="0">
                <a:latin typeface="Tahoma" charset="0"/>
                <a:ea typeface="ＭＳ Ｐゴシック" charset="0"/>
                <a:cs typeface="ＭＳ Ｐゴシック" charset="0"/>
              </a:rPr>
              <a:t>犹太人的生活都</a:t>
            </a:r>
            <a:r>
              <a:rPr lang="zh-CN" altLang="en-US" sz="4000" dirty="0">
                <a:latin typeface="Tahoma" charset="0"/>
                <a:ea typeface="ＭＳ Ｐゴシック" charset="0"/>
                <a:cs typeface="ＭＳ Ｐゴシック" charset="0"/>
              </a:rPr>
              <a:t>围绕</a:t>
            </a:r>
            <a:r>
              <a:rPr lang="zh-CN" altLang="en-US" sz="4000" dirty="0" smtClean="0">
                <a:latin typeface="Tahoma" charset="0"/>
                <a:ea typeface="ＭＳ Ｐゴシック" charset="0"/>
                <a:cs typeface="ＭＳ Ｐゴシック" charset="0"/>
              </a:rPr>
              <a:t>着        所罗门圣殿 </a:t>
            </a:r>
            <a:r>
              <a:rPr lang="en-US" sz="4000" dirty="0" smtClean="0">
                <a:latin typeface="Tahoma" charset="0"/>
                <a:ea typeface="ＭＳ Ｐゴシック" charset="0"/>
                <a:cs typeface="ＭＳ Ｐゴシック" charset="0"/>
              </a:rPr>
              <a:t>(959-586 </a:t>
            </a:r>
            <a:r>
              <a:rPr lang="en-US" sz="4000" dirty="0">
                <a:latin typeface="Tahoma" charset="0"/>
                <a:ea typeface="ＭＳ Ｐゴシック" charset="0"/>
                <a:cs typeface="ＭＳ Ｐゴシック" charset="0"/>
              </a:rPr>
              <a:t>BC</a:t>
            </a:r>
            <a:r>
              <a:rPr lang="en-US" sz="4000" dirty="0" smtClean="0">
                <a:latin typeface="Tahoma" charset="0"/>
                <a:ea typeface="ＭＳ Ｐゴシック" charset="0"/>
                <a:cs typeface="ＭＳ Ｐゴシック" charset="0"/>
              </a:rPr>
              <a:t>)</a:t>
            </a:r>
            <a:r>
              <a:rPr lang="zh-CN" altLang="en-US" sz="4000" dirty="0" smtClean="0">
                <a:latin typeface="Tahoma" charset="0"/>
                <a:ea typeface="ＭＳ Ｐゴシック" charset="0"/>
                <a:cs typeface="ＭＳ Ｐゴシック" charset="0"/>
              </a:rPr>
              <a:t>。</a:t>
            </a:r>
            <a:endParaRPr lang="en-US" sz="4000" dirty="0">
              <a:latin typeface="Tahoma"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a:xfrm>
            <a:off x="4114800" y="116632"/>
            <a:ext cx="5029200" cy="2088232"/>
          </a:xfrm>
          <a:solidFill>
            <a:schemeClr val="bg1"/>
          </a:solidFill>
        </p:spPr>
        <p:txBody>
          <a:bodyPr/>
          <a:lstStyle/>
          <a:p>
            <a:pPr eaLnBrk="1" hangingPunct="1">
              <a:defRPr/>
            </a:pPr>
            <a:r>
              <a:rPr lang="zh-CN" altLang="en-US" sz="5400" smtClean="0">
                <a:ea typeface="宋体" charset="0"/>
                <a:cs typeface="宋体" charset="0"/>
              </a:rPr>
              <a:t>犹太人维持圣洁在于洗濯盆</a:t>
            </a:r>
            <a:endParaRPr lang="zh-TW" altLang="en-US" sz="5400" smtClean="0">
              <a:ea typeface="宋体" charset="0"/>
              <a:cs typeface="宋体" charset="0"/>
            </a:endParaRPr>
          </a:p>
        </p:txBody>
      </p:sp>
      <p:sp>
        <p:nvSpPr>
          <p:cNvPr id="141317" name="Line 5"/>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Tahoma" charset="0"/>
              <a:cs typeface="+mn-cs"/>
            </a:endParaRPr>
          </a:p>
        </p:txBody>
      </p:sp>
      <p:sp>
        <p:nvSpPr>
          <p:cNvPr id="141318" name="Line 6"/>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Tahoma" charset="0"/>
              <a:cs typeface="+mn-cs"/>
            </a:endParaRPr>
          </a:p>
        </p:txBody>
      </p:sp>
      <p:sp>
        <p:nvSpPr>
          <p:cNvPr id="141319" name="Rectangle 7"/>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CN" altLang="en-US" sz="9600" dirty="0" smtClean="0">
                <a:solidFill>
                  <a:srgbClr val="FFFFFF"/>
                </a:solidFill>
                <a:effectLst>
                  <a:outerShdw blurRad="38100" dist="38100" dir="2700000" algn="tl">
                    <a:srgbClr val="000000"/>
                  </a:outerShdw>
                </a:effectLst>
                <a:latin typeface="Tahoma" charset="0"/>
                <a:ea typeface="新細明體" charset="0"/>
                <a:cs typeface="新細明體" charset="0"/>
              </a:rPr>
              <a:t>主前</a:t>
            </a:r>
            <a:r>
              <a:rPr lang="en-US" altLang="zh-TW" sz="9600" dirty="0" smtClean="0">
                <a:solidFill>
                  <a:srgbClr val="FFFFFF"/>
                </a:solidFill>
                <a:effectLst>
                  <a:outerShdw blurRad="38100" dist="38100" dir="2700000" algn="tl">
                    <a:srgbClr val="000000"/>
                  </a:outerShdw>
                </a:effectLst>
                <a:latin typeface="Tahoma" charset="0"/>
                <a:ea typeface="新細明體" charset="0"/>
                <a:cs typeface="新細明體" charset="0"/>
              </a:rPr>
              <a:t>586</a:t>
            </a:r>
            <a:r>
              <a:rPr lang="zh-CN" altLang="en-US" sz="9600" dirty="0" smtClean="0">
                <a:solidFill>
                  <a:srgbClr val="FFFFFF"/>
                </a:solidFill>
                <a:effectLst>
                  <a:outerShdw blurRad="38100" dist="38100" dir="2700000" algn="tl">
                    <a:srgbClr val="000000"/>
                  </a:outerShdw>
                </a:effectLst>
                <a:latin typeface="Tahoma" charset="0"/>
                <a:ea typeface="新細明體" charset="0"/>
                <a:cs typeface="新細明體" charset="0"/>
              </a:rPr>
              <a:t>年：</a:t>
            </a:r>
            <a:endParaRPr lang="en-US" altLang="zh-CN" sz="9600" dirty="0" smtClean="0">
              <a:solidFill>
                <a:srgbClr val="FFFFFF"/>
              </a:solidFill>
              <a:effectLst>
                <a:outerShdw blurRad="38100" dist="38100" dir="2700000" algn="tl">
                  <a:srgbClr val="000000"/>
                </a:outerShdw>
              </a:effectLst>
              <a:latin typeface="Tahoma" charset="0"/>
              <a:ea typeface="新細明體" charset="0"/>
              <a:cs typeface="新細明體" charset="0"/>
            </a:endParaRPr>
          </a:p>
          <a:p>
            <a:pPr algn="ctr" eaLnBrk="1" hangingPunct="1">
              <a:defRPr/>
            </a:pPr>
            <a:r>
              <a:rPr lang="zh-TW" altLang="en-US" sz="9600" dirty="0" smtClean="0">
                <a:solidFill>
                  <a:srgbClr val="FFFFFF"/>
                </a:solidFill>
                <a:effectLst>
                  <a:outerShdw blurRad="38100" dist="38100" dir="2700000" algn="tl">
                    <a:srgbClr val="000000"/>
                  </a:outerShdw>
                </a:effectLst>
                <a:latin typeface="Tahoma" charset="0"/>
                <a:ea typeface="新細明體" charset="0"/>
                <a:cs typeface="新細明體" charset="0"/>
              </a:rPr>
              <a:t>圣</a:t>
            </a:r>
            <a:r>
              <a:rPr lang="zh-TW" altLang="en-US" sz="9600" dirty="0">
                <a:solidFill>
                  <a:srgbClr val="FFFFFF"/>
                </a:solidFill>
                <a:effectLst>
                  <a:outerShdw blurRad="38100" dist="38100" dir="2700000" algn="tl">
                    <a:srgbClr val="000000"/>
                  </a:outerShdw>
                </a:effectLst>
                <a:latin typeface="Tahoma" charset="0"/>
                <a:ea typeface="新細明體" charset="0"/>
                <a:cs typeface="新細明體" charset="0"/>
              </a:rPr>
              <a:t>殿被毁 </a:t>
            </a:r>
            <a:r>
              <a:rPr lang="en-US" altLang="zh-TW" sz="9600" dirty="0">
                <a:solidFill>
                  <a:srgbClr val="FFFFFF"/>
                </a:solidFill>
                <a:effectLst>
                  <a:outerShdw blurRad="38100" dist="38100" dir="2700000" algn="tl">
                    <a:srgbClr val="000000"/>
                  </a:outerShdw>
                </a:effectLst>
                <a:latin typeface="Tahoma" charset="0"/>
                <a:ea typeface="新細明體" charset="0"/>
                <a:cs typeface="新細明體" charset="0"/>
              </a:rPr>
              <a:t>!</a:t>
            </a:r>
          </a:p>
        </p:txBody>
      </p:sp>
    </p:spTree>
    <p:extLst>
      <p:ext uri="{BB962C8B-B14F-4D97-AF65-F5344CB8AC3E}">
        <p14:creationId xmlns:p14="http://schemas.microsoft.com/office/powerpoint/2010/main" val="1519246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41318"/>
                                        </p:tgtEl>
                                        <p:attrNameLst>
                                          <p:attrName>style.visibility</p:attrName>
                                        </p:attrNameLst>
                                      </p:cBhvr>
                                      <p:to>
                                        <p:strVal val="visible"/>
                                      </p:to>
                                    </p:set>
                                    <p:animEffect transition="in" filter="fade">
                                      <p:cBhvr>
                                        <p:cTn id="7" dur="770" decel="100000"/>
                                        <p:tgtEl>
                                          <p:spTgt spid="141318"/>
                                        </p:tgtEl>
                                      </p:cBhvr>
                                    </p:animEffect>
                                    <p:animScale>
                                      <p:cBhvr>
                                        <p:cTn id="8" dur="770" decel="100000"/>
                                        <p:tgtEl>
                                          <p:spTgt spid="141318"/>
                                        </p:tgtEl>
                                      </p:cBhvr>
                                      <p:from x="10000" y="10000"/>
                                      <p:to x="200000" y="450000"/>
                                    </p:animScale>
                                    <p:animScale>
                                      <p:cBhvr>
                                        <p:cTn id="9" dur="1230" accel="100000" fill="hold">
                                          <p:stCondLst>
                                            <p:cond delay="770"/>
                                          </p:stCondLst>
                                        </p:cTn>
                                        <p:tgtEl>
                                          <p:spTgt spid="141318"/>
                                        </p:tgtEl>
                                      </p:cBhvr>
                                      <p:from x="200000" y="450000"/>
                                      <p:to x="100000" y="100000"/>
                                    </p:animScale>
                                    <p:set>
                                      <p:cBhvr>
                                        <p:cTn id="10" dur="770" fill="hold"/>
                                        <p:tgtEl>
                                          <p:spTgt spid="141318"/>
                                        </p:tgtEl>
                                        <p:attrNameLst>
                                          <p:attrName>ppt_x</p:attrName>
                                        </p:attrNameLst>
                                      </p:cBhvr>
                                      <p:to>
                                        <p:strVal val="(0.5)"/>
                                      </p:to>
                                    </p:set>
                                    <p:anim from="(0.5)" to="(#ppt_x)" calcmode="lin" valueType="num">
                                      <p:cBhvr>
                                        <p:cTn id="11" dur="1230" accel="100000" fill="hold">
                                          <p:stCondLst>
                                            <p:cond delay="770"/>
                                          </p:stCondLst>
                                        </p:cTn>
                                        <p:tgtEl>
                                          <p:spTgt spid="141318"/>
                                        </p:tgtEl>
                                        <p:attrNameLst>
                                          <p:attrName>ppt_x</p:attrName>
                                        </p:attrNameLst>
                                      </p:cBhvr>
                                    </p:anim>
                                    <p:set>
                                      <p:cBhvr>
                                        <p:cTn id="12" dur="770" fill="hold"/>
                                        <p:tgtEl>
                                          <p:spTgt spid="141318"/>
                                        </p:tgtEl>
                                        <p:attrNameLst>
                                          <p:attrName>ppt_y</p:attrName>
                                        </p:attrNameLst>
                                      </p:cBhvr>
                                      <p:to>
                                        <p:strVal val="(#ppt_y+0.4)"/>
                                      </p:to>
                                    </p:set>
                                    <p:anim from="(#ppt_y+0.4)" to="(#ppt_y)" calcmode="lin" valueType="num">
                                      <p:cBhvr>
                                        <p:cTn id="13" dur="1230" accel="100000" fill="hold">
                                          <p:stCondLst>
                                            <p:cond delay="770"/>
                                          </p:stCondLst>
                                        </p:cTn>
                                        <p:tgtEl>
                                          <p:spTgt spid="141318"/>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41317"/>
                                        </p:tgtEl>
                                        <p:attrNameLst>
                                          <p:attrName>style.visibility</p:attrName>
                                        </p:attrNameLst>
                                      </p:cBhvr>
                                      <p:to>
                                        <p:strVal val="visible"/>
                                      </p:to>
                                    </p:set>
                                    <p:animEffect transition="in" filter="fade">
                                      <p:cBhvr>
                                        <p:cTn id="16" dur="770" decel="100000"/>
                                        <p:tgtEl>
                                          <p:spTgt spid="141317"/>
                                        </p:tgtEl>
                                      </p:cBhvr>
                                    </p:animEffect>
                                    <p:animScale>
                                      <p:cBhvr>
                                        <p:cTn id="17" dur="770" decel="100000"/>
                                        <p:tgtEl>
                                          <p:spTgt spid="141317"/>
                                        </p:tgtEl>
                                      </p:cBhvr>
                                      <p:from x="10000" y="10000"/>
                                      <p:to x="200000" y="450000"/>
                                    </p:animScale>
                                    <p:animScale>
                                      <p:cBhvr>
                                        <p:cTn id="18" dur="1230" accel="100000" fill="hold">
                                          <p:stCondLst>
                                            <p:cond delay="770"/>
                                          </p:stCondLst>
                                        </p:cTn>
                                        <p:tgtEl>
                                          <p:spTgt spid="141317"/>
                                        </p:tgtEl>
                                      </p:cBhvr>
                                      <p:from x="200000" y="450000"/>
                                      <p:to x="100000" y="100000"/>
                                    </p:animScale>
                                    <p:set>
                                      <p:cBhvr>
                                        <p:cTn id="19" dur="770" fill="hold"/>
                                        <p:tgtEl>
                                          <p:spTgt spid="141317"/>
                                        </p:tgtEl>
                                        <p:attrNameLst>
                                          <p:attrName>ppt_x</p:attrName>
                                        </p:attrNameLst>
                                      </p:cBhvr>
                                      <p:to>
                                        <p:strVal val="(0.5)"/>
                                      </p:to>
                                    </p:set>
                                    <p:anim from="(0.5)" to="(#ppt_x)" calcmode="lin" valueType="num">
                                      <p:cBhvr>
                                        <p:cTn id="20" dur="1230" accel="100000" fill="hold">
                                          <p:stCondLst>
                                            <p:cond delay="770"/>
                                          </p:stCondLst>
                                        </p:cTn>
                                        <p:tgtEl>
                                          <p:spTgt spid="141317"/>
                                        </p:tgtEl>
                                        <p:attrNameLst>
                                          <p:attrName>ppt_x</p:attrName>
                                        </p:attrNameLst>
                                      </p:cBhvr>
                                    </p:anim>
                                    <p:set>
                                      <p:cBhvr>
                                        <p:cTn id="21" dur="770" fill="hold"/>
                                        <p:tgtEl>
                                          <p:spTgt spid="141317"/>
                                        </p:tgtEl>
                                        <p:attrNameLst>
                                          <p:attrName>ppt_y</p:attrName>
                                        </p:attrNameLst>
                                      </p:cBhvr>
                                      <p:to>
                                        <p:strVal val="(#ppt_y+0.4)"/>
                                      </p:to>
                                    </p:set>
                                    <p:anim from="(#ppt_y+0.4)" to="(#ppt_y)" calcmode="lin" valueType="num">
                                      <p:cBhvr>
                                        <p:cTn id="22" dur="1230" accel="100000" fill="hold">
                                          <p:stCondLst>
                                            <p:cond delay="770"/>
                                          </p:stCondLst>
                                        </p:cTn>
                                        <p:tgtEl>
                                          <p:spTgt spid="141317"/>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41319"/>
                                        </p:tgtEl>
                                        <p:attrNameLst>
                                          <p:attrName>style.visibility</p:attrName>
                                        </p:attrNameLst>
                                      </p:cBhvr>
                                      <p:to>
                                        <p:strVal val="visible"/>
                                      </p:to>
                                    </p:set>
                                    <p:animEffect transition="in" filter="fade">
                                      <p:cBhvr>
                                        <p:cTn id="25" dur="770" decel="100000"/>
                                        <p:tgtEl>
                                          <p:spTgt spid="141319"/>
                                        </p:tgtEl>
                                      </p:cBhvr>
                                    </p:animEffect>
                                    <p:animScale>
                                      <p:cBhvr>
                                        <p:cTn id="26" dur="770" decel="100000"/>
                                        <p:tgtEl>
                                          <p:spTgt spid="141319"/>
                                        </p:tgtEl>
                                      </p:cBhvr>
                                      <p:from x="10000" y="10000"/>
                                      <p:to x="200000" y="450000"/>
                                    </p:animScale>
                                    <p:animScale>
                                      <p:cBhvr>
                                        <p:cTn id="27" dur="1230" accel="100000" fill="hold">
                                          <p:stCondLst>
                                            <p:cond delay="770"/>
                                          </p:stCondLst>
                                        </p:cTn>
                                        <p:tgtEl>
                                          <p:spTgt spid="141319"/>
                                        </p:tgtEl>
                                      </p:cBhvr>
                                      <p:from x="200000" y="450000"/>
                                      <p:to x="100000" y="100000"/>
                                    </p:animScale>
                                    <p:set>
                                      <p:cBhvr>
                                        <p:cTn id="28" dur="770" fill="hold"/>
                                        <p:tgtEl>
                                          <p:spTgt spid="141319"/>
                                        </p:tgtEl>
                                        <p:attrNameLst>
                                          <p:attrName>ppt_x</p:attrName>
                                        </p:attrNameLst>
                                      </p:cBhvr>
                                      <p:to>
                                        <p:strVal val="(0.5)"/>
                                      </p:to>
                                    </p:set>
                                    <p:anim from="(0.5)" to="(#ppt_x)" calcmode="lin" valueType="num">
                                      <p:cBhvr>
                                        <p:cTn id="29" dur="1230" accel="100000" fill="hold">
                                          <p:stCondLst>
                                            <p:cond delay="770"/>
                                          </p:stCondLst>
                                        </p:cTn>
                                        <p:tgtEl>
                                          <p:spTgt spid="141319"/>
                                        </p:tgtEl>
                                        <p:attrNameLst>
                                          <p:attrName>ppt_x</p:attrName>
                                        </p:attrNameLst>
                                      </p:cBhvr>
                                    </p:anim>
                                    <p:set>
                                      <p:cBhvr>
                                        <p:cTn id="30" dur="770" fill="hold"/>
                                        <p:tgtEl>
                                          <p:spTgt spid="141319"/>
                                        </p:tgtEl>
                                        <p:attrNameLst>
                                          <p:attrName>ppt_y</p:attrName>
                                        </p:attrNameLst>
                                      </p:cBhvr>
                                      <p:to>
                                        <p:strVal val="(#ppt_y+0.4)"/>
                                      </p:to>
                                    </p:set>
                                    <p:anim from="(#ppt_y+0.4)" to="(#ppt_y)" calcmode="lin" valueType="num">
                                      <p:cBhvr>
                                        <p:cTn id="31" dur="1230" accel="100000" fill="hold">
                                          <p:stCondLst>
                                            <p:cond delay="770"/>
                                          </p:stCondLst>
                                        </p:cTn>
                                        <p:tgtEl>
                                          <p:spTgt spid="14131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937" name="Group 2"/>
          <p:cNvGrpSpPr>
            <a:grpSpLocks/>
          </p:cNvGrpSpPr>
          <p:nvPr/>
        </p:nvGrpSpPr>
        <p:grpSpPr bwMode="auto">
          <a:xfrm>
            <a:off x="1273175" y="0"/>
            <a:ext cx="7947025" cy="6858000"/>
            <a:chOff x="0" y="0"/>
            <a:chExt cx="5006" cy="4320"/>
          </a:xfrm>
        </p:grpSpPr>
        <p:pic>
          <p:nvPicPr>
            <p:cNvPr id="295942"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3"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3"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zh-CN" altLang="en-US" sz="3600" dirty="0" smtClean="0">
                <a:latin typeface="Tahoma" charset="0"/>
                <a:ea typeface="ＭＳ Ｐゴシック" charset="0"/>
                <a:cs typeface="ＭＳ Ｐゴシック" charset="0"/>
              </a:rPr>
              <a:t>圣殿重建后</a:t>
            </a:r>
            <a:r>
              <a:rPr lang="en-US" sz="3600" dirty="0" smtClean="0">
                <a:latin typeface="Tahoma" charset="0"/>
                <a:ea typeface="ＭＳ Ｐゴシック" charset="0"/>
                <a:cs typeface="ＭＳ Ｐゴシック" charset="0"/>
              </a:rPr>
              <a:t>, </a:t>
            </a:r>
            <a:r>
              <a:rPr lang="zh-CN" altLang="en-US" sz="3600" dirty="0" smtClean="0">
                <a:latin typeface="Tahoma" charset="0"/>
                <a:ea typeface="ＭＳ Ｐゴシック" charset="0"/>
                <a:cs typeface="ＭＳ Ｐゴシック" charset="0"/>
              </a:rPr>
              <a:t>新约的逾越节十万犹太人已去过圣殿</a:t>
            </a:r>
            <a:r>
              <a:rPr lang="en-US" sz="3600" dirty="0" smtClean="0">
                <a:latin typeface="Tahoma" charset="0"/>
                <a:ea typeface="ＭＳ Ｐゴシック" charset="0"/>
                <a:cs typeface="ＭＳ Ｐゴシック" charset="0"/>
              </a:rPr>
              <a:t>!</a:t>
            </a:r>
            <a:endParaRPr lang="en-US" sz="3600" dirty="0">
              <a:latin typeface="Tahoma" charset="0"/>
              <a:ea typeface="ＭＳ Ｐゴシック" charset="0"/>
              <a:cs typeface="ＭＳ Ｐゴシック" charset="0"/>
            </a:endParaRPr>
          </a:p>
        </p:txBody>
      </p:sp>
      <p:sp>
        <p:nvSpPr>
          <p:cNvPr id="94214" name="Line 6"/>
          <p:cNvSpPr>
            <a:spLocks noChangeShapeType="1"/>
          </p:cNvSpPr>
          <p:nvPr/>
        </p:nvSpPr>
        <p:spPr bwMode="auto">
          <a:xfrm>
            <a:off x="0" y="27171"/>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6" name="Rectangle 8"/>
          <p:cNvSpPr>
            <a:spLocks noChangeArrowheads="1"/>
          </p:cNvSpPr>
          <p:nvPr/>
        </p:nvSpPr>
        <p:spPr bwMode="auto">
          <a:xfrm rot="-929834">
            <a:off x="240130" y="2650041"/>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zh-CN" altLang="en-US" sz="9600" dirty="0" smtClean="0">
                <a:effectLst>
                  <a:outerShdw blurRad="38100" dist="38100" dir="2700000" algn="tl">
                    <a:srgbClr val="000000"/>
                  </a:outerShdw>
                </a:effectLst>
                <a:latin typeface="Tahoma" charset="0"/>
              </a:rPr>
              <a:t>主后</a:t>
            </a:r>
            <a:r>
              <a:rPr lang="en-US" sz="9600" dirty="0" smtClean="0">
                <a:effectLst>
                  <a:outerShdw blurRad="38100" dist="38100" dir="2700000" algn="tl">
                    <a:srgbClr val="000000"/>
                  </a:outerShdw>
                </a:effectLst>
                <a:latin typeface="Tahoma" charset="0"/>
              </a:rPr>
              <a:t>70</a:t>
            </a:r>
            <a:r>
              <a:rPr lang="zh-CN" altLang="en-US" sz="9600" dirty="0" smtClean="0">
                <a:effectLst>
                  <a:outerShdw blurRad="38100" dist="38100" dir="2700000" algn="tl">
                    <a:srgbClr val="000000"/>
                  </a:outerShdw>
                </a:effectLst>
                <a:latin typeface="Tahoma" charset="0"/>
              </a:rPr>
              <a:t>年</a:t>
            </a:r>
            <a:r>
              <a:rPr lang="en-US" sz="9600" dirty="0" smtClean="0">
                <a:effectLst>
                  <a:outerShdw blurRad="38100" dist="38100" dir="2700000" algn="tl">
                    <a:srgbClr val="000000"/>
                  </a:outerShdw>
                </a:effectLst>
                <a:latin typeface="Tahoma" charset="0"/>
              </a:rPr>
              <a:t>: </a:t>
            </a:r>
          </a:p>
          <a:p>
            <a:pPr algn="ctr" eaLnBrk="1" hangingPunct="1">
              <a:defRPr/>
            </a:pPr>
            <a:r>
              <a:rPr lang="zh-CN" altLang="en-US" sz="9600" dirty="0" smtClean="0">
                <a:effectLst>
                  <a:outerShdw blurRad="38100" dist="38100" dir="2700000" algn="tl">
                    <a:srgbClr val="000000"/>
                  </a:outerShdw>
                </a:effectLst>
                <a:latin typeface="Tahoma" charset="0"/>
              </a:rPr>
              <a:t>圣殿又被毁了</a:t>
            </a:r>
            <a:r>
              <a:rPr lang="en-US" sz="9600" dirty="0" smtClean="0">
                <a:effectLst>
                  <a:outerShdw blurRad="38100" dist="38100" dir="2700000" algn="tl">
                    <a:srgbClr val="000000"/>
                  </a:outerShdw>
                </a:effectLst>
                <a:latin typeface="Tahoma" charset="0"/>
              </a:rPr>
              <a:t>!</a:t>
            </a:r>
            <a:endParaRPr lang="en-US" sz="9600" dirty="0">
              <a:effectLst>
                <a:outerShdw blurRad="38100" dist="38100" dir="2700000" algn="tl">
                  <a:srgbClr val="000000"/>
                </a:outerShdw>
              </a:effectLst>
              <a:latin typeface="Tahoma"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4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P spid="9421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pPr eaLnBrk="1" hangingPunct="1">
              <a:defRPr/>
            </a:pPr>
            <a:r>
              <a:rPr lang="zh-CN" altLang="en-US">
                <a:latin typeface="Garamond" charset="0"/>
                <a:cs typeface="宋体" charset="0"/>
              </a:rPr>
              <a:t>回教徒的控制</a:t>
            </a:r>
            <a:endParaRPr lang="en-US">
              <a:latin typeface="Garamond" charset="0"/>
            </a:endParaRPr>
          </a:p>
        </p:txBody>
      </p:sp>
      <p:pic>
        <p:nvPicPr>
          <p:cNvPr id="244738"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p:spPr>
      </p:pic>
      <p:pic>
        <p:nvPicPr>
          <p:cNvPr id="111620"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p:spPr>
      </p:pic>
      <p:pic>
        <p:nvPicPr>
          <p:cNvPr id="111621" name="Picture 5"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val="0"/>
              </a:ext>
            </a:extLst>
          </a:blip>
          <a:srcRect/>
          <a:stretch>
            <a:fillRect/>
          </a:stretch>
        </p:blipFill>
        <p:spPr>
          <a:xfrm>
            <a:off x="76200" y="1463675"/>
            <a:ext cx="4648200" cy="3641725"/>
          </a:xfrm>
        </p:spPr>
      </p:pic>
      <p:sp>
        <p:nvSpPr>
          <p:cNvPr id="111622" name="Text Box 6"/>
          <p:cNvSpPr txBox="1">
            <a:spLocks noChangeArrowheads="1"/>
          </p:cNvSpPr>
          <p:nvPr/>
        </p:nvSpPr>
        <p:spPr bwMode="auto">
          <a:xfrm>
            <a:off x="0" y="5134835"/>
            <a:ext cx="4724400" cy="16561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4400" b="1">
                <a:solidFill>
                  <a:schemeClr val="tx2"/>
                </a:solidFill>
                <a:effectLst>
                  <a:outerShdw blurRad="38100" dist="38100" dir="2700000" algn="tl">
                    <a:srgbClr val="000000"/>
                  </a:outerShdw>
                </a:effectLst>
                <a:latin typeface="Garamond" charset="0"/>
                <a:cs typeface="宋体"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4000"/>
              <a:t>欧玛（</a:t>
            </a:r>
            <a:r>
              <a:rPr lang="en-US" altLang="ja-JP" sz="4000"/>
              <a:t>Omar</a:t>
            </a:r>
            <a:r>
              <a:rPr lang="zh-CN" altLang="en-US" sz="4000"/>
              <a:t>）会教堂</a:t>
            </a:r>
          </a:p>
          <a:p>
            <a:r>
              <a:rPr lang="en-US" sz="4000"/>
              <a:t>(</a:t>
            </a:r>
            <a:r>
              <a:rPr lang="zh-CN" altLang="en-US" sz="4000"/>
              <a:t>岩石穹顶</a:t>
            </a:r>
            <a:r>
              <a:rPr lang="en-US" altLang="ja-JP" sz="4000"/>
              <a:t>)</a:t>
            </a:r>
            <a:endParaRPr lang="en-US" sz="4000"/>
          </a:p>
        </p:txBody>
      </p:sp>
      <p:sp>
        <p:nvSpPr>
          <p:cNvPr id="111623" name="Text Box 7"/>
          <p:cNvSpPr txBox="1">
            <a:spLocks noChangeArrowheads="1"/>
          </p:cNvSpPr>
          <p:nvPr/>
        </p:nvSpPr>
        <p:spPr bwMode="auto">
          <a:xfrm>
            <a:off x="4724400" y="5121188"/>
            <a:ext cx="4419600" cy="1683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4000" b="1">
                <a:solidFill>
                  <a:schemeClr val="tx2"/>
                </a:solidFill>
                <a:effectLst>
                  <a:outerShdw blurRad="38100" dist="38100" dir="2700000" algn="tl">
                    <a:srgbClr val="000000"/>
                  </a:outerShdw>
                </a:effectLst>
                <a:latin typeface="Garamond" charset="0"/>
                <a:cs typeface="宋体"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a:t>雅押克斯（</a:t>
            </a:r>
            <a:r>
              <a:rPr lang="en-US" altLang="ja-JP"/>
              <a:t>Al-Aksa</a:t>
            </a:r>
            <a:r>
              <a:rPr lang="zh-CN" altLang="en-US"/>
              <a:t>）回教堂</a:t>
            </a:r>
            <a:endParaRPr lang="en-US"/>
          </a:p>
        </p:txBody>
      </p:sp>
    </p:spTree>
    <p:extLst>
      <p:ext uri="{BB962C8B-B14F-4D97-AF65-F5344CB8AC3E}">
        <p14:creationId xmlns:p14="http://schemas.microsoft.com/office/powerpoint/2010/main" val="708698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dissolve">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wipe(down)">
                                      <p:cBhvr>
                                        <p:cTn id="12" dur="500"/>
                                        <p:tgtEl>
                                          <p:spTgt spid="11162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1622"/>
                                        </p:tgtEl>
                                        <p:attrNameLst>
                                          <p:attrName>style.visibility</p:attrName>
                                        </p:attrNameLst>
                                      </p:cBhvr>
                                      <p:to>
                                        <p:strVal val="visible"/>
                                      </p:to>
                                    </p:set>
                                    <p:animEffect transition="in" filter="dissolve">
                                      <p:cBhvr>
                                        <p:cTn id="15" dur="500"/>
                                        <p:tgtEl>
                                          <p:spTgt spid="1116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1623"/>
                                        </p:tgtEl>
                                        <p:attrNameLst>
                                          <p:attrName>style.visibility</p:attrName>
                                        </p:attrNameLst>
                                      </p:cBhvr>
                                      <p:to>
                                        <p:strVal val="visible"/>
                                      </p:to>
                                    </p:set>
                                    <p:animEffect transition="in" filter="wipe(down)">
                                      <p:cBhvr>
                                        <p:cTn id="18" dur="500"/>
                                        <p:tgtEl>
                                          <p:spTgt spid="11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p:bldP spid="1116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990600" y="0"/>
            <a:ext cx="2514600" cy="3535363"/>
          </a:xfrm>
        </p:spPr>
        <p:txBody>
          <a:bodyPr/>
          <a:lstStyle/>
          <a:p>
            <a:pPr eaLnBrk="1" hangingPunct="1">
              <a:defRPr/>
            </a:pPr>
            <a:r>
              <a:rPr lang="zh-CN" altLang="en-US">
                <a:latin typeface="Garamond" charset="0"/>
                <a:cs typeface="宋体" charset="0"/>
              </a:rPr>
              <a:t>回教徒  在穹顶的祈祷</a:t>
            </a:r>
            <a:endParaRPr lang="en-US">
              <a:latin typeface="Garamond" charset="0"/>
            </a:endParaRPr>
          </a:p>
        </p:txBody>
      </p:sp>
      <p:pic>
        <p:nvPicPr>
          <p:cNvPr id="250882" name="Picture 3" descr="Dome from the Ai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455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457200" y="274638"/>
            <a:ext cx="3505200" cy="4373562"/>
          </a:xfrm>
        </p:spPr>
        <p:txBody>
          <a:bodyPr/>
          <a:lstStyle/>
          <a:p>
            <a:pPr eaLnBrk="1" hangingPunct="1">
              <a:defRPr/>
            </a:pPr>
            <a:r>
              <a:rPr lang="zh-CN" altLang="en-US">
                <a:latin typeface="Garamond" charset="0"/>
                <a:cs typeface="宋体" charset="0"/>
              </a:rPr>
              <a:t>这穹顶比那原有的穹顶更为耀眼</a:t>
            </a:r>
            <a:endParaRPr lang="en-US">
              <a:latin typeface="Garamond" charset="0"/>
            </a:endParaRPr>
          </a:p>
        </p:txBody>
      </p:sp>
      <p:pic>
        <p:nvPicPr>
          <p:cNvPr id="246786" name="Picture 3" descr="Jerusale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371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Sacred Ston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Grp="1" noRot="1" noChangeArrowheads="1"/>
          </p:cNvSpPr>
          <p:nvPr>
            <p:ph type="title"/>
          </p:nvPr>
        </p:nvSpPr>
        <p:spPr>
          <a:xfrm>
            <a:off x="609600" y="5715000"/>
            <a:ext cx="8229600" cy="1143000"/>
          </a:xfrm>
        </p:spPr>
        <p:txBody>
          <a:bodyPr/>
          <a:lstStyle/>
          <a:p>
            <a:pPr eaLnBrk="1" hangingPunct="1">
              <a:defRPr/>
            </a:pPr>
            <a:r>
              <a:rPr lang="zh-CN" altLang="en-US">
                <a:latin typeface="Garamond" charset="0"/>
                <a:cs typeface="宋体" charset="0"/>
              </a:rPr>
              <a:t>里面的石头</a:t>
            </a:r>
            <a:endParaRPr lang="en-US">
              <a:latin typeface="Garamond" charset="0"/>
            </a:endParaRPr>
          </a:p>
        </p:txBody>
      </p:sp>
    </p:spTree>
    <p:extLst>
      <p:ext uri="{BB962C8B-B14F-4D97-AF65-F5344CB8AC3E}">
        <p14:creationId xmlns:p14="http://schemas.microsoft.com/office/powerpoint/2010/main" val="188314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rgbClr val="18185E"/>
              </a:gs>
            </a:gsLst>
            <a:path path="shape">
              <a:fillToRect l="50000" t="50000" r="50000" b="50000"/>
            </a:path>
          </a:gradFill>
          <a:ln w="9525">
            <a:solidFill>
              <a:schemeClr val="tx1"/>
            </a:solidFill>
            <a:miter lim="800000"/>
            <a:headEnd/>
            <a:tailEnd/>
          </a:ln>
          <a:effectLst>
            <a:outerShdw blurRad="50800" dist="38100" dir="2700000" algn="ctr" rotWithShape="0">
              <a:srgbClr val="808080">
                <a:alpha val="42998"/>
              </a:srgbClr>
            </a:outerShdw>
          </a:effectLst>
        </p:spPr>
        <p:txBody>
          <a:bodyPr wrap="none" anchor="ctr"/>
          <a:lstStyle/>
          <a:p>
            <a:pPr algn="ctr"/>
            <a:endParaRPr lang="zh-CN" altLang="en-US">
              <a:solidFill>
                <a:srgbClr val="000000"/>
              </a:solidFill>
              <a:latin typeface="Arial" pitchFamily="34" charset="0"/>
              <a:ea typeface="MS PGothic" pitchFamily="34" charset="-128"/>
              <a:cs typeface="+mn-cs"/>
            </a:endParaRPr>
          </a:p>
        </p:txBody>
      </p:sp>
      <p:sp>
        <p:nvSpPr>
          <p:cNvPr id="824323"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50800" dist="38100" dir="2700000" algn="ctr" rotWithShape="0">
              <a:srgbClr val="808080">
                <a:alpha val="42998"/>
              </a:srgbClr>
            </a:outerShdw>
          </a:effectLst>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24324" name="Line 4"/>
          <p:cNvSpPr>
            <a:spLocks noChangeShapeType="1"/>
          </p:cNvSpPr>
          <p:nvPr/>
        </p:nvSpPr>
        <p:spPr bwMode="auto">
          <a:xfrm>
            <a:off x="4572000" y="2667000"/>
            <a:ext cx="0" cy="1371600"/>
          </a:xfrm>
          <a:prstGeom prst="line">
            <a:avLst/>
          </a:prstGeom>
          <a:noFill/>
          <a:ln w="38100">
            <a:solidFill>
              <a:srgbClr val="00CCFF"/>
            </a:solidFill>
            <a:round/>
            <a:headEnd/>
            <a:tailEnd type="triangle" w="med" len="med"/>
          </a:ln>
          <a:effectLst>
            <a:outerShdw blurRad="50800" dist="38100" dir="2700000" algn="ctr" rotWithShape="0">
              <a:srgbClr val="808080">
                <a:alpha val="42998"/>
              </a:srgbClr>
            </a:outerShdw>
          </a:effectLst>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24325" name="Text Box 5"/>
          <p:cNvSpPr txBox="1">
            <a:spLocks noChangeArrowheads="1"/>
          </p:cNvSpPr>
          <p:nvPr/>
        </p:nvSpPr>
        <p:spPr bwMode="auto">
          <a:xfrm rot="-5400000">
            <a:off x="-2162175" y="2873375"/>
            <a:ext cx="5635625"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cs typeface="+mn-cs"/>
              </a:rPr>
              <a:t>教会时代 </a:t>
            </a:r>
            <a:r>
              <a:rPr lang="en-US" altLang="zh-CN" sz="4000" b="1">
                <a:solidFill>
                  <a:srgbClr val="FFFFFF"/>
                </a:solidFill>
                <a:latin typeface="Times New Roman" pitchFamily="18" charset="0"/>
                <a:ea typeface="SimSun" pitchFamily="2" charset="-122"/>
                <a:cs typeface="+mn-cs"/>
              </a:rPr>
              <a:t>(</a:t>
            </a:r>
            <a:r>
              <a:rPr lang="zh-CN" altLang="en-US" sz="4000" b="1">
                <a:solidFill>
                  <a:srgbClr val="FFFFFF"/>
                </a:solidFill>
                <a:latin typeface="Times New Roman" pitchFamily="18" charset="0"/>
                <a:ea typeface="SimSun" pitchFamily="2" charset="-122"/>
                <a:cs typeface="+mn-cs"/>
              </a:rPr>
              <a:t>无豫兆</a:t>
            </a:r>
            <a:r>
              <a:rPr lang="en-US" altLang="zh-CN" sz="4000" b="1">
                <a:solidFill>
                  <a:srgbClr val="FFFFFF"/>
                </a:solidFill>
                <a:latin typeface="Times New Roman" pitchFamily="18" charset="0"/>
                <a:ea typeface="SimSun" pitchFamily="2" charset="-122"/>
                <a:cs typeface="+mn-cs"/>
              </a:rPr>
              <a:t>)</a:t>
            </a:r>
          </a:p>
        </p:txBody>
      </p:sp>
      <p:sp>
        <p:nvSpPr>
          <p:cNvPr id="824326" name="Text Box 6"/>
          <p:cNvSpPr txBox="1">
            <a:spLocks noChangeArrowheads="1"/>
          </p:cNvSpPr>
          <p:nvPr/>
        </p:nvSpPr>
        <p:spPr bwMode="auto">
          <a:xfrm>
            <a:off x="3429000" y="1257300"/>
            <a:ext cx="20574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主再来</a:t>
            </a:r>
            <a:endParaRPr lang="zh-CN" altLang="en-US" sz="4000" b="1">
              <a:solidFill>
                <a:srgbClr val="000000"/>
              </a:solidFill>
              <a:latin typeface="Times New Roman" pitchFamily="18" charset="0"/>
              <a:ea typeface="SimSun" pitchFamily="2" charset="-122"/>
              <a:cs typeface="+mn-cs"/>
            </a:endParaRPr>
          </a:p>
        </p:txBody>
      </p:sp>
      <p:sp>
        <p:nvSpPr>
          <p:cNvPr id="824327" name="Text Box 7"/>
          <p:cNvSpPr txBox="1">
            <a:spLocks noChangeArrowheads="1"/>
          </p:cNvSpPr>
          <p:nvPr/>
        </p:nvSpPr>
        <p:spPr bwMode="auto">
          <a:xfrm>
            <a:off x="1600200" y="3276600"/>
            <a:ext cx="2743200" cy="711200"/>
          </a:xfrm>
          <a:prstGeom prst="rect">
            <a:avLst/>
          </a:prstGeom>
          <a:noFill/>
          <a:ln w="9525">
            <a:solidFill>
              <a:srgbClr val="FF66FF"/>
            </a:solidFill>
            <a:miter lim="800000"/>
            <a:headEnd/>
            <a:tailEnd/>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cs typeface="+mn-cs"/>
              </a:rPr>
              <a:t>大灾难</a:t>
            </a:r>
            <a:endParaRPr lang="zh-CN" altLang="en-US" sz="4000" b="1">
              <a:solidFill>
                <a:srgbClr val="000000"/>
              </a:solidFill>
              <a:latin typeface="Times New Roman" pitchFamily="18" charset="0"/>
              <a:ea typeface="SimSun" pitchFamily="2" charset="-122"/>
              <a:cs typeface="+mn-cs"/>
            </a:endParaRPr>
          </a:p>
        </p:txBody>
      </p:sp>
      <p:sp>
        <p:nvSpPr>
          <p:cNvPr id="824328" name="Text Box 8"/>
          <p:cNvSpPr txBox="1">
            <a:spLocks noChangeArrowheads="1"/>
          </p:cNvSpPr>
          <p:nvPr/>
        </p:nvSpPr>
        <p:spPr bwMode="auto">
          <a:xfrm>
            <a:off x="1905000" y="4267200"/>
            <a:ext cx="23622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4000" b="1">
                <a:solidFill>
                  <a:srgbClr val="FF66FF"/>
                </a:solidFill>
                <a:latin typeface="Times New Roman" pitchFamily="18" charset="0"/>
                <a:ea typeface="SimSun" pitchFamily="2" charset="-122"/>
                <a:cs typeface="+mn-cs"/>
              </a:rPr>
              <a:t>7 </a:t>
            </a:r>
            <a:r>
              <a:rPr lang="zh-CN" altLang="en-US" sz="4000" b="1">
                <a:solidFill>
                  <a:srgbClr val="FF66FF"/>
                </a:solidFill>
                <a:latin typeface="Times New Roman" pitchFamily="18" charset="0"/>
                <a:ea typeface="SimSun" pitchFamily="2" charset="-122"/>
                <a:cs typeface="+mn-cs"/>
              </a:rPr>
              <a:t>年</a:t>
            </a:r>
            <a:endParaRPr lang="zh-CN" altLang="en-US" sz="4000" b="1">
              <a:solidFill>
                <a:srgbClr val="000000"/>
              </a:solidFill>
              <a:latin typeface="Times New Roman" pitchFamily="18" charset="0"/>
              <a:ea typeface="SimSun" pitchFamily="2" charset="-122"/>
              <a:cs typeface="+mn-cs"/>
            </a:endParaRPr>
          </a:p>
        </p:txBody>
      </p:sp>
      <p:sp>
        <p:nvSpPr>
          <p:cNvPr id="824329" name="Text Box 9"/>
          <p:cNvSpPr txBox="1">
            <a:spLocks noChangeArrowheads="1"/>
          </p:cNvSpPr>
          <p:nvPr/>
        </p:nvSpPr>
        <p:spPr bwMode="auto">
          <a:xfrm>
            <a:off x="4724400" y="3276600"/>
            <a:ext cx="2971800" cy="466725"/>
          </a:xfrm>
          <a:prstGeom prst="rect">
            <a:avLst/>
          </a:prstGeom>
          <a:noFill/>
          <a:ln w="9525">
            <a:solidFill>
              <a:srgbClr val="FF66FF"/>
            </a:solidFill>
            <a:miter lim="800000"/>
            <a:headEnd/>
            <a:tailEnd/>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b="1">
                <a:solidFill>
                  <a:srgbClr val="FFFFFF"/>
                </a:solidFill>
                <a:ea typeface="SimSun" pitchFamily="2" charset="-122"/>
                <a:cs typeface="+mn-cs"/>
              </a:rPr>
              <a:t>千禧年</a:t>
            </a:r>
            <a:endParaRPr lang="en-US" altLang="zh-CN" b="1">
              <a:solidFill>
                <a:srgbClr val="FFFFFF"/>
              </a:solidFill>
              <a:ea typeface="SimSun" pitchFamily="2" charset="-122"/>
              <a:cs typeface="+mn-cs"/>
            </a:endParaRPr>
          </a:p>
        </p:txBody>
      </p:sp>
      <p:sp>
        <p:nvSpPr>
          <p:cNvPr id="824330" name="Text Box 10"/>
          <p:cNvSpPr txBox="1">
            <a:spLocks noChangeArrowheads="1"/>
          </p:cNvSpPr>
          <p:nvPr/>
        </p:nvSpPr>
        <p:spPr bwMode="auto">
          <a:xfrm>
            <a:off x="4800600" y="4267200"/>
            <a:ext cx="3048000" cy="1938338"/>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4000" b="1">
                <a:solidFill>
                  <a:srgbClr val="FF66FF"/>
                </a:solidFill>
                <a:latin typeface="Times New Roman" pitchFamily="18" charset="0"/>
                <a:ea typeface="SimSun" pitchFamily="2" charset="-122"/>
                <a:cs typeface="+mn-cs"/>
              </a:rPr>
              <a:t>1000 </a:t>
            </a:r>
            <a:r>
              <a:rPr lang="zh-CN" altLang="en-US" sz="4000" b="1">
                <a:solidFill>
                  <a:srgbClr val="FF66FF"/>
                </a:solidFill>
                <a:latin typeface="Times New Roman" pitchFamily="18" charset="0"/>
                <a:ea typeface="SimSun" pitchFamily="2" charset="-122"/>
                <a:cs typeface="+mn-cs"/>
              </a:rPr>
              <a:t>年</a:t>
            </a:r>
            <a:r>
              <a:rPr lang="en-US" altLang="ja-JP" sz="4000" b="1">
                <a:solidFill>
                  <a:srgbClr val="FFFFFF"/>
                </a:solidFill>
                <a:latin typeface="Times New Roman" pitchFamily="18" charset="0"/>
                <a:ea typeface="SimSun" pitchFamily="2" charset="-122"/>
                <a:cs typeface="+mn-cs"/>
              </a:rPr>
              <a:t>Satan Bound</a:t>
            </a:r>
            <a:br>
              <a:rPr lang="en-US" altLang="ja-JP" sz="4000" b="1">
                <a:solidFill>
                  <a:srgbClr val="FFFFFF"/>
                </a:solidFill>
                <a:latin typeface="Times New Roman" pitchFamily="18" charset="0"/>
                <a:ea typeface="SimSun" pitchFamily="2" charset="-122"/>
                <a:cs typeface="+mn-cs"/>
              </a:rPr>
            </a:br>
            <a:r>
              <a:rPr lang="en-US" altLang="ja-JP" sz="4000" b="1">
                <a:solidFill>
                  <a:srgbClr val="FFFFFF"/>
                </a:solidFill>
                <a:latin typeface="Times New Roman" pitchFamily="18" charset="0"/>
                <a:ea typeface="SimSun" pitchFamily="2" charset="-122"/>
                <a:cs typeface="+mn-cs"/>
              </a:rPr>
              <a:t>Saints Reign</a:t>
            </a:r>
            <a:endParaRPr lang="zh-CN" altLang="en-US" sz="4000" b="1">
              <a:solidFill>
                <a:srgbClr val="000000"/>
              </a:solidFill>
              <a:latin typeface="Times New Roman" pitchFamily="18" charset="0"/>
              <a:ea typeface="SimSun" pitchFamily="2" charset="-122"/>
              <a:cs typeface="+mn-cs"/>
            </a:endParaRPr>
          </a:p>
        </p:txBody>
      </p:sp>
      <p:sp>
        <p:nvSpPr>
          <p:cNvPr id="824331" name="Text Box 11"/>
          <p:cNvSpPr txBox="1">
            <a:spLocks noChangeArrowheads="1"/>
          </p:cNvSpPr>
          <p:nvPr/>
        </p:nvSpPr>
        <p:spPr bwMode="auto">
          <a:xfrm rot="5400000" flipH="1">
            <a:off x="5995195" y="3780631"/>
            <a:ext cx="4951412"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cs typeface="+mn-cs"/>
              </a:rPr>
              <a:t>永远的国度</a:t>
            </a:r>
          </a:p>
        </p:txBody>
      </p:sp>
      <p:sp>
        <p:nvSpPr>
          <p:cNvPr id="824332" name="Text Box 12"/>
          <p:cNvSpPr txBox="1">
            <a:spLocks noChangeArrowheads="1"/>
          </p:cNvSpPr>
          <p:nvPr/>
        </p:nvSpPr>
        <p:spPr bwMode="auto">
          <a:xfrm rot="5381629">
            <a:off x="6469063" y="5021262"/>
            <a:ext cx="25146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cs typeface="+mn-cs"/>
              </a:rPr>
              <a:t>审判</a:t>
            </a:r>
            <a:endParaRPr lang="zh-CN" altLang="en-US" sz="4000" b="1">
              <a:solidFill>
                <a:srgbClr val="000000"/>
              </a:solidFill>
              <a:latin typeface="Times New Roman" pitchFamily="18" charset="0"/>
              <a:ea typeface="SimSun" pitchFamily="2" charset="-122"/>
              <a:cs typeface="+mn-cs"/>
            </a:endParaRPr>
          </a:p>
        </p:txBody>
      </p:sp>
      <p:sp>
        <p:nvSpPr>
          <p:cNvPr id="824333" name="Text Box 13"/>
          <p:cNvSpPr txBox="1">
            <a:spLocks noChangeArrowheads="1"/>
          </p:cNvSpPr>
          <p:nvPr/>
        </p:nvSpPr>
        <p:spPr bwMode="auto">
          <a:xfrm>
            <a:off x="5334000" y="1257300"/>
            <a:ext cx="2438400" cy="1524000"/>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4000" b="1" i="1">
                <a:solidFill>
                  <a:srgbClr val="00FFFF"/>
                </a:solidFill>
                <a:latin typeface="Times New Roman" pitchFamily="18" charset="0"/>
                <a:ea typeface="SimSun" pitchFamily="2" charset="-122"/>
                <a:cs typeface="+mn-cs"/>
              </a:rPr>
              <a:t>=</a:t>
            </a:r>
            <a:r>
              <a:rPr lang="zh-CN" altLang="en-US" sz="4000" b="1" i="1">
                <a:solidFill>
                  <a:srgbClr val="00FFFF"/>
                </a:solidFill>
                <a:latin typeface="Times New Roman" pitchFamily="18" charset="0"/>
                <a:ea typeface="SimSun" pitchFamily="2" charset="-122"/>
                <a:cs typeface="+mn-cs"/>
              </a:rPr>
              <a:t>第二次临在</a:t>
            </a:r>
          </a:p>
          <a:p>
            <a:pPr>
              <a:lnSpc>
                <a:spcPct val="0"/>
              </a:lnSpc>
              <a:spcBef>
                <a:spcPct val="35000"/>
              </a:spcBef>
            </a:pPr>
            <a:endParaRPr lang="en-US" altLang="zh-CN" sz="4000" b="1" i="1">
              <a:solidFill>
                <a:srgbClr val="00FFFF"/>
              </a:solidFill>
              <a:latin typeface="Times New Roman" pitchFamily="18" charset="0"/>
              <a:ea typeface="SimSun" pitchFamily="2" charset="-122"/>
              <a:cs typeface="+mn-cs"/>
            </a:endParaRPr>
          </a:p>
        </p:txBody>
      </p:sp>
      <p:sp>
        <p:nvSpPr>
          <p:cNvPr id="824334" name="Rectangle 14"/>
          <p:cNvSpPr>
            <a:spLocks noGrp="1" noChangeArrowheads="1"/>
          </p:cNvSpPr>
          <p:nvPr>
            <p:ph type="title" idx="4294967295"/>
          </p:nvPr>
        </p:nvSpPr>
        <p:spPr>
          <a:xfrm>
            <a:off x="685800" y="457200"/>
            <a:ext cx="7772400" cy="762000"/>
          </a:xfrm>
          <a:effectLst>
            <a:outerShdw blurRad="50800" dist="38100" dir="2700000" algn="ctr" rotWithShape="0">
              <a:srgbClr val="000000">
                <a:alpha val="42998"/>
              </a:srgbClr>
            </a:outerShdw>
          </a:effectLst>
        </p:spPr>
        <p:txBody>
          <a:bodyPr anchor="t">
            <a:spAutoFit/>
          </a:bodyPr>
          <a:lstStyle/>
          <a:p>
            <a:pPr>
              <a:spcBef>
                <a:spcPct val="50000"/>
              </a:spcBef>
            </a:pPr>
            <a:r>
              <a:rPr lang="zh-CN" altLang="en-US" b="1" dirty="0" smtClean="0">
                <a:solidFill>
                  <a:srgbClr val="FFFFFF"/>
                </a:solidFill>
                <a:ea typeface="SimSun" pitchFamily="2" charset="-122"/>
              </a:rPr>
              <a:t>前千禧年观</a:t>
            </a:r>
          </a:p>
        </p:txBody>
      </p:sp>
      <p:sp>
        <p:nvSpPr>
          <p:cNvPr id="769039" name="Text Box 15"/>
          <p:cNvSpPr txBox="1">
            <a:spLocks noChangeArrowheads="1"/>
          </p:cNvSpPr>
          <p:nvPr/>
        </p:nvSpPr>
        <p:spPr bwMode="auto">
          <a:xfrm>
            <a:off x="8242300" y="95250"/>
            <a:ext cx="919163" cy="457200"/>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b="1">
                <a:solidFill>
                  <a:srgbClr val="FFFFFF"/>
                </a:solidFill>
                <a:ea typeface="SimSun" pitchFamily="2" charset="-122"/>
                <a:cs typeface="+mn-cs"/>
              </a:rPr>
              <a:t>333b</a:t>
            </a:r>
            <a:endParaRPr lang="en-US" altLang="zh-CN" b="1">
              <a:solidFill>
                <a:srgbClr val="000000"/>
              </a:solidFill>
              <a:ea typeface="SimSun" pitchFamily="2" charset="-122"/>
              <a:cs typeface="+mn-cs"/>
            </a:endParaRPr>
          </a:p>
        </p:txBody>
      </p:sp>
      <p:sp>
        <p:nvSpPr>
          <p:cNvPr id="824336" name="Text Box 16"/>
          <p:cNvSpPr txBox="1">
            <a:spLocks noChangeArrowheads="1"/>
          </p:cNvSpPr>
          <p:nvPr/>
        </p:nvSpPr>
        <p:spPr bwMode="auto">
          <a:xfrm rot="5381629">
            <a:off x="3436938" y="5021262"/>
            <a:ext cx="25146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cs typeface="+mn-cs"/>
              </a:rPr>
              <a:t>审判</a:t>
            </a:r>
            <a:endParaRPr lang="zh-CN" altLang="en-US" sz="4000" b="1">
              <a:solidFill>
                <a:srgbClr val="000000"/>
              </a:solidFill>
              <a:latin typeface="Times New Roman" pitchFamily="18" charset="0"/>
              <a:ea typeface="SimSun" pitchFamily="2" charset="-122"/>
              <a:cs typeface="+mn-cs"/>
            </a:endParaRPr>
          </a:p>
        </p:txBody>
      </p:sp>
      <p:grpSp>
        <p:nvGrpSpPr>
          <p:cNvPr id="2" name="Group 17"/>
          <p:cNvGrpSpPr>
            <a:grpSpLocks/>
          </p:cNvGrpSpPr>
          <p:nvPr/>
        </p:nvGrpSpPr>
        <p:grpSpPr bwMode="auto">
          <a:xfrm>
            <a:off x="1600200" y="2438400"/>
            <a:ext cx="2895600" cy="990600"/>
            <a:chOff x="1008" y="1536"/>
            <a:chExt cx="1824" cy="624"/>
          </a:xfrm>
          <a:effectLst>
            <a:outerShdw blurRad="50800" dist="38100" dir="2700000">
              <a:srgbClr val="000000">
                <a:alpha val="43000"/>
              </a:srgbClr>
            </a:outerShdw>
          </a:effectLst>
        </p:grpSpPr>
        <p:sp>
          <p:nvSpPr>
            <p:cNvPr id="769049" name="AutoShape 18"/>
            <p:cNvSpPr>
              <a:spLocks noChangeArrowheads="1"/>
            </p:cNvSpPr>
            <p:nvPr/>
          </p:nvSpPr>
          <p:spPr bwMode="auto">
            <a:xfrm rot="-5400000">
              <a:off x="1608" y="936"/>
              <a:ext cx="624" cy="1824"/>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defRPr/>
              </a:pPr>
              <a:endParaRPr lang="zh-CN" altLang="en-US">
                <a:solidFill>
                  <a:srgbClr val="000000"/>
                </a:solidFill>
                <a:ea typeface="ＭＳ Ｐゴシック" charset="-128"/>
                <a:cs typeface="ＭＳ Ｐゴシック" charset="-128"/>
              </a:endParaRPr>
            </a:p>
          </p:txBody>
        </p:sp>
        <p:sp>
          <p:nvSpPr>
            <p:cNvPr id="769050" name="Text Box 19"/>
            <p:cNvSpPr txBox="1">
              <a:spLocks noChangeArrowheads="1"/>
            </p:cNvSpPr>
            <p:nvPr/>
          </p:nvSpPr>
          <p:spPr bwMode="auto">
            <a:xfrm>
              <a:off x="2064" y="1716"/>
              <a:ext cx="502" cy="288"/>
            </a:xfrm>
            <a:prstGeom prst="rect">
              <a:avLst/>
            </a:prstGeom>
            <a:noFill/>
            <a:ln w="9525">
              <a:noFill/>
              <a:miter lim="800000"/>
              <a:headEnd/>
              <a:tailEnd/>
            </a:ln>
          </p:spPr>
          <p:txBody>
            <a:bodyPr wrap="none">
              <a:spAutoFit/>
            </a:bodyPr>
            <a:lstStyle/>
            <a:p>
              <a:pPr>
                <a:defRPr/>
              </a:pPr>
              <a:r>
                <a:rPr lang="zh-CN" altLang="en-US" b="1">
                  <a:solidFill>
                    <a:srgbClr val="000000"/>
                  </a:solidFill>
                  <a:ea typeface="宋体" charset="-122"/>
                  <a:cs typeface="宋体" charset="-122"/>
                </a:rPr>
                <a:t>征兆</a:t>
              </a:r>
            </a:p>
          </p:txBody>
        </p:sp>
      </p:grpSp>
      <p:sp>
        <p:nvSpPr>
          <p:cNvPr id="824340" name="Text Box 20"/>
          <p:cNvSpPr txBox="1">
            <a:spLocks noChangeArrowheads="1"/>
          </p:cNvSpPr>
          <p:nvPr/>
        </p:nvSpPr>
        <p:spPr bwMode="auto">
          <a:xfrm>
            <a:off x="838200" y="1219200"/>
            <a:ext cx="20574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被提</a:t>
            </a:r>
            <a:endParaRPr lang="zh-CN" altLang="en-US" sz="4000" b="1">
              <a:solidFill>
                <a:srgbClr val="000000"/>
              </a:solidFill>
              <a:latin typeface="Times New Roman" pitchFamily="18" charset="0"/>
              <a:ea typeface="SimSun" pitchFamily="2" charset="-122"/>
              <a:cs typeface="+mn-cs"/>
            </a:endParaRPr>
          </a:p>
        </p:txBody>
      </p:sp>
      <p:sp>
        <p:nvSpPr>
          <p:cNvPr id="824341" name="Line 21"/>
          <p:cNvSpPr>
            <a:spLocks noChangeShapeType="1"/>
          </p:cNvSpPr>
          <p:nvPr/>
        </p:nvSpPr>
        <p:spPr bwMode="auto">
          <a:xfrm>
            <a:off x="1219200" y="2057400"/>
            <a:ext cx="0" cy="1371600"/>
          </a:xfrm>
          <a:prstGeom prst="line">
            <a:avLst/>
          </a:prstGeom>
          <a:noFill/>
          <a:ln w="38100">
            <a:solidFill>
              <a:srgbClr val="00CCFF"/>
            </a:solidFill>
            <a:round/>
            <a:headEnd/>
            <a:tailEnd type="triangle" w="med" len="med"/>
          </a:ln>
          <a:effectLst>
            <a:outerShdw blurRad="50800" dist="38100" dir="2700000" algn="ctr" rotWithShape="0">
              <a:srgbClr val="808080">
                <a:alpha val="42998"/>
              </a:srgbClr>
            </a:outerShdw>
          </a:effectLst>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24342" name="Line 22"/>
          <p:cNvSpPr>
            <a:spLocks noChangeShapeType="1"/>
          </p:cNvSpPr>
          <p:nvPr/>
        </p:nvSpPr>
        <p:spPr bwMode="auto">
          <a:xfrm rot="10800000">
            <a:off x="1371600" y="2057400"/>
            <a:ext cx="0" cy="1371600"/>
          </a:xfrm>
          <a:prstGeom prst="line">
            <a:avLst/>
          </a:prstGeom>
          <a:noFill/>
          <a:ln w="38100">
            <a:solidFill>
              <a:srgbClr val="00CCFF"/>
            </a:solidFill>
            <a:round/>
            <a:headEnd/>
            <a:tailEnd type="triangle" w="med" len="med"/>
          </a:ln>
          <a:effectLst>
            <a:outerShdw blurRad="50800" dist="38100" dir="2700000" algn="ctr" rotWithShape="0">
              <a:srgbClr val="808080">
                <a:alpha val="42998"/>
              </a:srgbClr>
            </a:outerShdw>
          </a:effectLst>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24343" name="Text Box 23"/>
          <p:cNvSpPr txBox="1">
            <a:spLocks noChangeArrowheads="1"/>
          </p:cNvSpPr>
          <p:nvPr/>
        </p:nvSpPr>
        <p:spPr bwMode="auto">
          <a:xfrm>
            <a:off x="0" y="6232525"/>
            <a:ext cx="38100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cs typeface="+mn-cs"/>
              </a:rPr>
              <a:t>启示录 </a:t>
            </a:r>
            <a:r>
              <a:rPr lang="en-US" altLang="zh-CN" sz="4000" b="1">
                <a:solidFill>
                  <a:srgbClr val="FFFFFF"/>
                </a:solidFill>
                <a:latin typeface="Times New Roman" pitchFamily="18" charset="0"/>
                <a:ea typeface="SimSun" pitchFamily="2" charset="-122"/>
                <a:cs typeface="+mn-cs"/>
              </a:rPr>
              <a:t>6-18</a:t>
            </a:r>
            <a:r>
              <a:rPr lang="zh-CN" altLang="en-US" sz="4000" b="1">
                <a:solidFill>
                  <a:srgbClr val="FFFFFF"/>
                </a:solidFill>
                <a:latin typeface="Times New Roman" pitchFamily="18" charset="0"/>
                <a:ea typeface="SimSun" pitchFamily="2" charset="-122"/>
                <a:cs typeface="+mn-cs"/>
              </a:rPr>
              <a:t>章</a:t>
            </a:r>
          </a:p>
        </p:txBody>
      </p:sp>
      <p:sp>
        <p:nvSpPr>
          <p:cNvPr id="824344" name="Text Box 24"/>
          <p:cNvSpPr txBox="1">
            <a:spLocks noChangeArrowheads="1"/>
          </p:cNvSpPr>
          <p:nvPr/>
        </p:nvSpPr>
        <p:spPr bwMode="auto">
          <a:xfrm>
            <a:off x="3581400" y="6232525"/>
            <a:ext cx="19050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4000" b="1">
                <a:solidFill>
                  <a:srgbClr val="FFFFFF"/>
                </a:solidFill>
                <a:latin typeface="Times New Roman" pitchFamily="18" charset="0"/>
                <a:ea typeface="SimSun" pitchFamily="2" charset="-122"/>
                <a:cs typeface="+mn-cs"/>
              </a:rPr>
              <a:t>19</a:t>
            </a:r>
            <a:r>
              <a:rPr lang="zh-CN" altLang="en-US" sz="4000" b="1">
                <a:solidFill>
                  <a:srgbClr val="FFFFFF"/>
                </a:solidFill>
                <a:latin typeface="Times New Roman" pitchFamily="18" charset="0"/>
                <a:ea typeface="SimSun" pitchFamily="2" charset="-122"/>
                <a:cs typeface="+mn-cs"/>
              </a:rPr>
              <a:t>章</a:t>
            </a:r>
          </a:p>
        </p:txBody>
      </p:sp>
      <p:sp>
        <p:nvSpPr>
          <p:cNvPr id="824345" name="Text Box 25"/>
          <p:cNvSpPr txBox="1">
            <a:spLocks noChangeArrowheads="1"/>
          </p:cNvSpPr>
          <p:nvPr/>
        </p:nvSpPr>
        <p:spPr bwMode="auto">
          <a:xfrm>
            <a:off x="5257800" y="6232525"/>
            <a:ext cx="19050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4000" b="1">
                <a:solidFill>
                  <a:srgbClr val="FFFFFF"/>
                </a:solidFill>
                <a:latin typeface="Times New Roman" pitchFamily="18" charset="0"/>
                <a:ea typeface="SimSun" pitchFamily="2" charset="-122"/>
                <a:cs typeface="+mn-cs"/>
              </a:rPr>
              <a:t>20</a:t>
            </a:r>
            <a:r>
              <a:rPr lang="zh-CN" altLang="en-US" sz="4000" b="1">
                <a:solidFill>
                  <a:srgbClr val="FFFFFF"/>
                </a:solidFill>
                <a:latin typeface="Times New Roman" pitchFamily="18" charset="0"/>
                <a:ea typeface="SimSun" pitchFamily="2" charset="-122"/>
                <a:cs typeface="+mn-cs"/>
              </a:rPr>
              <a:t>章</a:t>
            </a:r>
          </a:p>
        </p:txBody>
      </p:sp>
      <p:sp>
        <p:nvSpPr>
          <p:cNvPr id="824346" name="Text Box 26"/>
          <p:cNvSpPr txBox="1">
            <a:spLocks noChangeArrowheads="1"/>
          </p:cNvSpPr>
          <p:nvPr/>
        </p:nvSpPr>
        <p:spPr bwMode="auto">
          <a:xfrm>
            <a:off x="7696200" y="6232525"/>
            <a:ext cx="1447800" cy="701675"/>
          </a:xfrm>
          <a:prstGeom prst="rect">
            <a:avLst/>
          </a:prstGeom>
          <a:noFill/>
          <a:ln>
            <a:noFill/>
          </a:ln>
          <a:effectLst>
            <a:outerShdw blurRad="50800" dist="38100" dir="2700000" algn="ct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zh-CN" sz="4000" b="1">
                <a:solidFill>
                  <a:srgbClr val="FFFFFF"/>
                </a:solidFill>
                <a:latin typeface="Times New Roman" pitchFamily="18" charset="0"/>
                <a:ea typeface="SimSun" pitchFamily="2" charset="-122"/>
                <a:cs typeface="+mn-cs"/>
              </a:rPr>
              <a:t>21-22</a:t>
            </a:r>
          </a:p>
        </p:txBody>
      </p:sp>
    </p:spTree>
    <p:extLst>
      <p:ext uri="{BB962C8B-B14F-4D97-AF65-F5344CB8AC3E}">
        <p14:creationId xmlns:p14="http://schemas.microsoft.com/office/powerpoint/2010/main" val="302685280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24340"/>
                                        </p:tgtEl>
                                        <p:attrNameLst>
                                          <p:attrName>style.visibility</p:attrName>
                                        </p:attrNameLst>
                                      </p:cBhvr>
                                      <p:to>
                                        <p:strVal val="visible"/>
                                      </p:to>
                                    </p:set>
                                    <p:anim calcmode="lin" valueType="num">
                                      <p:cBhvr additive="base">
                                        <p:cTn id="13" dur="500" fill="hold"/>
                                        <p:tgtEl>
                                          <p:spTgt spid="824340"/>
                                        </p:tgtEl>
                                        <p:attrNameLst>
                                          <p:attrName>ppt_x</p:attrName>
                                        </p:attrNameLst>
                                      </p:cBhvr>
                                      <p:tavLst>
                                        <p:tav tm="0">
                                          <p:val>
                                            <p:strVal val="#ppt_x"/>
                                          </p:val>
                                        </p:tav>
                                        <p:tav tm="100000">
                                          <p:val>
                                            <p:strVal val="#ppt_x"/>
                                          </p:val>
                                        </p:tav>
                                      </p:tavLst>
                                    </p:anim>
                                    <p:anim calcmode="lin" valueType="num">
                                      <p:cBhvr additive="base">
                                        <p:cTn id="14" dur="500" fill="hold"/>
                                        <p:tgtEl>
                                          <p:spTgt spid="824340"/>
                                        </p:tgtEl>
                                        <p:attrNameLst>
                                          <p:attrName>ppt_y</p:attrName>
                                        </p:attrNameLst>
                                      </p:cBhvr>
                                      <p:tavLst>
                                        <p:tav tm="0">
                                          <p:val>
                                            <p:strVal val="0-#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824341"/>
                                        </p:tgtEl>
                                        <p:attrNameLst>
                                          <p:attrName>style.visibility</p:attrName>
                                        </p:attrNameLst>
                                      </p:cBhvr>
                                      <p:to>
                                        <p:strVal val="visible"/>
                                      </p:to>
                                    </p:set>
                                    <p:animEffect transition="in" filter="wipe(up)">
                                      <p:cBhvr>
                                        <p:cTn id="17" dur="500"/>
                                        <p:tgtEl>
                                          <p:spTgt spid="824341"/>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824342"/>
                                        </p:tgtEl>
                                        <p:attrNameLst>
                                          <p:attrName>style.visibility</p:attrName>
                                        </p:attrNameLst>
                                      </p:cBhvr>
                                      <p:to>
                                        <p:strVal val="visible"/>
                                      </p:to>
                                    </p:set>
                                    <p:animEffect transition="in" filter="wipe(down)">
                                      <p:cBhvr>
                                        <p:cTn id="21" dur="500"/>
                                        <p:tgtEl>
                                          <p:spTgt spid="82434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24323"/>
                                        </p:tgtEl>
                                        <p:attrNameLst>
                                          <p:attrName>style.visibility</p:attrName>
                                        </p:attrNameLst>
                                      </p:cBhvr>
                                      <p:to>
                                        <p:strVal val="visible"/>
                                      </p:to>
                                    </p:set>
                                    <p:animEffect transition="in" filter="wipe(left)">
                                      <p:cBhvr>
                                        <p:cTn id="26" dur="500"/>
                                        <p:tgtEl>
                                          <p:spTgt spid="824323"/>
                                        </p:tgtEl>
                                      </p:cBhvr>
                                    </p:animEffect>
                                  </p:childTnLst>
                                </p:cTn>
                              </p:par>
                            </p:childTnLst>
                          </p:cTn>
                        </p:par>
                        <p:par>
                          <p:cTn id="27" fill="hold" nodeType="afterGroup">
                            <p:stCondLst>
                              <p:cond delay="500"/>
                            </p:stCondLst>
                            <p:childTnLst>
                              <p:par>
                                <p:cTn id="28" presetID="17" presetClass="entr" presetSubtype="8" fill="hold" grpId="0" nodeType="afterEffect">
                                  <p:stCondLst>
                                    <p:cond delay="1000"/>
                                  </p:stCondLst>
                                  <p:childTnLst>
                                    <p:set>
                                      <p:cBhvr>
                                        <p:cTn id="29" dur="1" fill="hold">
                                          <p:stCondLst>
                                            <p:cond delay="0"/>
                                          </p:stCondLst>
                                        </p:cTn>
                                        <p:tgtEl>
                                          <p:spTgt spid="824328"/>
                                        </p:tgtEl>
                                        <p:attrNameLst>
                                          <p:attrName>style.visibility</p:attrName>
                                        </p:attrNameLst>
                                      </p:cBhvr>
                                      <p:to>
                                        <p:strVal val="visible"/>
                                      </p:to>
                                    </p:set>
                                    <p:anim calcmode="lin" valueType="num">
                                      <p:cBhvr>
                                        <p:cTn id="30" dur="500" fill="hold"/>
                                        <p:tgtEl>
                                          <p:spTgt spid="824328"/>
                                        </p:tgtEl>
                                        <p:attrNameLst>
                                          <p:attrName>ppt_x</p:attrName>
                                        </p:attrNameLst>
                                      </p:cBhvr>
                                      <p:tavLst>
                                        <p:tav tm="0">
                                          <p:val>
                                            <p:strVal val="#ppt_x-#ppt_w/2"/>
                                          </p:val>
                                        </p:tav>
                                        <p:tav tm="100000">
                                          <p:val>
                                            <p:strVal val="#ppt_x"/>
                                          </p:val>
                                        </p:tav>
                                      </p:tavLst>
                                    </p:anim>
                                    <p:anim calcmode="lin" valueType="num">
                                      <p:cBhvr>
                                        <p:cTn id="31" dur="500" fill="hold"/>
                                        <p:tgtEl>
                                          <p:spTgt spid="824328"/>
                                        </p:tgtEl>
                                        <p:attrNameLst>
                                          <p:attrName>ppt_y</p:attrName>
                                        </p:attrNameLst>
                                      </p:cBhvr>
                                      <p:tavLst>
                                        <p:tav tm="0">
                                          <p:val>
                                            <p:strVal val="#ppt_y"/>
                                          </p:val>
                                        </p:tav>
                                        <p:tav tm="100000">
                                          <p:val>
                                            <p:strVal val="#ppt_y"/>
                                          </p:val>
                                        </p:tav>
                                      </p:tavLst>
                                    </p:anim>
                                    <p:anim calcmode="lin" valueType="num">
                                      <p:cBhvr>
                                        <p:cTn id="32" dur="500" fill="hold"/>
                                        <p:tgtEl>
                                          <p:spTgt spid="824328"/>
                                        </p:tgtEl>
                                        <p:attrNameLst>
                                          <p:attrName>ppt_w</p:attrName>
                                        </p:attrNameLst>
                                      </p:cBhvr>
                                      <p:tavLst>
                                        <p:tav tm="0">
                                          <p:val>
                                            <p:fltVal val="0"/>
                                          </p:val>
                                        </p:tav>
                                        <p:tav tm="100000">
                                          <p:val>
                                            <p:strVal val="#ppt_w"/>
                                          </p:val>
                                        </p:tav>
                                      </p:tavLst>
                                    </p:anim>
                                    <p:anim calcmode="lin" valueType="num">
                                      <p:cBhvr>
                                        <p:cTn id="33" dur="500" fill="hold"/>
                                        <p:tgtEl>
                                          <p:spTgt spid="824328"/>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2000"/>
                            </p:stCondLst>
                            <p:childTnLst>
                              <p:par>
                                <p:cTn id="35" presetID="17" presetClass="entr" presetSubtype="10" fill="hold" grpId="0" nodeType="afterEffect">
                                  <p:stCondLst>
                                    <p:cond delay="1000"/>
                                  </p:stCondLst>
                                  <p:childTnLst>
                                    <p:set>
                                      <p:cBhvr>
                                        <p:cTn id="36" dur="1" fill="hold">
                                          <p:stCondLst>
                                            <p:cond delay="0"/>
                                          </p:stCondLst>
                                        </p:cTn>
                                        <p:tgtEl>
                                          <p:spTgt spid="824327"/>
                                        </p:tgtEl>
                                        <p:attrNameLst>
                                          <p:attrName>style.visibility</p:attrName>
                                        </p:attrNameLst>
                                      </p:cBhvr>
                                      <p:to>
                                        <p:strVal val="visible"/>
                                      </p:to>
                                    </p:set>
                                    <p:anim calcmode="lin" valueType="num">
                                      <p:cBhvr>
                                        <p:cTn id="37" dur="500" fill="hold"/>
                                        <p:tgtEl>
                                          <p:spTgt spid="824327"/>
                                        </p:tgtEl>
                                        <p:attrNameLst>
                                          <p:attrName>ppt_w</p:attrName>
                                        </p:attrNameLst>
                                      </p:cBhvr>
                                      <p:tavLst>
                                        <p:tav tm="0">
                                          <p:val>
                                            <p:fltVal val="0"/>
                                          </p:val>
                                        </p:tav>
                                        <p:tav tm="100000">
                                          <p:val>
                                            <p:strVal val="#ppt_w"/>
                                          </p:val>
                                        </p:tav>
                                      </p:tavLst>
                                    </p:anim>
                                    <p:anim calcmode="lin" valueType="num">
                                      <p:cBhvr>
                                        <p:cTn id="38" dur="500" fill="hold"/>
                                        <p:tgtEl>
                                          <p:spTgt spid="824327"/>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824326"/>
                                        </p:tgtEl>
                                        <p:attrNameLst>
                                          <p:attrName>style.visibility</p:attrName>
                                        </p:attrNameLst>
                                      </p:cBhvr>
                                      <p:to>
                                        <p:strVal val="visible"/>
                                      </p:to>
                                    </p:set>
                                    <p:anim calcmode="lin" valueType="num">
                                      <p:cBhvr additive="base">
                                        <p:cTn id="48" dur="500" fill="hold"/>
                                        <p:tgtEl>
                                          <p:spTgt spid="824326"/>
                                        </p:tgtEl>
                                        <p:attrNameLst>
                                          <p:attrName>ppt_x</p:attrName>
                                        </p:attrNameLst>
                                      </p:cBhvr>
                                      <p:tavLst>
                                        <p:tav tm="0">
                                          <p:val>
                                            <p:strVal val="#ppt_x"/>
                                          </p:val>
                                        </p:tav>
                                        <p:tav tm="100000">
                                          <p:val>
                                            <p:strVal val="#ppt_x"/>
                                          </p:val>
                                        </p:tav>
                                      </p:tavLst>
                                    </p:anim>
                                    <p:anim calcmode="lin" valueType="num">
                                      <p:cBhvr additive="base">
                                        <p:cTn id="49" dur="500" fill="hold"/>
                                        <p:tgtEl>
                                          <p:spTgt spid="82432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1000"/>
                                  </p:stCondLst>
                                  <p:childTnLst>
                                    <p:set>
                                      <p:cBhvr>
                                        <p:cTn id="51" dur="1" fill="hold">
                                          <p:stCondLst>
                                            <p:cond delay="0"/>
                                          </p:stCondLst>
                                        </p:cTn>
                                        <p:tgtEl>
                                          <p:spTgt spid="824324"/>
                                        </p:tgtEl>
                                        <p:attrNameLst>
                                          <p:attrName>style.visibility</p:attrName>
                                        </p:attrNameLst>
                                      </p:cBhvr>
                                      <p:to>
                                        <p:strVal val="visible"/>
                                      </p:to>
                                    </p:set>
                                    <p:anim calcmode="lin" valueType="num">
                                      <p:cBhvr additive="base">
                                        <p:cTn id="52" dur="500" fill="hold"/>
                                        <p:tgtEl>
                                          <p:spTgt spid="824324"/>
                                        </p:tgtEl>
                                        <p:attrNameLst>
                                          <p:attrName>ppt_x</p:attrName>
                                        </p:attrNameLst>
                                      </p:cBhvr>
                                      <p:tavLst>
                                        <p:tav tm="0">
                                          <p:val>
                                            <p:strVal val="#ppt_x"/>
                                          </p:val>
                                        </p:tav>
                                        <p:tav tm="100000">
                                          <p:val>
                                            <p:strVal val="#ppt_x"/>
                                          </p:val>
                                        </p:tav>
                                      </p:tavLst>
                                    </p:anim>
                                    <p:anim calcmode="lin" valueType="num">
                                      <p:cBhvr additive="base">
                                        <p:cTn id="53" dur="500" fill="hold"/>
                                        <p:tgtEl>
                                          <p:spTgt spid="824324"/>
                                        </p:tgtEl>
                                        <p:attrNameLst>
                                          <p:attrName>ppt_y</p:attrName>
                                        </p:attrNameLst>
                                      </p:cBhvr>
                                      <p:tavLst>
                                        <p:tav tm="0">
                                          <p:val>
                                            <p:strVal val="0-#ppt_h/2"/>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824336"/>
                                        </p:tgtEl>
                                        <p:attrNameLst>
                                          <p:attrName>style.visibility</p:attrName>
                                        </p:attrNameLst>
                                      </p:cBhvr>
                                      <p:to>
                                        <p:strVal val="visible"/>
                                      </p:to>
                                    </p:set>
                                    <p:anim calcmode="lin" valueType="num">
                                      <p:cBhvr additive="base">
                                        <p:cTn id="56" dur="500" fill="hold"/>
                                        <p:tgtEl>
                                          <p:spTgt spid="824336"/>
                                        </p:tgtEl>
                                        <p:attrNameLst>
                                          <p:attrName>ppt_x</p:attrName>
                                        </p:attrNameLst>
                                      </p:cBhvr>
                                      <p:tavLst>
                                        <p:tav tm="0">
                                          <p:val>
                                            <p:strVal val="#ppt_x"/>
                                          </p:val>
                                        </p:tav>
                                        <p:tav tm="100000">
                                          <p:val>
                                            <p:strVal val="#ppt_x"/>
                                          </p:val>
                                        </p:tav>
                                      </p:tavLst>
                                    </p:anim>
                                    <p:anim calcmode="lin" valueType="num">
                                      <p:cBhvr additive="base">
                                        <p:cTn id="57" dur="500" fill="hold"/>
                                        <p:tgtEl>
                                          <p:spTgt spid="824336"/>
                                        </p:tgtEl>
                                        <p:attrNameLst>
                                          <p:attrName>ppt_y</p:attrName>
                                        </p:attrNameLst>
                                      </p:cBhvr>
                                      <p:tavLst>
                                        <p:tav tm="0">
                                          <p:val>
                                            <p:strVal val="1+#ppt_h/2"/>
                                          </p:val>
                                        </p:tav>
                                        <p:tav tm="100000">
                                          <p:val>
                                            <p:strVal val="#ppt_y"/>
                                          </p:val>
                                        </p:tav>
                                      </p:tavLst>
                                    </p:anim>
                                  </p:childTnLst>
                                </p:cTn>
                              </p:par>
                              <p:par>
                                <p:cTn id="58" presetID="17" presetClass="entr" presetSubtype="10" fill="hold" grpId="0" nodeType="withEffect">
                                  <p:stCondLst>
                                    <p:cond delay="1000"/>
                                  </p:stCondLst>
                                  <p:childTnLst>
                                    <p:set>
                                      <p:cBhvr>
                                        <p:cTn id="59" dur="1" fill="hold">
                                          <p:stCondLst>
                                            <p:cond delay="0"/>
                                          </p:stCondLst>
                                        </p:cTn>
                                        <p:tgtEl>
                                          <p:spTgt spid="824330"/>
                                        </p:tgtEl>
                                        <p:attrNameLst>
                                          <p:attrName>style.visibility</p:attrName>
                                        </p:attrNameLst>
                                      </p:cBhvr>
                                      <p:to>
                                        <p:strVal val="visible"/>
                                      </p:to>
                                    </p:set>
                                    <p:anim calcmode="lin" valueType="num">
                                      <p:cBhvr>
                                        <p:cTn id="60" dur="500" fill="hold"/>
                                        <p:tgtEl>
                                          <p:spTgt spid="824330"/>
                                        </p:tgtEl>
                                        <p:attrNameLst>
                                          <p:attrName>ppt_w</p:attrName>
                                        </p:attrNameLst>
                                      </p:cBhvr>
                                      <p:tavLst>
                                        <p:tav tm="0">
                                          <p:val>
                                            <p:fltVal val="0"/>
                                          </p:val>
                                        </p:tav>
                                        <p:tav tm="100000">
                                          <p:val>
                                            <p:strVal val="#ppt_w"/>
                                          </p:val>
                                        </p:tav>
                                      </p:tavLst>
                                    </p:anim>
                                    <p:anim calcmode="lin" valueType="num">
                                      <p:cBhvr>
                                        <p:cTn id="61" dur="500" fill="hold"/>
                                        <p:tgtEl>
                                          <p:spTgt spid="824330"/>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1000"/>
                                  </p:stCondLst>
                                  <p:childTnLst>
                                    <p:set>
                                      <p:cBhvr>
                                        <p:cTn id="63" dur="1" fill="hold">
                                          <p:stCondLst>
                                            <p:cond delay="0"/>
                                          </p:stCondLst>
                                        </p:cTn>
                                        <p:tgtEl>
                                          <p:spTgt spid="824329"/>
                                        </p:tgtEl>
                                        <p:attrNameLst>
                                          <p:attrName>style.visibility</p:attrName>
                                        </p:attrNameLst>
                                      </p:cBhvr>
                                      <p:to>
                                        <p:strVal val="visible"/>
                                      </p:to>
                                    </p:set>
                                    <p:anim calcmode="lin" valueType="num">
                                      <p:cBhvr>
                                        <p:cTn id="64" dur="500" fill="hold"/>
                                        <p:tgtEl>
                                          <p:spTgt spid="824329"/>
                                        </p:tgtEl>
                                        <p:attrNameLst>
                                          <p:attrName>ppt_w</p:attrName>
                                        </p:attrNameLst>
                                      </p:cBhvr>
                                      <p:tavLst>
                                        <p:tav tm="0">
                                          <p:val>
                                            <p:fltVal val="0"/>
                                          </p:val>
                                        </p:tav>
                                        <p:tav tm="100000">
                                          <p:val>
                                            <p:strVal val="#ppt_w"/>
                                          </p:val>
                                        </p:tav>
                                      </p:tavLst>
                                    </p:anim>
                                    <p:anim calcmode="lin" valueType="num">
                                      <p:cBhvr>
                                        <p:cTn id="65" dur="500" fill="hold"/>
                                        <p:tgtEl>
                                          <p:spTgt spid="824329"/>
                                        </p:tgtEl>
                                        <p:attrNameLst>
                                          <p:attrName>ppt_h</p:attrName>
                                        </p:attrNameLst>
                                      </p:cBhvr>
                                      <p:tavLst>
                                        <p:tav tm="0">
                                          <p:val>
                                            <p:strVal val="#ppt_h"/>
                                          </p:val>
                                        </p:tav>
                                        <p:tav tm="100000">
                                          <p:val>
                                            <p:strVal val="#ppt_h"/>
                                          </p:val>
                                        </p:tav>
                                      </p:tavLst>
                                    </p:anim>
                                  </p:childTnLst>
                                </p:cTn>
                              </p:par>
                              <p:par>
                                <p:cTn id="66" presetID="2" presetClass="entr" presetSubtype="4" fill="hold" grpId="0" nodeType="withEffect">
                                  <p:stCondLst>
                                    <p:cond delay="1000"/>
                                  </p:stCondLst>
                                  <p:childTnLst>
                                    <p:set>
                                      <p:cBhvr>
                                        <p:cTn id="67" dur="1" fill="hold">
                                          <p:stCondLst>
                                            <p:cond delay="0"/>
                                          </p:stCondLst>
                                        </p:cTn>
                                        <p:tgtEl>
                                          <p:spTgt spid="824332"/>
                                        </p:tgtEl>
                                        <p:attrNameLst>
                                          <p:attrName>style.visibility</p:attrName>
                                        </p:attrNameLst>
                                      </p:cBhvr>
                                      <p:to>
                                        <p:strVal val="visible"/>
                                      </p:to>
                                    </p:set>
                                    <p:anim calcmode="lin" valueType="num">
                                      <p:cBhvr additive="base">
                                        <p:cTn id="68" dur="500" fill="hold"/>
                                        <p:tgtEl>
                                          <p:spTgt spid="824332"/>
                                        </p:tgtEl>
                                        <p:attrNameLst>
                                          <p:attrName>ppt_x</p:attrName>
                                        </p:attrNameLst>
                                      </p:cBhvr>
                                      <p:tavLst>
                                        <p:tav tm="0">
                                          <p:val>
                                            <p:strVal val="#ppt_x"/>
                                          </p:val>
                                        </p:tav>
                                        <p:tav tm="100000">
                                          <p:val>
                                            <p:strVal val="#ppt_x"/>
                                          </p:val>
                                        </p:tav>
                                      </p:tavLst>
                                    </p:anim>
                                    <p:anim calcmode="lin" valueType="num">
                                      <p:cBhvr additive="base">
                                        <p:cTn id="69" dur="500" fill="hold"/>
                                        <p:tgtEl>
                                          <p:spTgt spid="824332"/>
                                        </p:tgtEl>
                                        <p:attrNameLst>
                                          <p:attrName>ppt_y</p:attrName>
                                        </p:attrNameLst>
                                      </p:cBhvr>
                                      <p:tavLst>
                                        <p:tav tm="0">
                                          <p:val>
                                            <p:strVal val="1+#ppt_h/2"/>
                                          </p:val>
                                        </p:tav>
                                        <p:tav tm="100000">
                                          <p:val>
                                            <p:strVal val="#ppt_y"/>
                                          </p:val>
                                        </p:tav>
                                      </p:tavLst>
                                    </p:anim>
                                  </p:childTnLst>
                                </p:cTn>
                              </p:par>
                              <p:par>
                                <p:cTn id="70" presetID="2" presetClass="entr" presetSubtype="2" fill="hold" grpId="0" nodeType="withEffect">
                                  <p:stCondLst>
                                    <p:cond delay="1000"/>
                                  </p:stCondLst>
                                  <p:childTnLst>
                                    <p:set>
                                      <p:cBhvr>
                                        <p:cTn id="71" dur="1" fill="hold">
                                          <p:stCondLst>
                                            <p:cond delay="0"/>
                                          </p:stCondLst>
                                        </p:cTn>
                                        <p:tgtEl>
                                          <p:spTgt spid="824331"/>
                                        </p:tgtEl>
                                        <p:attrNameLst>
                                          <p:attrName>style.visibility</p:attrName>
                                        </p:attrNameLst>
                                      </p:cBhvr>
                                      <p:to>
                                        <p:strVal val="visible"/>
                                      </p:to>
                                    </p:set>
                                    <p:anim calcmode="lin" valueType="num">
                                      <p:cBhvr additive="base">
                                        <p:cTn id="72" dur="500" fill="hold"/>
                                        <p:tgtEl>
                                          <p:spTgt spid="824331"/>
                                        </p:tgtEl>
                                        <p:attrNameLst>
                                          <p:attrName>ppt_x</p:attrName>
                                        </p:attrNameLst>
                                      </p:cBhvr>
                                      <p:tavLst>
                                        <p:tav tm="0">
                                          <p:val>
                                            <p:strVal val="1+#ppt_w/2"/>
                                          </p:val>
                                        </p:tav>
                                        <p:tav tm="100000">
                                          <p:val>
                                            <p:strVal val="#ppt_x"/>
                                          </p:val>
                                        </p:tav>
                                      </p:tavLst>
                                    </p:anim>
                                    <p:anim calcmode="lin" valueType="num">
                                      <p:cBhvr additive="base">
                                        <p:cTn id="73" dur="500" fill="hold"/>
                                        <p:tgtEl>
                                          <p:spTgt spid="824331"/>
                                        </p:tgtEl>
                                        <p:attrNameLst>
                                          <p:attrName>ppt_y</p:attrName>
                                        </p:attrNameLst>
                                      </p:cBhvr>
                                      <p:tavLst>
                                        <p:tav tm="0">
                                          <p:val>
                                            <p:strVal val="#ppt_y"/>
                                          </p:val>
                                        </p:tav>
                                        <p:tav tm="100000">
                                          <p:val>
                                            <p:strVal val="#ppt_y"/>
                                          </p:val>
                                        </p:tav>
                                      </p:tavLst>
                                    </p:anim>
                                  </p:childTnLst>
                                </p:cTn>
                              </p:par>
                              <p:par>
                                <p:cTn id="74" presetID="7" presetClass="entr" presetSubtype="1" fill="hold" grpId="0" nodeType="withEffect">
                                  <p:stCondLst>
                                    <p:cond delay="1000"/>
                                  </p:stCondLst>
                                  <p:childTnLst>
                                    <p:set>
                                      <p:cBhvr>
                                        <p:cTn id="75" dur="1" fill="hold">
                                          <p:stCondLst>
                                            <p:cond delay="0"/>
                                          </p:stCondLst>
                                        </p:cTn>
                                        <p:tgtEl>
                                          <p:spTgt spid="824333"/>
                                        </p:tgtEl>
                                        <p:attrNameLst>
                                          <p:attrName>style.visibility</p:attrName>
                                        </p:attrNameLst>
                                      </p:cBhvr>
                                      <p:to>
                                        <p:strVal val="visible"/>
                                      </p:to>
                                    </p:set>
                                    <p:anim calcmode="lin" valueType="num">
                                      <p:cBhvr additive="base">
                                        <p:cTn id="76" dur="5000" fill="hold"/>
                                        <p:tgtEl>
                                          <p:spTgt spid="824333"/>
                                        </p:tgtEl>
                                        <p:attrNameLst>
                                          <p:attrName>ppt_x</p:attrName>
                                        </p:attrNameLst>
                                      </p:cBhvr>
                                      <p:tavLst>
                                        <p:tav tm="0">
                                          <p:val>
                                            <p:strVal val="#ppt_x"/>
                                          </p:val>
                                        </p:tav>
                                        <p:tav tm="100000">
                                          <p:val>
                                            <p:strVal val="#ppt_x"/>
                                          </p:val>
                                        </p:tav>
                                      </p:tavLst>
                                    </p:anim>
                                    <p:anim calcmode="lin" valueType="num">
                                      <p:cBhvr additive="base">
                                        <p:cTn id="77" dur="5000" fill="hold"/>
                                        <p:tgtEl>
                                          <p:spTgt spid="82433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6000"/>
                            </p:stCondLst>
                            <p:childTnLst>
                              <p:par>
                                <p:cTn id="79" presetID="17" presetClass="entr" presetSubtype="8" fill="hold" grpId="0" nodeType="afterEffect">
                                  <p:stCondLst>
                                    <p:cond delay="1000"/>
                                  </p:stCondLst>
                                  <p:childTnLst>
                                    <p:set>
                                      <p:cBhvr>
                                        <p:cTn id="80" dur="1" fill="hold">
                                          <p:stCondLst>
                                            <p:cond delay="0"/>
                                          </p:stCondLst>
                                        </p:cTn>
                                        <p:tgtEl>
                                          <p:spTgt spid="824343"/>
                                        </p:tgtEl>
                                        <p:attrNameLst>
                                          <p:attrName>style.visibility</p:attrName>
                                        </p:attrNameLst>
                                      </p:cBhvr>
                                      <p:to>
                                        <p:strVal val="visible"/>
                                      </p:to>
                                    </p:set>
                                    <p:anim calcmode="lin" valueType="num">
                                      <p:cBhvr>
                                        <p:cTn id="81" dur="500" fill="hold"/>
                                        <p:tgtEl>
                                          <p:spTgt spid="824343"/>
                                        </p:tgtEl>
                                        <p:attrNameLst>
                                          <p:attrName>ppt_x</p:attrName>
                                        </p:attrNameLst>
                                      </p:cBhvr>
                                      <p:tavLst>
                                        <p:tav tm="0">
                                          <p:val>
                                            <p:strVal val="#ppt_x-#ppt_w/2"/>
                                          </p:val>
                                        </p:tav>
                                        <p:tav tm="100000">
                                          <p:val>
                                            <p:strVal val="#ppt_x"/>
                                          </p:val>
                                        </p:tav>
                                      </p:tavLst>
                                    </p:anim>
                                    <p:anim calcmode="lin" valueType="num">
                                      <p:cBhvr>
                                        <p:cTn id="82" dur="500" fill="hold"/>
                                        <p:tgtEl>
                                          <p:spTgt spid="824343"/>
                                        </p:tgtEl>
                                        <p:attrNameLst>
                                          <p:attrName>ppt_y</p:attrName>
                                        </p:attrNameLst>
                                      </p:cBhvr>
                                      <p:tavLst>
                                        <p:tav tm="0">
                                          <p:val>
                                            <p:strVal val="#ppt_y"/>
                                          </p:val>
                                        </p:tav>
                                        <p:tav tm="100000">
                                          <p:val>
                                            <p:strVal val="#ppt_y"/>
                                          </p:val>
                                        </p:tav>
                                      </p:tavLst>
                                    </p:anim>
                                    <p:anim calcmode="lin" valueType="num">
                                      <p:cBhvr>
                                        <p:cTn id="83" dur="500" fill="hold"/>
                                        <p:tgtEl>
                                          <p:spTgt spid="824343"/>
                                        </p:tgtEl>
                                        <p:attrNameLst>
                                          <p:attrName>ppt_w</p:attrName>
                                        </p:attrNameLst>
                                      </p:cBhvr>
                                      <p:tavLst>
                                        <p:tav tm="0">
                                          <p:val>
                                            <p:fltVal val="0"/>
                                          </p:val>
                                        </p:tav>
                                        <p:tav tm="100000">
                                          <p:val>
                                            <p:strVal val="#ppt_w"/>
                                          </p:val>
                                        </p:tav>
                                      </p:tavLst>
                                    </p:anim>
                                    <p:anim calcmode="lin" valueType="num">
                                      <p:cBhvr>
                                        <p:cTn id="84" dur="500" fill="hold"/>
                                        <p:tgtEl>
                                          <p:spTgt spid="824343"/>
                                        </p:tgtEl>
                                        <p:attrNameLst>
                                          <p:attrName>ppt_h</p:attrName>
                                        </p:attrNameLst>
                                      </p:cBhvr>
                                      <p:tavLst>
                                        <p:tav tm="0">
                                          <p:val>
                                            <p:strVal val="#ppt_h"/>
                                          </p:val>
                                        </p:tav>
                                        <p:tav tm="100000">
                                          <p:val>
                                            <p:strVal val="#ppt_h"/>
                                          </p:val>
                                        </p:tav>
                                      </p:tavLst>
                                    </p:anim>
                                  </p:childTnLst>
                                </p:cTn>
                              </p:par>
                            </p:childTnLst>
                          </p:cTn>
                        </p:par>
                        <p:par>
                          <p:cTn id="85" fill="hold" nodeType="afterGroup">
                            <p:stCondLst>
                              <p:cond delay="7500"/>
                            </p:stCondLst>
                            <p:childTnLst>
                              <p:par>
                                <p:cTn id="86" presetID="17" presetClass="entr" presetSubtype="8" fill="hold" grpId="0" nodeType="afterEffect">
                                  <p:stCondLst>
                                    <p:cond delay="1000"/>
                                  </p:stCondLst>
                                  <p:childTnLst>
                                    <p:set>
                                      <p:cBhvr>
                                        <p:cTn id="87" dur="1" fill="hold">
                                          <p:stCondLst>
                                            <p:cond delay="0"/>
                                          </p:stCondLst>
                                        </p:cTn>
                                        <p:tgtEl>
                                          <p:spTgt spid="824344"/>
                                        </p:tgtEl>
                                        <p:attrNameLst>
                                          <p:attrName>style.visibility</p:attrName>
                                        </p:attrNameLst>
                                      </p:cBhvr>
                                      <p:to>
                                        <p:strVal val="visible"/>
                                      </p:to>
                                    </p:set>
                                    <p:anim calcmode="lin" valueType="num">
                                      <p:cBhvr>
                                        <p:cTn id="88" dur="500" fill="hold"/>
                                        <p:tgtEl>
                                          <p:spTgt spid="824344"/>
                                        </p:tgtEl>
                                        <p:attrNameLst>
                                          <p:attrName>ppt_x</p:attrName>
                                        </p:attrNameLst>
                                      </p:cBhvr>
                                      <p:tavLst>
                                        <p:tav tm="0">
                                          <p:val>
                                            <p:strVal val="#ppt_x-#ppt_w/2"/>
                                          </p:val>
                                        </p:tav>
                                        <p:tav tm="100000">
                                          <p:val>
                                            <p:strVal val="#ppt_x"/>
                                          </p:val>
                                        </p:tav>
                                      </p:tavLst>
                                    </p:anim>
                                    <p:anim calcmode="lin" valueType="num">
                                      <p:cBhvr>
                                        <p:cTn id="89" dur="500" fill="hold"/>
                                        <p:tgtEl>
                                          <p:spTgt spid="824344"/>
                                        </p:tgtEl>
                                        <p:attrNameLst>
                                          <p:attrName>ppt_y</p:attrName>
                                        </p:attrNameLst>
                                      </p:cBhvr>
                                      <p:tavLst>
                                        <p:tav tm="0">
                                          <p:val>
                                            <p:strVal val="#ppt_y"/>
                                          </p:val>
                                        </p:tav>
                                        <p:tav tm="100000">
                                          <p:val>
                                            <p:strVal val="#ppt_y"/>
                                          </p:val>
                                        </p:tav>
                                      </p:tavLst>
                                    </p:anim>
                                    <p:anim calcmode="lin" valueType="num">
                                      <p:cBhvr>
                                        <p:cTn id="90" dur="500" fill="hold"/>
                                        <p:tgtEl>
                                          <p:spTgt spid="824344"/>
                                        </p:tgtEl>
                                        <p:attrNameLst>
                                          <p:attrName>ppt_w</p:attrName>
                                        </p:attrNameLst>
                                      </p:cBhvr>
                                      <p:tavLst>
                                        <p:tav tm="0">
                                          <p:val>
                                            <p:fltVal val="0"/>
                                          </p:val>
                                        </p:tav>
                                        <p:tav tm="100000">
                                          <p:val>
                                            <p:strVal val="#ppt_w"/>
                                          </p:val>
                                        </p:tav>
                                      </p:tavLst>
                                    </p:anim>
                                    <p:anim calcmode="lin" valueType="num">
                                      <p:cBhvr>
                                        <p:cTn id="91" dur="500" fill="hold"/>
                                        <p:tgtEl>
                                          <p:spTgt spid="824344"/>
                                        </p:tgtEl>
                                        <p:attrNameLst>
                                          <p:attrName>ppt_h</p:attrName>
                                        </p:attrNameLst>
                                      </p:cBhvr>
                                      <p:tavLst>
                                        <p:tav tm="0">
                                          <p:val>
                                            <p:strVal val="#ppt_h"/>
                                          </p:val>
                                        </p:tav>
                                        <p:tav tm="100000">
                                          <p:val>
                                            <p:strVal val="#ppt_h"/>
                                          </p:val>
                                        </p:tav>
                                      </p:tavLst>
                                    </p:anim>
                                  </p:childTnLst>
                                </p:cTn>
                              </p:par>
                            </p:childTnLst>
                          </p:cTn>
                        </p:par>
                        <p:par>
                          <p:cTn id="92" fill="hold" nodeType="afterGroup">
                            <p:stCondLst>
                              <p:cond delay="9000"/>
                            </p:stCondLst>
                            <p:childTnLst>
                              <p:par>
                                <p:cTn id="93" presetID="17" presetClass="entr" presetSubtype="8" fill="hold" grpId="0" nodeType="afterEffect">
                                  <p:stCondLst>
                                    <p:cond delay="1000"/>
                                  </p:stCondLst>
                                  <p:childTnLst>
                                    <p:set>
                                      <p:cBhvr>
                                        <p:cTn id="94" dur="1" fill="hold">
                                          <p:stCondLst>
                                            <p:cond delay="0"/>
                                          </p:stCondLst>
                                        </p:cTn>
                                        <p:tgtEl>
                                          <p:spTgt spid="824345"/>
                                        </p:tgtEl>
                                        <p:attrNameLst>
                                          <p:attrName>style.visibility</p:attrName>
                                        </p:attrNameLst>
                                      </p:cBhvr>
                                      <p:to>
                                        <p:strVal val="visible"/>
                                      </p:to>
                                    </p:set>
                                    <p:anim calcmode="lin" valueType="num">
                                      <p:cBhvr>
                                        <p:cTn id="95" dur="500" fill="hold"/>
                                        <p:tgtEl>
                                          <p:spTgt spid="824345"/>
                                        </p:tgtEl>
                                        <p:attrNameLst>
                                          <p:attrName>ppt_x</p:attrName>
                                        </p:attrNameLst>
                                      </p:cBhvr>
                                      <p:tavLst>
                                        <p:tav tm="0">
                                          <p:val>
                                            <p:strVal val="#ppt_x-#ppt_w/2"/>
                                          </p:val>
                                        </p:tav>
                                        <p:tav tm="100000">
                                          <p:val>
                                            <p:strVal val="#ppt_x"/>
                                          </p:val>
                                        </p:tav>
                                      </p:tavLst>
                                    </p:anim>
                                    <p:anim calcmode="lin" valueType="num">
                                      <p:cBhvr>
                                        <p:cTn id="96" dur="500" fill="hold"/>
                                        <p:tgtEl>
                                          <p:spTgt spid="824345"/>
                                        </p:tgtEl>
                                        <p:attrNameLst>
                                          <p:attrName>ppt_y</p:attrName>
                                        </p:attrNameLst>
                                      </p:cBhvr>
                                      <p:tavLst>
                                        <p:tav tm="0">
                                          <p:val>
                                            <p:strVal val="#ppt_y"/>
                                          </p:val>
                                        </p:tav>
                                        <p:tav tm="100000">
                                          <p:val>
                                            <p:strVal val="#ppt_y"/>
                                          </p:val>
                                        </p:tav>
                                      </p:tavLst>
                                    </p:anim>
                                    <p:anim calcmode="lin" valueType="num">
                                      <p:cBhvr>
                                        <p:cTn id="97" dur="500" fill="hold"/>
                                        <p:tgtEl>
                                          <p:spTgt spid="824345"/>
                                        </p:tgtEl>
                                        <p:attrNameLst>
                                          <p:attrName>ppt_w</p:attrName>
                                        </p:attrNameLst>
                                      </p:cBhvr>
                                      <p:tavLst>
                                        <p:tav tm="0">
                                          <p:val>
                                            <p:fltVal val="0"/>
                                          </p:val>
                                        </p:tav>
                                        <p:tav tm="100000">
                                          <p:val>
                                            <p:strVal val="#ppt_w"/>
                                          </p:val>
                                        </p:tav>
                                      </p:tavLst>
                                    </p:anim>
                                    <p:anim calcmode="lin" valueType="num">
                                      <p:cBhvr>
                                        <p:cTn id="98" dur="500" fill="hold"/>
                                        <p:tgtEl>
                                          <p:spTgt spid="824345"/>
                                        </p:tgtEl>
                                        <p:attrNameLst>
                                          <p:attrName>ppt_h</p:attrName>
                                        </p:attrNameLst>
                                      </p:cBhvr>
                                      <p:tavLst>
                                        <p:tav tm="0">
                                          <p:val>
                                            <p:strVal val="#ppt_h"/>
                                          </p:val>
                                        </p:tav>
                                        <p:tav tm="100000">
                                          <p:val>
                                            <p:strVal val="#ppt_h"/>
                                          </p:val>
                                        </p:tav>
                                      </p:tavLst>
                                    </p:anim>
                                  </p:childTnLst>
                                </p:cTn>
                              </p:par>
                            </p:childTnLst>
                          </p:cTn>
                        </p:par>
                        <p:par>
                          <p:cTn id="99" fill="hold" nodeType="afterGroup">
                            <p:stCondLst>
                              <p:cond delay="10500"/>
                            </p:stCondLst>
                            <p:childTnLst>
                              <p:par>
                                <p:cTn id="100" presetID="17" presetClass="entr" presetSubtype="8" fill="hold" grpId="0" nodeType="afterEffect">
                                  <p:stCondLst>
                                    <p:cond delay="1000"/>
                                  </p:stCondLst>
                                  <p:childTnLst>
                                    <p:set>
                                      <p:cBhvr>
                                        <p:cTn id="101" dur="1" fill="hold">
                                          <p:stCondLst>
                                            <p:cond delay="0"/>
                                          </p:stCondLst>
                                        </p:cTn>
                                        <p:tgtEl>
                                          <p:spTgt spid="824346"/>
                                        </p:tgtEl>
                                        <p:attrNameLst>
                                          <p:attrName>style.visibility</p:attrName>
                                        </p:attrNameLst>
                                      </p:cBhvr>
                                      <p:to>
                                        <p:strVal val="visible"/>
                                      </p:to>
                                    </p:set>
                                    <p:anim calcmode="lin" valueType="num">
                                      <p:cBhvr>
                                        <p:cTn id="102" dur="500" fill="hold"/>
                                        <p:tgtEl>
                                          <p:spTgt spid="824346"/>
                                        </p:tgtEl>
                                        <p:attrNameLst>
                                          <p:attrName>ppt_x</p:attrName>
                                        </p:attrNameLst>
                                      </p:cBhvr>
                                      <p:tavLst>
                                        <p:tav tm="0">
                                          <p:val>
                                            <p:strVal val="#ppt_x-#ppt_w/2"/>
                                          </p:val>
                                        </p:tav>
                                        <p:tav tm="100000">
                                          <p:val>
                                            <p:strVal val="#ppt_x"/>
                                          </p:val>
                                        </p:tav>
                                      </p:tavLst>
                                    </p:anim>
                                    <p:anim calcmode="lin" valueType="num">
                                      <p:cBhvr>
                                        <p:cTn id="103" dur="500" fill="hold"/>
                                        <p:tgtEl>
                                          <p:spTgt spid="824346"/>
                                        </p:tgtEl>
                                        <p:attrNameLst>
                                          <p:attrName>ppt_y</p:attrName>
                                        </p:attrNameLst>
                                      </p:cBhvr>
                                      <p:tavLst>
                                        <p:tav tm="0">
                                          <p:val>
                                            <p:strVal val="#ppt_y"/>
                                          </p:val>
                                        </p:tav>
                                        <p:tav tm="100000">
                                          <p:val>
                                            <p:strVal val="#ppt_y"/>
                                          </p:val>
                                        </p:tav>
                                      </p:tavLst>
                                    </p:anim>
                                    <p:anim calcmode="lin" valueType="num">
                                      <p:cBhvr>
                                        <p:cTn id="104" dur="500" fill="hold"/>
                                        <p:tgtEl>
                                          <p:spTgt spid="824346"/>
                                        </p:tgtEl>
                                        <p:attrNameLst>
                                          <p:attrName>ppt_w</p:attrName>
                                        </p:attrNameLst>
                                      </p:cBhvr>
                                      <p:tavLst>
                                        <p:tav tm="0">
                                          <p:val>
                                            <p:fltVal val="0"/>
                                          </p:val>
                                        </p:tav>
                                        <p:tav tm="100000">
                                          <p:val>
                                            <p:strVal val="#ppt_w"/>
                                          </p:val>
                                        </p:tav>
                                      </p:tavLst>
                                    </p:anim>
                                    <p:anim calcmode="lin" valueType="num">
                                      <p:cBhvr>
                                        <p:cTn id="105"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3" grpId="0" animBg="1"/>
      <p:bldP spid="824324" grpId="0" animBg="1"/>
      <p:bldP spid="824325" grpId="0" autoUpdateAnimBg="0"/>
      <p:bldP spid="824326" grpId="0" autoUpdateAnimBg="0"/>
      <p:bldP spid="824327" grpId="0" animBg="1" autoUpdateAnimBg="0"/>
      <p:bldP spid="824328" grpId="0" autoUpdateAnimBg="0"/>
      <p:bldP spid="824329" grpId="0" animBg="1" autoUpdateAnimBg="0"/>
      <p:bldP spid="824330" grpId="0" autoUpdateAnimBg="0"/>
      <p:bldP spid="824331" grpId="0" autoUpdateAnimBg="0"/>
      <p:bldP spid="824332" grpId="0" autoUpdateAnimBg="0"/>
      <p:bldP spid="824333" grpId="0" autoUpdateAnimBg="0"/>
      <p:bldP spid="824336" grpId="0" autoUpdateAnimBg="0"/>
      <p:bldP spid="824340" grpId="0" autoUpdateAnimBg="0"/>
      <p:bldP spid="824341" grpId="0" animBg="1"/>
      <p:bldP spid="824342" grpId="0" animBg="1"/>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aer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762000" y="5105400"/>
            <a:ext cx="7772400" cy="1143000"/>
          </a:xfrm>
        </p:spPr>
        <p:txBody>
          <a:bodyPr/>
          <a:lstStyle/>
          <a:p>
            <a:pPr eaLnBrk="1" hangingPunct="1">
              <a:defRPr/>
            </a:pPr>
            <a:r>
              <a:rPr lang="zh-CN" altLang="en-US" sz="6000" b="1" dirty="0" smtClean="0">
                <a:latin typeface="acme secret agent" charset="0"/>
                <a:cs typeface="+mj-cs"/>
              </a:rPr>
              <a:t>壮观的建筑</a:t>
            </a:r>
            <a:endParaRPr lang="en-US" sz="6000" b="1" dirty="0" smtClean="0">
              <a:latin typeface="acme secret agent" charset="0"/>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95536" y="228600"/>
            <a:ext cx="3200400" cy="2057400"/>
          </a:xfrm>
        </p:spPr>
        <p:txBody>
          <a:bodyPr/>
          <a:lstStyle/>
          <a:p>
            <a:pPr eaLnBrk="1" hangingPunct="1">
              <a:defRPr/>
            </a:pPr>
            <a:r>
              <a:rPr lang="zh-CN" altLang="en-US" sz="6000" b="1" dirty="0" smtClean="0">
                <a:latin typeface="Arial" charset="0"/>
                <a:ea typeface="ＭＳ Ｐゴシック" charset="0"/>
                <a:cs typeface="ＭＳ Ｐゴシック" charset="0"/>
              </a:rPr>
              <a:t>现代的</a:t>
            </a:r>
            <a:r>
              <a:rPr lang="en-US" sz="6000" b="1" dirty="0" smtClean="0">
                <a:latin typeface="Arial" charset="0"/>
                <a:ea typeface="ＭＳ Ｐゴシック" charset="0"/>
                <a:cs typeface="ＭＳ Ｐゴシック" charset="0"/>
              </a:rPr>
              <a:t> </a:t>
            </a:r>
            <a:br>
              <a:rPr lang="en-US" sz="6000" b="1" dirty="0" smtClean="0">
                <a:latin typeface="Arial" charset="0"/>
                <a:ea typeface="ＭＳ Ｐゴシック" charset="0"/>
                <a:cs typeface="ＭＳ Ｐゴシック" charset="0"/>
              </a:rPr>
            </a:br>
            <a:r>
              <a:rPr lang="zh-CN" altLang="en-US" sz="6000" b="1" dirty="0" smtClean="0">
                <a:latin typeface="Arial" charset="0"/>
                <a:ea typeface="ＭＳ Ｐゴシック" charset="0"/>
                <a:cs typeface="ＭＳ Ｐゴシック" charset="0"/>
              </a:rPr>
              <a:t>圣殿山</a:t>
            </a:r>
            <a:endParaRPr lang="en-US" sz="6000" b="1" dirty="0">
              <a:latin typeface="Arial" charset="0"/>
              <a:ea typeface="ＭＳ Ｐゴシック" charset="0"/>
              <a:cs typeface="ＭＳ Ｐゴシック" charset="0"/>
            </a:endParaRPr>
          </a:p>
        </p:txBody>
      </p:sp>
      <p:pic>
        <p:nvPicPr>
          <p:cNvPr id="308226"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Text Box 4"/>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49a</a:t>
            </a:r>
          </a:p>
        </p:txBody>
      </p:sp>
      <p:cxnSp>
        <p:nvCxnSpPr>
          <p:cNvPr id="6" name="Straight Connector 5"/>
          <p:cNvCxnSpPr>
            <a:cxnSpLocks noChangeShapeType="1"/>
          </p:cNvCxnSpPr>
          <p:nvPr/>
        </p:nvCxnSpPr>
        <p:spPr bwMode="auto">
          <a:xfrm>
            <a:off x="4572000" y="2819400"/>
            <a:ext cx="3733800" cy="228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p:txBody>
          <a:bodyPr/>
          <a:lstStyle/>
          <a:p>
            <a:pPr eaLnBrk="1" hangingPunct="1">
              <a:defRPr/>
            </a:pPr>
            <a:r>
              <a:rPr lang="zh-CN" altLang="en-US">
                <a:latin typeface="Garamond" charset="0"/>
                <a:cs typeface="宋体" charset="0"/>
              </a:rPr>
              <a:t>犹太西墙</a:t>
            </a:r>
            <a:endParaRPr lang="en-US">
              <a:latin typeface="Garamond" charset="0"/>
            </a:endParaRPr>
          </a:p>
        </p:txBody>
      </p:sp>
      <p:pic>
        <p:nvPicPr>
          <p:cNvPr id="224258"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036763"/>
            <a:ext cx="5867400" cy="4327525"/>
          </a:xfrm>
        </p:spPr>
      </p:pic>
      <p:pic>
        <p:nvPicPr>
          <p:cNvPr id="97284"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95888" y="1179513"/>
            <a:ext cx="3643312" cy="2706687"/>
          </a:xfrm>
        </p:spPr>
      </p:pic>
      <p:pic>
        <p:nvPicPr>
          <p:cNvPr id="97285"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val="0"/>
              </a:ext>
            </a:extLst>
          </a:blip>
          <a:srcRect/>
          <a:stretch>
            <a:fillRect/>
          </a:stretch>
        </p:blipFill>
        <p:spPr>
          <a:xfrm>
            <a:off x="5257800" y="4073525"/>
            <a:ext cx="3722688" cy="2708275"/>
          </a:xfrm>
        </p:spPr>
      </p:pic>
    </p:spTree>
    <p:extLst>
      <p:ext uri="{BB962C8B-B14F-4D97-AF65-F5344CB8AC3E}">
        <p14:creationId xmlns:p14="http://schemas.microsoft.com/office/powerpoint/2010/main" val="914526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dissolve">
                                      <p:cBhvr>
                                        <p:cTn id="7" dur="500"/>
                                        <p:tgtEl>
                                          <p:spTgt spid="97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97285"/>
                                        </p:tgtEl>
                                        <p:attrNameLst>
                                          <p:attrName>style.visibility</p:attrName>
                                        </p:attrNameLst>
                                      </p:cBhvr>
                                      <p:to>
                                        <p:strVal val="visible"/>
                                      </p:to>
                                    </p:set>
                                    <p:animEffect transition="in" filter="barn(inHorizontal)">
                                      <p:cBhvr>
                                        <p:cTn id="12"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3"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4"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5" name="Rectangle 1030"/>
          <p:cNvSpPr>
            <a:spLocks noGrp="1" noChangeArrowheads="1"/>
          </p:cNvSpPr>
          <p:nvPr>
            <p:ph type="title" idx="4294967295"/>
          </p:nvPr>
        </p:nvSpPr>
        <p:spPr/>
        <p:txBody>
          <a:bodyPr/>
          <a:lstStyle/>
          <a:p>
            <a:pPr eaLnBrk="1" hangingPunct="1"/>
            <a:r>
              <a:rPr lang="zh-CN" altLang="en-US" sz="4800" b="1" dirty="0" smtClean="0">
                <a:latin typeface="Arial"/>
                <a:ea typeface="ＭＳ Ｐゴシック" charset="0"/>
                <a:cs typeface="Arial"/>
              </a:rPr>
              <a:t>西墙</a:t>
            </a:r>
            <a:endParaRPr lang="en-US" sz="4800" b="1" dirty="0">
              <a:latin typeface="Arial"/>
              <a:ea typeface="ＭＳ Ｐゴシック" charset="0"/>
              <a:cs typeface="Arial"/>
            </a:endParaRPr>
          </a:p>
        </p:txBody>
      </p:sp>
      <p:sp>
        <p:nvSpPr>
          <p:cNvPr id="77831" name="Text Box 1031"/>
          <p:cNvSpPr txBox="1">
            <a:spLocks noChangeArrowheads="1"/>
          </p:cNvSpPr>
          <p:nvPr/>
        </p:nvSpPr>
        <p:spPr bwMode="auto">
          <a:xfrm>
            <a:off x="8302625" y="173583"/>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dirty="0">
                <a:solidFill>
                  <a:srgbClr val="FFFFFF"/>
                </a:solidFill>
                <a:latin typeface="Arial"/>
                <a:cs typeface="Arial"/>
              </a:rPr>
              <a:t>128</a:t>
            </a:r>
            <a:endParaRPr lang="en-US" sz="2800" dirty="0">
              <a:solidFill>
                <a:srgbClr val="FFFFFF"/>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6305" name="Picture 2" descr="Luke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zh-CN" altLang="en-US" sz="4000">
                <a:latin typeface="Garamond" charset="0"/>
                <a:cs typeface="宋体" charset="0"/>
              </a:rPr>
              <a:t>为第三座圣殿   祈祷</a:t>
            </a:r>
            <a:endParaRPr lang="en-US" sz="4000">
              <a:latin typeface="Garamond" charset="0"/>
            </a:endParaRPr>
          </a:p>
        </p:txBody>
      </p:sp>
      <p:pic>
        <p:nvPicPr>
          <p:cNvPr id="99332" name="Picture 4" descr="Luke0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989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dissolve">
                                      <p:cBhvr>
                                        <p:cTn id="7" dur="500"/>
                                        <p:tgtEl>
                                          <p:spTgt spid="99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dissolve">
                                      <p:cBhvr>
                                        <p:cTn id="12"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8" name="Rectangle 3"/>
          <p:cNvSpPr>
            <a:spLocks noGrp="1" noChangeArrowheads="1"/>
          </p:cNvSpPr>
          <p:nvPr>
            <p:ph type="ctrTitle"/>
          </p:nvPr>
        </p:nvSpPr>
        <p:spPr>
          <a:xfrm>
            <a:off x="0" y="0"/>
            <a:ext cx="9144000" cy="1143000"/>
          </a:xfrm>
          <a:noFill/>
        </p:spPr>
        <p:txBody>
          <a:bodyPr/>
          <a:lstStyle/>
          <a:p>
            <a:pPr eaLnBrk="1" hangingPunct="1"/>
            <a:r>
              <a:rPr lang="zh-CN" altLang="en-US" sz="4800" b="1" dirty="0" smtClean="0">
                <a:solidFill>
                  <a:schemeClr val="bg1"/>
                </a:solidFill>
                <a:latin typeface="Arial" charset="0"/>
                <a:ea typeface="ＭＳ Ｐゴシック" charset="0"/>
                <a:cs typeface="ＭＳ Ｐゴシック" charset="0"/>
              </a:rPr>
              <a:t>神会完成不可能</a:t>
            </a:r>
            <a:endParaRPr lang="en-US" dirty="0">
              <a:solidFill>
                <a:schemeClr val="bg1"/>
              </a:solidFill>
              <a:latin typeface="Arial" charset="0"/>
              <a:ea typeface="ＭＳ Ｐゴシック" charset="0"/>
              <a:cs typeface="ＭＳ Ｐゴシック" charset="0"/>
            </a:endParaRPr>
          </a:p>
        </p:txBody>
      </p:sp>
      <p:sp>
        <p:nvSpPr>
          <p:cNvPr id="316419" name="Rectangle 4"/>
          <p:cNvSpPr>
            <a:spLocks noGrp="1" noChangeArrowheads="1"/>
          </p:cNvSpPr>
          <p:nvPr>
            <p:ph type="subTitle" idx="1"/>
          </p:nvPr>
        </p:nvSpPr>
        <p:spPr>
          <a:xfrm>
            <a:off x="0" y="5943600"/>
            <a:ext cx="9144000" cy="914400"/>
          </a:xfrm>
        </p:spPr>
        <p:txBody>
          <a:bodyPr/>
          <a:lstStyle/>
          <a:p>
            <a:pPr eaLnBrk="1" hangingPunct="1"/>
            <a:r>
              <a:rPr lang="zh-CN" altLang="en-US" sz="4400" b="1" i="1" dirty="0" smtClean="0">
                <a:solidFill>
                  <a:schemeClr val="bg1"/>
                </a:solidFill>
                <a:latin typeface="Arial" charset="0"/>
                <a:ea typeface="ＭＳ Ｐゴシック" charset="0"/>
                <a:cs typeface="ＭＳ Ｐゴシック" charset="0"/>
              </a:rPr>
              <a:t>祂是这方面的专家。</a:t>
            </a:r>
            <a:endParaRPr lang="en-US" sz="4000" b="1" dirty="0">
              <a:solidFill>
                <a:schemeClr val="bg1"/>
              </a:solidFill>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298515499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p:cNvSpPr>
            <a:spLocks noChangeArrowheads="1"/>
          </p:cNvSpPr>
          <p:nvPr/>
        </p:nvSpPr>
        <p:spPr bwMode="auto">
          <a:xfrm flipV="1">
            <a:off x="3265453" y="3848407"/>
            <a:ext cx="3352800" cy="2971800"/>
          </a:xfrm>
          <a:prstGeom prst="cloudCallout">
            <a:avLst>
              <a:gd name="adj1" fmla="val -43750"/>
              <a:gd name="adj2" fmla="val 70000"/>
            </a:avLst>
          </a:prstGeom>
          <a:solidFill>
            <a:schemeClr val="accent1"/>
          </a:solidFill>
          <a:ln w="9525">
            <a:solidFill>
              <a:schemeClr val="tx1"/>
            </a:solidFill>
            <a:round/>
            <a:headEnd/>
            <a:tailEnd/>
          </a:ln>
        </p:spPr>
        <p:txBody>
          <a:bodyPr rot="10800000"/>
          <a:lstStyle/>
          <a:p>
            <a:pPr algn="ctr"/>
            <a:endParaRPr lang="en-US"/>
          </a:p>
        </p:txBody>
      </p:sp>
      <p:sp>
        <p:nvSpPr>
          <p:cNvPr id="14340" name="Rectangle 4"/>
          <p:cNvSpPr>
            <a:spLocks noGrp="1" noChangeArrowheads="1"/>
          </p:cNvSpPr>
          <p:nvPr>
            <p:ph type="title"/>
          </p:nvPr>
        </p:nvSpPr>
        <p:spPr>
          <a:xfrm>
            <a:off x="431124" y="1324023"/>
            <a:ext cx="8229600" cy="1143000"/>
          </a:xfrm>
          <a:effectLst>
            <a:outerShdw blurRad="63500" dist="107763" dir="13500000" algn="ctr" rotWithShape="0">
              <a:schemeClr val="tx2">
                <a:alpha val="50000"/>
              </a:schemeClr>
            </a:outerShdw>
          </a:effectLst>
        </p:spPr>
        <p:txBody>
          <a:bodyPr/>
          <a:lstStyle/>
          <a:p>
            <a:pPr eaLnBrk="1" hangingPunct="1">
              <a:defRPr/>
            </a:pPr>
            <a:r>
              <a:rPr lang="zh-CN" altLang="en-US" sz="5400" b="1" dirty="0" smtClean="0">
                <a:solidFill>
                  <a:schemeClr val="bg1"/>
                </a:solidFill>
                <a:latin typeface="Arial" charset="0"/>
                <a:ea typeface="ＭＳ Ｐゴシック" charset="0"/>
                <a:cs typeface="ＭＳ Ｐゴシック" charset="0"/>
              </a:rPr>
              <a:t>多近才能晓得基督再来</a:t>
            </a:r>
            <a:r>
              <a:rPr lang="en-US" sz="5400" b="1" dirty="0" smtClean="0">
                <a:solidFill>
                  <a:schemeClr val="bg1"/>
                </a:solidFill>
                <a:latin typeface="Arial" charset="0"/>
                <a:ea typeface="ＭＳ Ｐゴシック" charset="0"/>
                <a:cs typeface="ＭＳ Ｐゴシック" charset="0"/>
              </a:rPr>
              <a:t>?</a:t>
            </a:r>
            <a:endParaRPr lang="en-US" sz="5400" dirty="0">
              <a:solidFill>
                <a:schemeClr val="bg1"/>
              </a:solidFill>
              <a:latin typeface="Arial" charset="0"/>
              <a:ea typeface="ＭＳ Ｐゴシック" charset="0"/>
              <a:cs typeface="ＭＳ Ｐゴシック" charset="0"/>
            </a:endParaRPr>
          </a:p>
        </p:txBody>
      </p:sp>
      <p:sp>
        <p:nvSpPr>
          <p:cNvPr id="14341" name="Text Box 5"/>
          <p:cNvSpPr txBox="1">
            <a:spLocks noChangeArrowheads="1"/>
          </p:cNvSpPr>
          <p:nvPr/>
        </p:nvSpPr>
        <p:spPr bwMode="auto">
          <a:xfrm>
            <a:off x="6840588" y="4324446"/>
            <a:ext cx="2433478" cy="1754326"/>
          </a:xfrm>
          <a:prstGeom prst="rect">
            <a:avLst/>
          </a:prstGeom>
          <a:noFill/>
          <a:ln w="9525">
            <a:noFill/>
            <a:miter lim="800000"/>
            <a:headEnd/>
            <a:tailEnd/>
          </a:ln>
          <a:effectLst>
            <a:outerShdw blurRad="63500" dist="107763" dir="13500000" algn="ctr" rotWithShape="0">
              <a:schemeClr val="tx2">
                <a:alpha val="50000"/>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sz="5400" dirty="0" smtClean="0">
                <a:solidFill>
                  <a:schemeClr val="bg1"/>
                </a:solidFill>
              </a:rPr>
              <a:t>指定   日期</a:t>
            </a:r>
            <a:endParaRPr lang="en-US" sz="5400" dirty="0" smtClean="0">
              <a:solidFill>
                <a:schemeClr val="bg1"/>
              </a:solidFill>
            </a:endParaRPr>
          </a:p>
        </p:txBody>
      </p:sp>
      <p:sp>
        <p:nvSpPr>
          <p:cNvPr id="14342" name="Text Box 6"/>
          <p:cNvSpPr txBox="1">
            <a:spLocks noChangeArrowheads="1"/>
          </p:cNvSpPr>
          <p:nvPr/>
        </p:nvSpPr>
        <p:spPr bwMode="auto">
          <a:xfrm>
            <a:off x="860534" y="4726127"/>
            <a:ext cx="2286000" cy="707886"/>
          </a:xfrm>
          <a:prstGeom prst="rect">
            <a:avLst/>
          </a:prstGeom>
          <a:noFill/>
          <a:ln w="9525">
            <a:noFill/>
            <a:miter lim="800000"/>
            <a:headEnd/>
            <a:tailEnd/>
          </a:ln>
          <a:effectLst>
            <a:outerShdw blurRad="63500" dist="107763" dir="13500000" algn="ctr" rotWithShape="0">
              <a:schemeClr val="tx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sz="4000" smtClean="0">
                <a:solidFill>
                  <a:schemeClr val="bg1"/>
                </a:solidFill>
              </a:rPr>
              <a:t>不晓得</a:t>
            </a:r>
            <a:endParaRPr lang="en-US" sz="4000" dirty="0" smtClean="0">
              <a:solidFill>
                <a:schemeClr val="bg1"/>
              </a:solidFill>
            </a:endParaRPr>
          </a:p>
        </p:txBody>
      </p:sp>
      <p:sp>
        <p:nvSpPr>
          <p:cNvPr id="14343" name="Text Box 7"/>
          <p:cNvSpPr txBox="1">
            <a:spLocks noChangeArrowheads="1"/>
          </p:cNvSpPr>
          <p:nvPr/>
        </p:nvSpPr>
        <p:spPr bwMode="auto">
          <a:xfrm>
            <a:off x="3429000" y="4503311"/>
            <a:ext cx="2781965" cy="1661993"/>
          </a:xfrm>
          <a:prstGeom prst="rect">
            <a:avLst/>
          </a:prstGeom>
          <a:noFill/>
          <a:ln w="9525">
            <a:noFill/>
            <a:miter lim="800000"/>
            <a:headEnd/>
            <a:tailEnd/>
          </a:ln>
          <a:effectLst>
            <a:outerShdw blurRad="63500" dist="107763" dir="13500000" algn="ctr" rotWithShape="0">
              <a:schemeClr val="bg1">
                <a:alpha val="50000"/>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sz="5400" dirty="0" smtClean="0"/>
              <a:t>大体</a:t>
            </a:r>
            <a:r>
              <a:rPr lang="en-US" sz="4800" dirty="0" smtClean="0"/>
              <a:t/>
            </a:r>
            <a:br>
              <a:rPr lang="en-US" sz="4800" dirty="0" smtClean="0"/>
            </a:br>
            <a:r>
              <a:rPr lang="zh-CN" altLang="en-US" sz="4800" dirty="0" smtClean="0"/>
              <a:t>时段</a:t>
            </a:r>
            <a:endParaRPr lang="en-US" sz="4800" dirty="0" smtClean="0"/>
          </a:p>
        </p:txBody>
      </p:sp>
      <p:sp>
        <p:nvSpPr>
          <p:cNvPr id="14344" name="WordArt 8"/>
          <p:cNvSpPr>
            <a:spLocks noChangeArrowheads="1" noChangeShapeType="1" noTextEdit="1"/>
          </p:cNvSpPr>
          <p:nvPr/>
        </p:nvSpPr>
        <p:spPr bwMode="auto">
          <a:xfrm>
            <a:off x="3657600" y="2622696"/>
            <a:ext cx="23622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dirty="0" smtClean="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S PGothic" charset="-128"/>
                <a:ea typeface="MS PGothic" charset="-128"/>
                <a:cs typeface="MS PGothic" charset="-128"/>
              </a:rPr>
              <a:t>三个看法：</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S PGothic" charset="-128"/>
              <a:ea typeface="MS PGothic" charset="-128"/>
              <a:cs typeface="MS PGothic" charset="-128"/>
            </a:endParaRPr>
          </a:p>
        </p:txBody>
      </p:sp>
      <p:sp>
        <p:nvSpPr>
          <p:cNvPr id="14345" name="Text Box 9"/>
          <p:cNvSpPr txBox="1">
            <a:spLocks noChangeArrowheads="1"/>
          </p:cNvSpPr>
          <p:nvPr/>
        </p:nvSpPr>
        <p:spPr bwMode="auto">
          <a:xfrm>
            <a:off x="8534400" y="152400"/>
            <a:ext cx="523875" cy="457200"/>
          </a:xfrm>
          <a:prstGeom prst="rect">
            <a:avLst/>
          </a:prstGeom>
          <a:noFill/>
          <a:ln w="9525">
            <a:noFill/>
            <a:miter lim="800000"/>
            <a:headEnd/>
            <a:tailEnd/>
          </a:ln>
          <a:effectLst>
            <a:outerShdw blurRad="63500" dist="38099" dir="2700000" algn="ctr" rotWithShape="0">
              <a:schemeClr val="tx2">
                <a:alpha val="50000"/>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chemeClr val="bg1"/>
                </a:solidFill>
              </a:rPr>
              <a:t>32</a:t>
            </a:r>
          </a:p>
        </p:txBody>
      </p:sp>
      <p:sp>
        <p:nvSpPr>
          <p:cNvPr id="14346" name="WordArt 10"/>
          <p:cNvSpPr>
            <a:spLocks noChangeArrowheads="1" noChangeShapeType="1" noTextEdit="1"/>
          </p:cNvSpPr>
          <p:nvPr/>
        </p:nvSpPr>
        <p:spPr bwMode="auto">
          <a:xfrm>
            <a:off x="2438400" y="55626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47" name="WordArt 11"/>
          <p:cNvSpPr>
            <a:spLocks noChangeArrowheads="1" noChangeShapeType="1" noTextEdit="1"/>
          </p:cNvSpPr>
          <p:nvPr/>
        </p:nvSpPr>
        <p:spPr bwMode="auto">
          <a:xfrm>
            <a:off x="1752600" y="56388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48" name="WordArt 12"/>
          <p:cNvSpPr>
            <a:spLocks noChangeArrowheads="1" noChangeShapeType="1" noTextEdit="1"/>
          </p:cNvSpPr>
          <p:nvPr/>
        </p:nvSpPr>
        <p:spPr bwMode="auto">
          <a:xfrm>
            <a:off x="2438400" y="42672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49" name="WordArt 13"/>
          <p:cNvSpPr>
            <a:spLocks noChangeArrowheads="1" noChangeShapeType="1" noTextEdit="1"/>
          </p:cNvSpPr>
          <p:nvPr/>
        </p:nvSpPr>
        <p:spPr bwMode="auto">
          <a:xfrm>
            <a:off x="1143000" y="42672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50" name="WordArt 14"/>
          <p:cNvSpPr>
            <a:spLocks noChangeArrowheads="1" noChangeShapeType="1" noTextEdit="1"/>
          </p:cNvSpPr>
          <p:nvPr/>
        </p:nvSpPr>
        <p:spPr bwMode="auto">
          <a:xfrm>
            <a:off x="990600" y="51816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51" name="WordArt 15"/>
          <p:cNvSpPr>
            <a:spLocks noChangeArrowheads="1" noChangeShapeType="1" noTextEdit="1"/>
          </p:cNvSpPr>
          <p:nvPr/>
        </p:nvSpPr>
        <p:spPr bwMode="auto">
          <a:xfrm>
            <a:off x="1676400" y="38100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52" name="AutoShape 16">
            <a:hlinkClick r:id="" action="ppaction://noaction" highlightClick="1"/>
          </p:cNvPr>
          <p:cNvSpPr>
            <a:spLocks noChangeArrowheads="1"/>
          </p:cNvSpPr>
          <p:nvPr/>
        </p:nvSpPr>
        <p:spPr bwMode="auto">
          <a:xfrm>
            <a:off x="8524875" y="3791046"/>
            <a:ext cx="533400" cy="533400"/>
          </a:xfrm>
          <a:prstGeom prst="actionButtonInformatio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box(in)">
                                      <p:cBhvr>
                                        <p:cTn id="7" dur="500"/>
                                        <p:tgtEl>
                                          <p:spTgt spid="14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checkerboard(across)">
                                      <p:cBhvr>
                                        <p:cTn id="12" dur="500"/>
                                        <p:tgtEl>
                                          <p:spTgt spid="14341"/>
                                        </p:tgtEl>
                                      </p:cBhvr>
                                    </p:animEffect>
                                  </p:childTnLst>
                                </p:cTn>
                              </p:par>
                            </p:childTnLst>
                          </p:cTn>
                        </p:par>
                        <p:par>
                          <p:cTn id="13" fill="hold" nodeType="afterGroup">
                            <p:stCondLst>
                              <p:cond delay="500"/>
                            </p:stCondLst>
                            <p:childTnLst>
                              <p:par>
                                <p:cTn id="14" presetID="51" presetClass="entr" presetSubtype="0" fill="hold" grpId="0" nodeType="afterEffect">
                                  <p:stCondLst>
                                    <p:cond delay="0"/>
                                  </p:stCondLst>
                                  <p:childTnLst>
                                    <p:set>
                                      <p:cBhvr>
                                        <p:cTn id="15" dur="1" fill="hold">
                                          <p:stCondLst>
                                            <p:cond delay="0"/>
                                          </p:stCondLst>
                                        </p:cTn>
                                        <p:tgtEl>
                                          <p:spTgt spid="14352"/>
                                        </p:tgtEl>
                                        <p:attrNameLst>
                                          <p:attrName>style.visibility</p:attrName>
                                        </p:attrNameLst>
                                      </p:cBhvr>
                                      <p:to>
                                        <p:strVal val="visible"/>
                                      </p:to>
                                    </p:set>
                                    <p:animEffect transition="in" filter="fade">
                                      <p:cBhvr>
                                        <p:cTn id="16" dur="770" decel="100000"/>
                                        <p:tgtEl>
                                          <p:spTgt spid="14352"/>
                                        </p:tgtEl>
                                      </p:cBhvr>
                                    </p:animEffect>
                                    <p:animScale>
                                      <p:cBhvr>
                                        <p:cTn id="17" dur="770" decel="100000"/>
                                        <p:tgtEl>
                                          <p:spTgt spid="14352"/>
                                        </p:tgtEl>
                                      </p:cBhvr>
                                      <p:from x="10000" y="10000"/>
                                      <p:to x="200000" y="450000"/>
                                    </p:animScale>
                                    <p:animScale>
                                      <p:cBhvr>
                                        <p:cTn id="18" dur="1230" accel="100000" fill="hold">
                                          <p:stCondLst>
                                            <p:cond delay="770"/>
                                          </p:stCondLst>
                                        </p:cTn>
                                        <p:tgtEl>
                                          <p:spTgt spid="14352"/>
                                        </p:tgtEl>
                                      </p:cBhvr>
                                      <p:from x="200000" y="450000"/>
                                      <p:to x="100000" y="100000"/>
                                    </p:animScale>
                                    <p:set>
                                      <p:cBhvr>
                                        <p:cTn id="19" dur="770" fill="hold"/>
                                        <p:tgtEl>
                                          <p:spTgt spid="14352"/>
                                        </p:tgtEl>
                                        <p:attrNameLst>
                                          <p:attrName>ppt_x</p:attrName>
                                        </p:attrNameLst>
                                      </p:cBhvr>
                                      <p:to>
                                        <p:strVal val="(0.5)"/>
                                      </p:to>
                                    </p:set>
                                    <p:anim from="(0.5)" to="(#ppt_x)" calcmode="lin" valueType="num">
                                      <p:cBhvr>
                                        <p:cTn id="20" dur="1230" accel="100000" fill="hold">
                                          <p:stCondLst>
                                            <p:cond delay="770"/>
                                          </p:stCondLst>
                                        </p:cTn>
                                        <p:tgtEl>
                                          <p:spTgt spid="14352"/>
                                        </p:tgtEl>
                                        <p:attrNameLst>
                                          <p:attrName>ppt_x</p:attrName>
                                        </p:attrNameLst>
                                      </p:cBhvr>
                                    </p:anim>
                                    <p:set>
                                      <p:cBhvr>
                                        <p:cTn id="21" dur="770" fill="hold"/>
                                        <p:tgtEl>
                                          <p:spTgt spid="14352"/>
                                        </p:tgtEl>
                                        <p:attrNameLst>
                                          <p:attrName>ppt_y</p:attrName>
                                        </p:attrNameLst>
                                      </p:cBhvr>
                                      <p:to>
                                        <p:strVal val="(#ppt_y+0.4)"/>
                                      </p:to>
                                    </p:set>
                                    <p:anim from="(#ppt_y+0.4)" to="(#ppt_y)" calcmode="lin" valueType="num">
                                      <p:cBhvr>
                                        <p:cTn id="22" dur="1230" accel="100000" fill="hold">
                                          <p:stCondLst>
                                            <p:cond delay="770"/>
                                          </p:stCondLst>
                                        </p:cTn>
                                        <p:tgtEl>
                                          <p:spTgt spid="14352"/>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342"/>
                                        </p:tgtEl>
                                        <p:attrNameLst>
                                          <p:attrName>style.visibility</p:attrName>
                                        </p:attrNameLst>
                                      </p:cBhvr>
                                      <p:to>
                                        <p:strVal val="visible"/>
                                      </p:to>
                                    </p:set>
                                    <p:animEffect transition="in" filter="checkerboard(across)">
                                      <p:cBhvr>
                                        <p:cTn id="27" dur="500"/>
                                        <p:tgtEl>
                                          <p:spTgt spid="14342"/>
                                        </p:tgtEl>
                                      </p:cBhvr>
                                    </p:animEffect>
                                  </p:childTnLst>
                                </p:cTn>
                              </p:par>
                            </p:childTnLst>
                          </p:cTn>
                        </p:par>
                        <p:par>
                          <p:cTn id="28" fill="hold" nodeType="afterGroup">
                            <p:stCondLst>
                              <p:cond delay="500"/>
                            </p:stCondLst>
                            <p:childTnLst>
                              <p:par>
                                <p:cTn id="29" presetID="51" presetClass="entr" presetSubtype="0" fill="hold" grpId="0" nodeType="afterEffect">
                                  <p:stCondLst>
                                    <p:cond delay="0"/>
                                  </p:stCondLst>
                                  <p:childTnLst>
                                    <p:set>
                                      <p:cBhvr>
                                        <p:cTn id="30" dur="1" fill="hold">
                                          <p:stCondLst>
                                            <p:cond delay="0"/>
                                          </p:stCondLst>
                                        </p:cTn>
                                        <p:tgtEl>
                                          <p:spTgt spid="14346"/>
                                        </p:tgtEl>
                                        <p:attrNameLst>
                                          <p:attrName>style.visibility</p:attrName>
                                        </p:attrNameLst>
                                      </p:cBhvr>
                                      <p:to>
                                        <p:strVal val="visible"/>
                                      </p:to>
                                    </p:set>
                                    <p:animEffect transition="in" filter="fade">
                                      <p:cBhvr>
                                        <p:cTn id="31" dur="770" decel="100000"/>
                                        <p:tgtEl>
                                          <p:spTgt spid="14346"/>
                                        </p:tgtEl>
                                      </p:cBhvr>
                                    </p:animEffect>
                                    <p:animScale>
                                      <p:cBhvr>
                                        <p:cTn id="32" dur="770" decel="100000"/>
                                        <p:tgtEl>
                                          <p:spTgt spid="14346"/>
                                        </p:tgtEl>
                                      </p:cBhvr>
                                      <p:from x="10000" y="10000"/>
                                      <p:to x="200000" y="450000"/>
                                    </p:animScale>
                                    <p:animScale>
                                      <p:cBhvr>
                                        <p:cTn id="33" dur="1230" accel="100000" fill="hold">
                                          <p:stCondLst>
                                            <p:cond delay="770"/>
                                          </p:stCondLst>
                                        </p:cTn>
                                        <p:tgtEl>
                                          <p:spTgt spid="14346"/>
                                        </p:tgtEl>
                                      </p:cBhvr>
                                      <p:from x="200000" y="450000"/>
                                      <p:to x="100000" y="100000"/>
                                    </p:animScale>
                                    <p:set>
                                      <p:cBhvr>
                                        <p:cTn id="34" dur="770" fill="hold"/>
                                        <p:tgtEl>
                                          <p:spTgt spid="14346"/>
                                        </p:tgtEl>
                                        <p:attrNameLst>
                                          <p:attrName>ppt_x</p:attrName>
                                        </p:attrNameLst>
                                      </p:cBhvr>
                                      <p:to>
                                        <p:strVal val="(0.5)"/>
                                      </p:to>
                                    </p:set>
                                    <p:anim from="(0.5)" to="(#ppt_x)" calcmode="lin" valueType="num">
                                      <p:cBhvr>
                                        <p:cTn id="35" dur="1230" accel="100000" fill="hold">
                                          <p:stCondLst>
                                            <p:cond delay="770"/>
                                          </p:stCondLst>
                                        </p:cTn>
                                        <p:tgtEl>
                                          <p:spTgt spid="14346"/>
                                        </p:tgtEl>
                                        <p:attrNameLst>
                                          <p:attrName>ppt_x</p:attrName>
                                        </p:attrNameLst>
                                      </p:cBhvr>
                                    </p:anim>
                                    <p:set>
                                      <p:cBhvr>
                                        <p:cTn id="36" dur="770" fill="hold"/>
                                        <p:tgtEl>
                                          <p:spTgt spid="14346"/>
                                        </p:tgtEl>
                                        <p:attrNameLst>
                                          <p:attrName>ppt_y</p:attrName>
                                        </p:attrNameLst>
                                      </p:cBhvr>
                                      <p:to>
                                        <p:strVal val="(#ppt_y+0.4)"/>
                                      </p:to>
                                    </p:set>
                                    <p:anim from="(#ppt_y+0.4)" to="(#ppt_y)" calcmode="lin" valueType="num">
                                      <p:cBhvr>
                                        <p:cTn id="37" dur="1230" accel="100000" fill="hold">
                                          <p:stCondLst>
                                            <p:cond delay="770"/>
                                          </p:stCondLst>
                                        </p:cTn>
                                        <p:tgtEl>
                                          <p:spTgt spid="14346"/>
                                        </p:tgtEl>
                                        <p:attrNameLst>
                                          <p:attrName>ppt_y</p:attrName>
                                        </p:attrNameLst>
                                      </p:cBhvr>
                                    </p:anim>
                                  </p:childTnLst>
                                </p:cTn>
                              </p:par>
                            </p:childTnLst>
                          </p:cTn>
                        </p:par>
                        <p:par>
                          <p:cTn id="38" fill="hold" nodeType="afterGroup">
                            <p:stCondLst>
                              <p:cond delay="2500"/>
                            </p:stCondLst>
                            <p:childTnLst>
                              <p:par>
                                <p:cTn id="39" presetID="51" presetClass="entr" presetSubtype="0" fill="hold" grpId="0" nodeType="afterEffect">
                                  <p:stCondLst>
                                    <p:cond delay="0"/>
                                  </p:stCondLst>
                                  <p:childTnLst>
                                    <p:set>
                                      <p:cBhvr>
                                        <p:cTn id="40" dur="1" fill="hold">
                                          <p:stCondLst>
                                            <p:cond delay="0"/>
                                          </p:stCondLst>
                                        </p:cTn>
                                        <p:tgtEl>
                                          <p:spTgt spid="14347"/>
                                        </p:tgtEl>
                                        <p:attrNameLst>
                                          <p:attrName>style.visibility</p:attrName>
                                        </p:attrNameLst>
                                      </p:cBhvr>
                                      <p:to>
                                        <p:strVal val="visible"/>
                                      </p:to>
                                    </p:set>
                                    <p:animEffect transition="in" filter="fade">
                                      <p:cBhvr>
                                        <p:cTn id="41" dur="770" decel="100000"/>
                                        <p:tgtEl>
                                          <p:spTgt spid="14347"/>
                                        </p:tgtEl>
                                      </p:cBhvr>
                                    </p:animEffect>
                                    <p:animScale>
                                      <p:cBhvr>
                                        <p:cTn id="42" dur="770" decel="100000"/>
                                        <p:tgtEl>
                                          <p:spTgt spid="14347"/>
                                        </p:tgtEl>
                                      </p:cBhvr>
                                      <p:from x="10000" y="10000"/>
                                      <p:to x="200000" y="450000"/>
                                    </p:animScale>
                                    <p:animScale>
                                      <p:cBhvr>
                                        <p:cTn id="43" dur="1230" accel="100000" fill="hold">
                                          <p:stCondLst>
                                            <p:cond delay="770"/>
                                          </p:stCondLst>
                                        </p:cTn>
                                        <p:tgtEl>
                                          <p:spTgt spid="14347"/>
                                        </p:tgtEl>
                                      </p:cBhvr>
                                      <p:from x="200000" y="450000"/>
                                      <p:to x="100000" y="100000"/>
                                    </p:animScale>
                                    <p:set>
                                      <p:cBhvr>
                                        <p:cTn id="44" dur="770" fill="hold"/>
                                        <p:tgtEl>
                                          <p:spTgt spid="14347"/>
                                        </p:tgtEl>
                                        <p:attrNameLst>
                                          <p:attrName>ppt_x</p:attrName>
                                        </p:attrNameLst>
                                      </p:cBhvr>
                                      <p:to>
                                        <p:strVal val="(0.5)"/>
                                      </p:to>
                                    </p:set>
                                    <p:anim from="(0.5)" to="(#ppt_x)" calcmode="lin" valueType="num">
                                      <p:cBhvr>
                                        <p:cTn id="45" dur="1230" accel="100000" fill="hold">
                                          <p:stCondLst>
                                            <p:cond delay="770"/>
                                          </p:stCondLst>
                                        </p:cTn>
                                        <p:tgtEl>
                                          <p:spTgt spid="14347"/>
                                        </p:tgtEl>
                                        <p:attrNameLst>
                                          <p:attrName>ppt_x</p:attrName>
                                        </p:attrNameLst>
                                      </p:cBhvr>
                                    </p:anim>
                                    <p:set>
                                      <p:cBhvr>
                                        <p:cTn id="46" dur="770" fill="hold"/>
                                        <p:tgtEl>
                                          <p:spTgt spid="14347"/>
                                        </p:tgtEl>
                                        <p:attrNameLst>
                                          <p:attrName>ppt_y</p:attrName>
                                        </p:attrNameLst>
                                      </p:cBhvr>
                                      <p:to>
                                        <p:strVal val="(#ppt_y+0.4)"/>
                                      </p:to>
                                    </p:set>
                                    <p:anim from="(#ppt_y+0.4)" to="(#ppt_y)" calcmode="lin" valueType="num">
                                      <p:cBhvr>
                                        <p:cTn id="47" dur="1230" accel="100000" fill="hold">
                                          <p:stCondLst>
                                            <p:cond delay="770"/>
                                          </p:stCondLst>
                                        </p:cTn>
                                        <p:tgtEl>
                                          <p:spTgt spid="14347"/>
                                        </p:tgtEl>
                                        <p:attrNameLst>
                                          <p:attrName>ppt_y</p:attrName>
                                        </p:attrNameLst>
                                      </p:cBhvr>
                                    </p:anim>
                                  </p:childTnLst>
                                </p:cTn>
                              </p:par>
                            </p:childTnLst>
                          </p:cTn>
                        </p:par>
                        <p:par>
                          <p:cTn id="48" fill="hold" nodeType="afterGroup">
                            <p:stCondLst>
                              <p:cond delay="4500"/>
                            </p:stCondLst>
                            <p:childTnLst>
                              <p:par>
                                <p:cTn id="49" presetID="51" presetClass="entr" presetSubtype="0" fill="hold" grpId="0" nodeType="afterEffect">
                                  <p:stCondLst>
                                    <p:cond delay="0"/>
                                  </p:stCondLst>
                                  <p:childTnLst>
                                    <p:set>
                                      <p:cBhvr>
                                        <p:cTn id="50" dur="1" fill="hold">
                                          <p:stCondLst>
                                            <p:cond delay="0"/>
                                          </p:stCondLst>
                                        </p:cTn>
                                        <p:tgtEl>
                                          <p:spTgt spid="14348"/>
                                        </p:tgtEl>
                                        <p:attrNameLst>
                                          <p:attrName>style.visibility</p:attrName>
                                        </p:attrNameLst>
                                      </p:cBhvr>
                                      <p:to>
                                        <p:strVal val="visible"/>
                                      </p:to>
                                    </p:set>
                                    <p:animEffect transition="in" filter="fade">
                                      <p:cBhvr>
                                        <p:cTn id="51" dur="770" decel="100000"/>
                                        <p:tgtEl>
                                          <p:spTgt spid="14348"/>
                                        </p:tgtEl>
                                      </p:cBhvr>
                                    </p:animEffect>
                                    <p:animScale>
                                      <p:cBhvr>
                                        <p:cTn id="52" dur="770" decel="100000"/>
                                        <p:tgtEl>
                                          <p:spTgt spid="14348"/>
                                        </p:tgtEl>
                                      </p:cBhvr>
                                      <p:from x="10000" y="10000"/>
                                      <p:to x="200000" y="450000"/>
                                    </p:animScale>
                                    <p:animScale>
                                      <p:cBhvr>
                                        <p:cTn id="53" dur="1230" accel="100000" fill="hold">
                                          <p:stCondLst>
                                            <p:cond delay="770"/>
                                          </p:stCondLst>
                                        </p:cTn>
                                        <p:tgtEl>
                                          <p:spTgt spid="14348"/>
                                        </p:tgtEl>
                                      </p:cBhvr>
                                      <p:from x="200000" y="450000"/>
                                      <p:to x="100000" y="100000"/>
                                    </p:animScale>
                                    <p:set>
                                      <p:cBhvr>
                                        <p:cTn id="54" dur="770" fill="hold"/>
                                        <p:tgtEl>
                                          <p:spTgt spid="14348"/>
                                        </p:tgtEl>
                                        <p:attrNameLst>
                                          <p:attrName>ppt_x</p:attrName>
                                        </p:attrNameLst>
                                      </p:cBhvr>
                                      <p:to>
                                        <p:strVal val="(0.5)"/>
                                      </p:to>
                                    </p:set>
                                    <p:anim from="(0.5)" to="(#ppt_x)" calcmode="lin" valueType="num">
                                      <p:cBhvr>
                                        <p:cTn id="55" dur="1230" accel="100000" fill="hold">
                                          <p:stCondLst>
                                            <p:cond delay="770"/>
                                          </p:stCondLst>
                                        </p:cTn>
                                        <p:tgtEl>
                                          <p:spTgt spid="14348"/>
                                        </p:tgtEl>
                                        <p:attrNameLst>
                                          <p:attrName>ppt_x</p:attrName>
                                        </p:attrNameLst>
                                      </p:cBhvr>
                                    </p:anim>
                                    <p:set>
                                      <p:cBhvr>
                                        <p:cTn id="56" dur="770" fill="hold"/>
                                        <p:tgtEl>
                                          <p:spTgt spid="14348"/>
                                        </p:tgtEl>
                                        <p:attrNameLst>
                                          <p:attrName>ppt_y</p:attrName>
                                        </p:attrNameLst>
                                      </p:cBhvr>
                                      <p:to>
                                        <p:strVal val="(#ppt_y+0.4)"/>
                                      </p:to>
                                    </p:set>
                                    <p:anim from="(#ppt_y+0.4)" to="(#ppt_y)" calcmode="lin" valueType="num">
                                      <p:cBhvr>
                                        <p:cTn id="57" dur="1230" accel="100000" fill="hold">
                                          <p:stCondLst>
                                            <p:cond delay="770"/>
                                          </p:stCondLst>
                                        </p:cTn>
                                        <p:tgtEl>
                                          <p:spTgt spid="14348"/>
                                        </p:tgtEl>
                                        <p:attrNameLst>
                                          <p:attrName>ppt_y</p:attrName>
                                        </p:attrNameLst>
                                      </p:cBhvr>
                                    </p:anim>
                                  </p:childTnLst>
                                </p:cTn>
                              </p:par>
                            </p:childTnLst>
                          </p:cTn>
                        </p:par>
                        <p:par>
                          <p:cTn id="58" fill="hold" nodeType="afterGroup">
                            <p:stCondLst>
                              <p:cond delay="6500"/>
                            </p:stCondLst>
                            <p:childTnLst>
                              <p:par>
                                <p:cTn id="59" presetID="51" presetClass="entr" presetSubtype="0" fill="hold" grpId="0" nodeType="afterEffect">
                                  <p:stCondLst>
                                    <p:cond delay="0"/>
                                  </p:stCondLst>
                                  <p:childTnLst>
                                    <p:set>
                                      <p:cBhvr>
                                        <p:cTn id="60" dur="1" fill="hold">
                                          <p:stCondLst>
                                            <p:cond delay="0"/>
                                          </p:stCondLst>
                                        </p:cTn>
                                        <p:tgtEl>
                                          <p:spTgt spid="14349"/>
                                        </p:tgtEl>
                                        <p:attrNameLst>
                                          <p:attrName>style.visibility</p:attrName>
                                        </p:attrNameLst>
                                      </p:cBhvr>
                                      <p:to>
                                        <p:strVal val="visible"/>
                                      </p:to>
                                    </p:set>
                                    <p:animEffect transition="in" filter="fade">
                                      <p:cBhvr>
                                        <p:cTn id="61" dur="770" decel="100000"/>
                                        <p:tgtEl>
                                          <p:spTgt spid="14349"/>
                                        </p:tgtEl>
                                      </p:cBhvr>
                                    </p:animEffect>
                                    <p:animScale>
                                      <p:cBhvr>
                                        <p:cTn id="62" dur="770" decel="100000"/>
                                        <p:tgtEl>
                                          <p:spTgt spid="14349"/>
                                        </p:tgtEl>
                                      </p:cBhvr>
                                      <p:from x="10000" y="10000"/>
                                      <p:to x="200000" y="450000"/>
                                    </p:animScale>
                                    <p:animScale>
                                      <p:cBhvr>
                                        <p:cTn id="63" dur="1230" accel="100000" fill="hold">
                                          <p:stCondLst>
                                            <p:cond delay="770"/>
                                          </p:stCondLst>
                                        </p:cTn>
                                        <p:tgtEl>
                                          <p:spTgt spid="14349"/>
                                        </p:tgtEl>
                                      </p:cBhvr>
                                      <p:from x="200000" y="450000"/>
                                      <p:to x="100000" y="100000"/>
                                    </p:animScale>
                                    <p:set>
                                      <p:cBhvr>
                                        <p:cTn id="64" dur="770" fill="hold"/>
                                        <p:tgtEl>
                                          <p:spTgt spid="14349"/>
                                        </p:tgtEl>
                                        <p:attrNameLst>
                                          <p:attrName>ppt_x</p:attrName>
                                        </p:attrNameLst>
                                      </p:cBhvr>
                                      <p:to>
                                        <p:strVal val="(0.5)"/>
                                      </p:to>
                                    </p:set>
                                    <p:anim from="(0.5)" to="(#ppt_x)" calcmode="lin" valueType="num">
                                      <p:cBhvr>
                                        <p:cTn id="65" dur="1230" accel="100000" fill="hold">
                                          <p:stCondLst>
                                            <p:cond delay="770"/>
                                          </p:stCondLst>
                                        </p:cTn>
                                        <p:tgtEl>
                                          <p:spTgt spid="14349"/>
                                        </p:tgtEl>
                                        <p:attrNameLst>
                                          <p:attrName>ppt_x</p:attrName>
                                        </p:attrNameLst>
                                      </p:cBhvr>
                                    </p:anim>
                                    <p:set>
                                      <p:cBhvr>
                                        <p:cTn id="66" dur="770" fill="hold"/>
                                        <p:tgtEl>
                                          <p:spTgt spid="14349"/>
                                        </p:tgtEl>
                                        <p:attrNameLst>
                                          <p:attrName>ppt_y</p:attrName>
                                        </p:attrNameLst>
                                      </p:cBhvr>
                                      <p:to>
                                        <p:strVal val="(#ppt_y+0.4)"/>
                                      </p:to>
                                    </p:set>
                                    <p:anim from="(#ppt_y+0.4)" to="(#ppt_y)" calcmode="lin" valueType="num">
                                      <p:cBhvr>
                                        <p:cTn id="67" dur="1230" accel="100000" fill="hold">
                                          <p:stCondLst>
                                            <p:cond delay="770"/>
                                          </p:stCondLst>
                                        </p:cTn>
                                        <p:tgtEl>
                                          <p:spTgt spid="14349"/>
                                        </p:tgtEl>
                                        <p:attrNameLst>
                                          <p:attrName>ppt_y</p:attrName>
                                        </p:attrNameLst>
                                      </p:cBhvr>
                                    </p:anim>
                                  </p:childTnLst>
                                </p:cTn>
                              </p:par>
                            </p:childTnLst>
                          </p:cTn>
                        </p:par>
                        <p:par>
                          <p:cTn id="68" fill="hold" nodeType="afterGroup">
                            <p:stCondLst>
                              <p:cond delay="8500"/>
                            </p:stCondLst>
                            <p:childTnLst>
                              <p:par>
                                <p:cTn id="69" presetID="51" presetClass="entr" presetSubtype="0" fill="hold" grpId="0" nodeType="afterEffect">
                                  <p:stCondLst>
                                    <p:cond delay="0"/>
                                  </p:stCondLst>
                                  <p:childTnLst>
                                    <p:set>
                                      <p:cBhvr>
                                        <p:cTn id="70" dur="1" fill="hold">
                                          <p:stCondLst>
                                            <p:cond delay="0"/>
                                          </p:stCondLst>
                                        </p:cTn>
                                        <p:tgtEl>
                                          <p:spTgt spid="14350"/>
                                        </p:tgtEl>
                                        <p:attrNameLst>
                                          <p:attrName>style.visibility</p:attrName>
                                        </p:attrNameLst>
                                      </p:cBhvr>
                                      <p:to>
                                        <p:strVal val="visible"/>
                                      </p:to>
                                    </p:set>
                                    <p:animEffect transition="in" filter="fade">
                                      <p:cBhvr>
                                        <p:cTn id="71" dur="770" decel="100000"/>
                                        <p:tgtEl>
                                          <p:spTgt spid="14350"/>
                                        </p:tgtEl>
                                      </p:cBhvr>
                                    </p:animEffect>
                                    <p:animScale>
                                      <p:cBhvr>
                                        <p:cTn id="72" dur="770" decel="100000"/>
                                        <p:tgtEl>
                                          <p:spTgt spid="14350"/>
                                        </p:tgtEl>
                                      </p:cBhvr>
                                      <p:from x="10000" y="10000"/>
                                      <p:to x="200000" y="450000"/>
                                    </p:animScale>
                                    <p:animScale>
                                      <p:cBhvr>
                                        <p:cTn id="73" dur="1230" accel="100000" fill="hold">
                                          <p:stCondLst>
                                            <p:cond delay="770"/>
                                          </p:stCondLst>
                                        </p:cTn>
                                        <p:tgtEl>
                                          <p:spTgt spid="14350"/>
                                        </p:tgtEl>
                                      </p:cBhvr>
                                      <p:from x="200000" y="450000"/>
                                      <p:to x="100000" y="100000"/>
                                    </p:animScale>
                                    <p:set>
                                      <p:cBhvr>
                                        <p:cTn id="74" dur="770" fill="hold"/>
                                        <p:tgtEl>
                                          <p:spTgt spid="14350"/>
                                        </p:tgtEl>
                                        <p:attrNameLst>
                                          <p:attrName>ppt_x</p:attrName>
                                        </p:attrNameLst>
                                      </p:cBhvr>
                                      <p:to>
                                        <p:strVal val="(0.5)"/>
                                      </p:to>
                                    </p:set>
                                    <p:anim from="(0.5)" to="(#ppt_x)" calcmode="lin" valueType="num">
                                      <p:cBhvr>
                                        <p:cTn id="75" dur="1230" accel="100000" fill="hold">
                                          <p:stCondLst>
                                            <p:cond delay="770"/>
                                          </p:stCondLst>
                                        </p:cTn>
                                        <p:tgtEl>
                                          <p:spTgt spid="14350"/>
                                        </p:tgtEl>
                                        <p:attrNameLst>
                                          <p:attrName>ppt_x</p:attrName>
                                        </p:attrNameLst>
                                      </p:cBhvr>
                                    </p:anim>
                                    <p:set>
                                      <p:cBhvr>
                                        <p:cTn id="76" dur="770" fill="hold"/>
                                        <p:tgtEl>
                                          <p:spTgt spid="14350"/>
                                        </p:tgtEl>
                                        <p:attrNameLst>
                                          <p:attrName>ppt_y</p:attrName>
                                        </p:attrNameLst>
                                      </p:cBhvr>
                                      <p:to>
                                        <p:strVal val="(#ppt_y+0.4)"/>
                                      </p:to>
                                    </p:set>
                                    <p:anim from="(#ppt_y+0.4)" to="(#ppt_y)" calcmode="lin" valueType="num">
                                      <p:cBhvr>
                                        <p:cTn id="77" dur="1230" accel="100000" fill="hold">
                                          <p:stCondLst>
                                            <p:cond delay="770"/>
                                          </p:stCondLst>
                                        </p:cTn>
                                        <p:tgtEl>
                                          <p:spTgt spid="14350"/>
                                        </p:tgtEl>
                                        <p:attrNameLst>
                                          <p:attrName>ppt_y</p:attrName>
                                        </p:attrNameLst>
                                      </p:cBhvr>
                                    </p:anim>
                                  </p:childTnLst>
                                </p:cTn>
                              </p:par>
                            </p:childTnLst>
                          </p:cTn>
                        </p:par>
                        <p:par>
                          <p:cTn id="78" fill="hold" nodeType="afterGroup">
                            <p:stCondLst>
                              <p:cond delay="10500"/>
                            </p:stCondLst>
                            <p:childTnLst>
                              <p:par>
                                <p:cTn id="79" presetID="51" presetClass="entr" presetSubtype="0" fill="hold" grpId="0" nodeType="afterEffect">
                                  <p:stCondLst>
                                    <p:cond delay="0"/>
                                  </p:stCondLst>
                                  <p:childTnLst>
                                    <p:set>
                                      <p:cBhvr>
                                        <p:cTn id="80" dur="1" fill="hold">
                                          <p:stCondLst>
                                            <p:cond delay="0"/>
                                          </p:stCondLst>
                                        </p:cTn>
                                        <p:tgtEl>
                                          <p:spTgt spid="14351"/>
                                        </p:tgtEl>
                                        <p:attrNameLst>
                                          <p:attrName>style.visibility</p:attrName>
                                        </p:attrNameLst>
                                      </p:cBhvr>
                                      <p:to>
                                        <p:strVal val="visible"/>
                                      </p:to>
                                    </p:set>
                                    <p:animEffect transition="in" filter="fade">
                                      <p:cBhvr>
                                        <p:cTn id="81" dur="770" decel="100000"/>
                                        <p:tgtEl>
                                          <p:spTgt spid="14351"/>
                                        </p:tgtEl>
                                      </p:cBhvr>
                                    </p:animEffect>
                                    <p:animScale>
                                      <p:cBhvr>
                                        <p:cTn id="82" dur="770" decel="100000"/>
                                        <p:tgtEl>
                                          <p:spTgt spid="14351"/>
                                        </p:tgtEl>
                                      </p:cBhvr>
                                      <p:from x="10000" y="10000"/>
                                      <p:to x="200000" y="450000"/>
                                    </p:animScale>
                                    <p:animScale>
                                      <p:cBhvr>
                                        <p:cTn id="83" dur="1230" accel="100000" fill="hold">
                                          <p:stCondLst>
                                            <p:cond delay="770"/>
                                          </p:stCondLst>
                                        </p:cTn>
                                        <p:tgtEl>
                                          <p:spTgt spid="14351"/>
                                        </p:tgtEl>
                                      </p:cBhvr>
                                      <p:from x="200000" y="450000"/>
                                      <p:to x="100000" y="100000"/>
                                    </p:animScale>
                                    <p:set>
                                      <p:cBhvr>
                                        <p:cTn id="84" dur="770" fill="hold"/>
                                        <p:tgtEl>
                                          <p:spTgt spid="14351"/>
                                        </p:tgtEl>
                                        <p:attrNameLst>
                                          <p:attrName>ppt_x</p:attrName>
                                        </p:attrNameLst>
                                      </p:cBhvr>
                                      <p:to>
                                        <p:strVal val="(0.5)"/>
                                      </p:to>
                                    </p:set>
                                    <p:anim from="(0.5)" to="(#ppt_x)" calcmode="lin" valueType="num">
                                      <p:cBhvr>
                                        <p:cTn id="85" dur="1230" accel="100000" fill="hold">
                                          <p:stCondLst>
                                            <p:cond delay="770"/>
                                          </p:stCondLst>
                                        </p:cTn>
                                        <p:tgtEl>
                                          <p:spTgt spid="14351"/>
                                        </p:tgtEl>
                                        <p:attrNameLst>
                                          <p:attrName>ppt_x</p:attrName>
                                        </p:attrNameLst>
                                      </p:cBhvr>
                                    </p:anim>
                                    <p:set>
                                      <p:cBhvr>
                                        <p:cTn id="86" dur="770" fill="hold"/>
                                        <p:tgtEl>
                                          <p:spTgt spid="14351"/>
                                        </p:tgtEl>
                                        <p:attrNameLst>
                                          <p:attrName>ppt_y</p:attrName>
                                        </p:attrNameLst>
                                      </p:cBhvr>
                                      <p:to>
                                        <p:strVal val="(#ppt_y+0.4)"/>
                                      </p:to>
                                    </p:set>
                                    <p:anim from="(#ppt_y+0.4)" to="(#ppt_y)" calcmode="lin" valueType="num">
                                      <p:cBhvr>
                                        <p:cTn id="87" dur="1230" accel="100000" fill="hold">
                                          <p:stCondLst>
                                            <p:cond delay="770"/>
                                          </p:stCondLst>
                                        </p:cTn>
                                        <p:tgtEl>
                                          <p:spTgt spid="14351"/>
                                        </p:tgtEl>
                                        <p:attrNameLst>
                                          <p:attrName>ppt_y</p:attrName>
                                        </p:attrNameLst>
                                      </p:cBhvr>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14343"/>
                                        </p:tgtEl>
                                        <p:attrNameLst>
                                          <p:attrName>style.visibility</p:attrName>
                                        </p:attrNameLst>
                                      </p:cBhvr>
                                      <p:to>
                                        <p:strVal val="visible"/>
                                      </p:to>
                                    </p:set>
                                    <p:animEffect transition="in" filter="checkerboard(across)">
                                      <p:cBhvr>
                                        <p:cTn id="92" dur="500"/>
                                        <p:tgtEl>
                                          <p:spTgt spid="14343"/>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14339"/>
                                        </p:tgtEl>
                                        <p:attrNameLst>
                                          <p:attrName>style.visibility</p:attrName>
                                        </p:attrNameLst>
                                      </p:cBhvr>
                                      <p:to>
                                        <p:strVal val="visible"/>
                                      </p:to>
                                    </p:set>
                                    <p:animEffect transition="in" filter="blinds(horizontal)">
                                      <p:cBhvr>
                                        <p:cTn id="95"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1" grpId="0"/>
      <p:bldP spid="14342" grpId="0"/>
      <p:bldP spid="14343" grpId="0"/>
      <p:bldP spid="14344" grpId="0" animBg="1"/>
      <p:bldP spid="14346" grpId="0" animBg="1"/>
      <p:bldP spid="14347" grpId="0" animBg="1"/>
      <p:bldP spid="14348" grpId="0" animBg="1"/>
      <p:bldP spid="14349" grpId="0" animBg="1"/>
      <p:bldP spid="14350" grpId="0" animBg="1"/>
      <p:bldP spid="14351" grpId="0" animBg="1"/>
      <p:bldP spid="143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bethlehem_prayers_trs_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50" y="-1588"/>
            <a:ext cx="9294813" cy="487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ctrTitle"/>
          </p:nvPr>
        </p:nvSpPr>
        <p:spPr>
          <a:xfrm>
            <a:off x="381000" y="1843695"/>
            <a:ext cx="8153400" cy="1791072"/>
          </a:xfrm>
          <a:effectLst/>
        </p:spPr>
        <p:txBody>
          <a:bodyPr/>
          <a:lstStyle/>
          <a:p>
            <a:pPr eaLnBrk="1" hangingPunct="1">
              <a:defRPr/>
            </a:pPr>
            <a:r>
              <a:rPr lang="zh-CN" altLang="en-US" sz="8000" b="1" dirty="0" smtClean="0">
                <a:solidFill>
                  <a:schemeClr val="bg1"/>
                </a:solidFill>
                <a:effectLst>
                  <a:glow rad="228600">
                    <a:schemeClr val="tx1"/>
                  </a:glow>
                </a:effectLst>
                <a:latin typeface="Arial" charset="0"/>
                <a:ea typeface="ＭＳ Ｐゴシック" charset="0"/>
                <a:cs typeface="ＭＳ Ｐゴシック" charset="0"/>
              </a:rPr>
              <a:t>在我们世代</a:t>
            </a:r>
            <a:r>
              <a:rPr lang="en-US" altLang="zh-CN" sz="8000" b="1" dirty="0" smtClean="0">
                <a:solidFill>
                  <a:schemeClr val="bg1"/>
                </a:solidFill>
                <a:effectLst>
                  <a:glow rad="228600">
                    <a:schemeClr val="tx1"/>
                  </a:glow>
                </a:effectLst>
                <a:latin typeface="Arial" charset="0"/>
                <a:ea typeface="ＭＳ Ｐゴシック" charset="0"/>
                <a:cs typeface="ＭＳ Ｐゴシック" charset="0"/>
              </a:rPr>
              <a:t/>
            </a:r>
            <a:br>
              <a:rPr lang="en-US" altLang="zh-CN" sz="8000" b="1" dirty="0" smtClean="0">
                <a:solidFill>
                  <a:schemeClr val="bg1"/>
                </a:solidFill>
                <a:effectLst>
                  <a:glow rad="228600">
                    <a:schemeClr val="tx1"/>
                  </a:glow>
                </a:effectLst>
                <a:latin typeface="Arial" charset="0"/>
                <a:ea typeface="ＭＳ Ｐゴシック" charset="0"/>
                <a:cs typeface="ＭＳ Ｐゴシック" charset="0"/>
              </a:rPr>
            </a:br>
            <a:r>
              <a:rPr lang="zh-CN" altLang="en-US" sz="8000" b="1" dirty="0" smtClean="0">
                <a:solidFill>
                  <a:schemeClr val="bg1"/>
                </a:solidFill>
                <a:effectLst>
                  <a:glow rad="228600">
                    <a:schemeClr val="tx1"/>
                  </a:glow>
                </a:effectLst>
                <a:latin typeface="Arial" charset="0"/>
                <a:ea typeface="ＭＳ Ｐゴシック" charset="0"/>
                <a:cs typeface="ＭＳ Ｐゴシック" charset="0"/>
              </a:rPr>
              <a:t>加剧的征兆</a:t>
            </a:r>
            <a:endParaRPr lang="en-US" sz="7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388" name="Rectangle 4"/>
          <p:cNvSpPr>
            <a:spLocks noGrp="1" noChangeArrowheads="1"/>
          </p:cNvSpPr>
          <p:nvPr>
            <p:ph type="subTitle" idx="1"/>
          </p:nvPr>
        </p:nvSpPr>
        <p:spPr>
          <a:xfrm>
            <a:off x="129382" y="5221102"/>
            <a:ext cx="9036050" cy="1763712"/>
          </a:xfrm>
          <a:effectLst/>
        </p:spPr>
        <p:txBody>
          <a:bodyPr/>
          <a:lstStyle/>
          <a:p>
            <a:pPr eaLnBrk="1" hangingPunct="1">
              <a:lnSpc>
                <a:spcPct val="90000"/>
              </a:lnSpc>
              <a:defRPr/>
            </a:pPr>
            <a:r>
              <a:rPr lang="zh-CN" altLang="en-US" sz="4400" b="1" dirty="0" smtClean="0">
                <a:solidFill>
                  <a:schemeClr val="bg1"/>
                </a:solidFill>
                <a:effectLst>
                  <a:glow rad="228600">
                    <a:schemeClr val="tx1"/>
                  </a:glow>
                </a:effectLst>
                <a:latin typeface="Arial" charset="0"/>
                <a:ea typeface="ＭＳ Ｐゴシック" charset="0"/>
                <a:cs typeface="ＭＳ Ｐゴシック" charset="0"/>
              </a:rPr>
              <a:t>这些征兆在不同程度上都已经实现于各个时期， 但当今特别明显。。。</a:t>
            </a:r>
            <a:endParaRPr lang="en-US" sz="44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95589" name="Text Box 5"/>
          <p:cNvSpPr txBox="1">
            <a:spLocks noChangeArrowheads="1"/>
          </p:cNvSpPr>
          <p:nvPr/>
        </p:nvSpPr>
        <p:spPr bwMode="auto">
          <a:xfrm>
            <a:off x="8534400" y="152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5212</TotalTime>
  <Words>1758</Words>
  <Application>Microsoft Macintosh PowerPoint</Application>
  <PresentationFormat>On-screen Show (4:3)</PresentationFormat>
  <Paragraphs>428</Paragraphs>
  <Slides>77</Slides>
  <Notes>71</Notes>
  <HiddenSlides>0</HiddenSlides>
  <MMClips>1</MMClips>
  <ScaleCrop>false</ScaleCrop>
  <HeadingPairs>
    <vt:vector size="4" baseType="variant">
      <vt:variant>
        <vt:lpstr>Theme</vt:lpstr>
      </vt:variant>
      <vt:variant>
        <vt:i4>26</vt:i4>
      </vt:variant>
      <vt:variant>
        <vt:lpstr>Slide Titles</vt:lpstr>
      </vt:variant>
      <vt:variant>
        <vt:i4>77</vt:i4>
      </vt:variant>
    </vt:vector>
  </HeadingPairs>
  <TitlesOfParts>
    <vt:vector size="103" baseType="lpstr">
      <vt:lpstr>Blank Presentation</vt:lpstr>
      <vt:lpstr>Beam</vt:lpstr>
      <vt:lpstr>Slit</vt:lpstr>
      <vt:lpstr>Stream</vt:lpstr>
      <vt:lpstr>Candybar</vt:lpstr>
      <vt:lpstr>Flame</vt:lpstr>
      <vt:lpstr>Default Design</vt:lpstr>
      <vt:lpstr>Blends</vt:lpstr>
      <vt:lpstr>1_Pulse</vt:lpstr>
      <vt:lpstr>1_Default Design</vt:lpstr>
      <vt:lpstr>1_Blank Presentation</vt:lpstr>
      <vt:lpstr>3_Default Design</vt:lpstr>
      <vt:lpstr>4_Stream</vt:lpstr>
      <vt:lpstr>4_Default Design</vt:lpstr>
      <vt:lpstr>16_Fireball</vt:lpstr>
      <vt:lpstr>7_Default Design</vt:lpstr>
      <vt:lpstr>1_Slit</vt:lpstr>
      <vt:lpstr>2_Stream</vt:lpstr>
      <vt:lpstr>3_Stream</vt:lpstr>
      <vt:lpstr>5_Stream</vt:lpstr>
      <vt:lpstr>6_Stream</vt:lpstr>
      <vt:lpstr>7_Stream</vt:lpstr>
      <vt:lpstr>1_Stream</vt:lpstr>
      <vt:lpstr>8_Stream</vt:lpstr>
      <vt:lpstr>90_Blank Presentation</vt:lpstr>
      <vt:lpstr>17_Default Design</vt:lpstr>
      <vt:lpstr>基督再来的征兆</vt:lpstr>
      <vt:lpstr>末世论 • BibleStudyDownloads.org</vt:lpstr>
      <vt:lpstr>这么多词句啊!</vt:lpstr>
      <vt:lpstr>福音派同意的地方</vt:lpstr>
      <vt:lpstr>PowerPoint Presentation</vt:lpstr>
      <vt:lpstr>第二次来临 的征兆</vt:lpstr>
      <vt:lpstr>前千禧年观</vt:lpstr>
      <vt:lpstr>多近才能晓得基督再来?</vt:lpstr>
      <vt:lpstr>在我们世代 加剧的征兆</vt:lpstr>
      <vt:lpstr>宗教欺诈</vt:lpstr>
      <vt:lpstr>战争和 侵略</vt:lpstr>
      <vt:lpstr>Earthquake Data (2000-2012)</vt:lpstr>
      <vt:lpstr>AIDS（爱之病）继续受保护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展现兽的印记的 方便方法 (启 13:16-18)?</vt:lpstr>
      <vt:lpstr>征兆几时出现?</vt:lpstr>
      <vt:lpstr>但是神能恢复以色列 为一国吗?</vt:lpstr>
      <vt:lpstr>希特勒推动犹太人回自己的家乡！</vt:lpstr>
      <vt:lpstr>以西结 37 的枯骨</vt:lpstr>
      <vt:lpstr>满地枯骨的山谷 (结 37)</vt:lpstr>
      <vt:lpstr>满地枯骨的山谷 (结 37)</vt:lpstr>
      <vt:lpstr>满地枯骨的山谷 (结 37)</vt:lpstr>
      <vt:lpstr>希伯来语的一语双关</vt:lpstr>
      <vt:lpstr>被掳与归回</vt:lpstr>
      <vt:lpstr>以西结预言的诠释</vt:lpstr>
      <vt:lpstr>西奥多  赫茨尔</vt:lpstr>
      <vt:lpstr>二十世纪犹太人归回数据</vt:lpstr>
      <vt:lpstr>世界犹太人人口（1997年数据）</vt:lpstr>
      <vt:lpstr>世界犹太人人口（2016年数据）</vt:lpstr>
      <vt:lpstr>要回到以色列的土地，犹太人必须再次成为一个国家 (1948)</vt:lpstr>
      <vt:lpstr>以色列重新取回先前应许之地的阶段 (1946-2000)</vt:lpstr>
      <vt:lpstr>以色列重新取回先前应许之地的阶段 (1946-2000)</vt:lpstr>
      <vt:lpstr>犹太人也需要收回耶路撒冷， 这他们在六日战争中达到了 (1967)</vt:lpstr>
      <vt:lpstr>主要地区犹太人人口数据 (1948-2012)</vt:lpstr>
      <vt:lpstr>为什么以西结要            描述基督再临?</vt:lpstr>
      <vt:lpstr>犹太人复活的盼望</vt:lpstr>
      <vt:lpstr>第一复活?</vt:lpstr>
      <vt:lpstr>穆斯林封锁了东门</vt:lpstr>
      <vt:lpstr>应许之地</vt:lpstr>
      <vt:lpstr>穹顶的将来会是什么呢？</vt:lpstr>
      <vt:lpstr>四百年里，犹太人的生活都围绕着        所罗门圣殿 (959-586 BC)。</vt:lpstr>
      <vt:lpstr>犹太人维持圣洁在于洗濯盆</vt:lpstr>
      <vt:lpstr>圣殿重建后, 新约的逾越节十万犹太人已去过圣殿!</vt:lpstr>
      <vt:lpstr>回教徒的控制</vt:lpstr>
      <vt:lpstr>回教徒  在穹顶的祈祷</vt:lpstr>
      <vt:lpstr>这穹顶比那原有的穹顶更为耀眼</vt:lpstr>
      <vt:lpstr>里面的石头</vt:lpstr>
      <vt:lpstr>壮观的建筑</vt:lpstr>
      <vt:lpstr>现代的  圣殿山</vt:lpstr>
      <vt:lpstr>犹太西墙</vt:lpstr>
      <vt:lpstr>西墙</vt:lpstr>
      <vt:lpstr>为第三座圣殿   祈祷</vt:lpstr>
      <vt:lpstr>神会完成不可能</vt:lpstr>
      <vt:lpstr>Black</vt:lpstr>
      <vt:lpstr>末世论 •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BlNK</dc:title>
  <dc:creator>Rick Griffith</dc:creator>
  <cp:lastModifiedBy>Rick Griffith</cp:lastModifiedBy>
  <cp:revision>193</cp:revision>
  <dcterms:created xsi:type="dcterms:W3CDTF">2006-03-21T00:45:22Z</dcterms:created>
  <dcterms:modified xsi:type="dcterms:W3CDTF">2018-04-30T04:39:43Z</dcterms:modified>
</cp:coreProperties>
</file>