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7.xml" ContentType="application/vnd.openxmlformats-officedocument.theme+xml"/>
  <Override PartName="/ppt/slideLayouts/slideLayout134.xml" ContentType="application/vnd.openxmlformats-officedocument.presentationml.slideLayout+xml"/>
  <Override PartName="/ppt/theme/theme18.xml" ContentType="application/vnd.openxmlformats-officedocument.theme+xml"/>
  <Override PartName="/ppt/slideLayouts/slideLayout135.xml" ContentType="application/vnd.openxmlformats-officedocument.presentationml.slideLayout+xml"/>
  <Override PartName="/ppt/theme/theme1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956" r:id="rId6"/>
    <p:sldMasterId id="2147484006" r:id="rId7"/>
    <p:sldMasterId id="2147484023" r:id="rId8"/>
    <p:sldMasterId id="2147484035" r:id="rId9"/>
    <p:sldMasterId id="2147484060" r:id="rId10"/>
    <p:sldMasterId id="2147484075" r:id="rId11"/>
    <p:sldMasterId id="2147484099" r:id="rId12"/>
    <p:sldMasterId id="2147484111" r:id="rId13"/>
    <p:sldMasterId id="2147484115" r:id="rId14"/>
    <p:sldMasterId id="2147484117" r:id="rId15"/>
    <p:sldMasterId id="2147484129" r:id="rId16"/>
    <p:sldMasterId id="2147484131" r:id="rId17"/>
    <p:sldMasterId id="2147484135" r:id="rId18"/>
    <p:sldMasterId id="2147484137" r:id="rId19"/>
    <p:sldMasterId id="2147484139" r:id="rId20"/>
    <p:sldMasterId id="2147484151" r:id="rId21"/>
    <p:sldMasterId id="2147484167" r:id="rId22"/>
    <p:sldMasterId id="2147484179" r:id="rId23"/>
    <p:sldMasterId id="2147484215" r:id="rId24"/>
    <p:sldMasterId id="2147484228" r:id="rId25"/>
    <p:sldMasterId id="2147484241" r:id="rId26"/>
    <p:sldMasterId id="2147484244" r:id="rId27"/>
    <p:sldMasterId id="2147484256" r:id="rId28"/>
  </p:sldMasterIdLst>
  <p:notesMasterIdLst>
    <p:notesMasterId r:id="rId116"/>
  </p:notesMasterIdLst>
  <p:sldIdLst>
    <p:sldId id="364" r:id="rId29"/>
    <p:sldId id="349" r:id="rId30"/>
    <p:sldId id="258" r:id="rId31"/>
    <p:sldId id="322" r:id="rId32"/>
    <p:sldId id="260" r:id="rId33"/>
    <p:sldId id="261" r:id="rId34"/>
    <p:sldId id="262" r:id="rId35"/>
    <p:sldId id="329"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321" r:id="rId49"/>
    <p:sldId id="276" r:id="rId50"/>
    <p:sldId id="277" r:id="rId51"/>
    <p:sldId id="278" r:id="rId52"/>
    <p:sldId id="279" r:id="rId53"/>
    <p:sldId id="323" r:id="rId54"/>
    <p:sldId id="325" r:id="rId55"/>
    <p:sldId id="353" r:id="rId56"/>
    <p:sldId id="354" r:id="rId57"/>
    <p:sldId id="355" r:id="rId58"/>
    <p:sldId id="356" r:id="rId59"/>
    <p:sldId id="357" r:id="rId60"/>
    <p:sldId id="358" r:id="rId61"/>
    <p:sldId id="359" r:id="rId62"/>
    <p:sldId id="714" r:id="rId63"/>
    <p:sldId id="362" r:id="rId64"/>
    <p:sldId id="360" r:id="rId65"/>
    <p:sldId id="361" r:id="rId66"/>
    <p:sldId id="341" r:id="rId67"/>
    <p:sldId id="282" r:id="rId68"/>
    <p:sldId id="283" r:id="rId69"/>
    <p:sldId id="342" r:id="rId70"/>
    <p:sldId id="403"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343" r:id="rId88"/>
    <p:sldId id="352" r:id="rId89"/>
    <p:sldId id="345" r:id="rId90"/>
    <p:sldId id="300" r:id="rId91"/>
    <p:sldId id="301" r:id="rId92"/>
    <p:sldId id="319" r:id="rId93"/>
    <p:sldId id="302" r:id="rId94"/>
    <p:sldId id="303" r:id="rId95"/>
    <p:sldId id="320" r:id="rId96"/>
    <p:sldId id="304" r:id="rId97"/>
    <p:sldId id="467" r:id="rId98"/>
    <p:sldId id="468" r:id="rId99"/>
    <p:sldId id="471" r:id="rId100"/>
    <p:sldId id="305" r:id="rId101"/>
    <p:sldId id="306" r:id="rId102"/>
    <p:sldId id="307" r:id="rId103"/>
    <p:sldId id="308" r:id="rId104"/>
    <p:sldId id="309" r:id="rId105"/>
    <p:sldId id="310" r:id="rId106"/>
    <p:sldId id="311" r:id="rId107"/>
    <p:sldId id="312" r:id="rId108"/>
    <p:sldId id="313" r:id="rId109"/>
    <p:sldId id="324" r:id="rId110"/>
    <p:sldId id="350" r:id="rId111"/>
    <p:sldId id="315" r:id="rId112"/>
    <p:sldId id="351" r:id="rId113"/>
    <p:sldId id="316" r:id="rId114"/>
    <p:sldId id="347" r:id="rId1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410041"/>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28"/>
    <p:restoredTop sz="84681"/>
  </p:normalViewPr>
  <p:slideViewPr>
    <p:cSldViewPr>
      <p:cViewPr>
        <p:scale>
          <a:sx n="115" d="100"/>
          <a:sy n="115" d="100"/>
        </p:scale>
        <p:origin x="-8" y="512"/>
      </p:cViewPr>
      <p:guideLst>
        <p:guide orient="horz" pos="2160"/>
        <p:guide pos="2880"/>
      </p:guideLst>
    </p:cSldViewPr>
  </p:slideViewPr>
  <p:outlineViewPr>
    <p:cViewPr>
      <p:scale>
        <a:sx n="33" d="100"/>
        <a:sy n="33" d="100"/>
      </p:scale>
      <p:origin x="0" y="3456"/>
    </p:cViewPr>
  </p:outlineViewPr>
  <p:notesTextViewPr>
    <p:cViewPr>
      <p:scale>
        <a:sx n="100" d="100"/>
        <a:sy n="100" d="100"/>
      </p:scale>
      <p:origin x="0" y="0"/>
    </p:cViewPr>
  </p:notesTextViewPr>
  <p:sorterViewPr>
    <p:cViewPr varScale="1">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presProps" Target="presProps.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viewProps" Target="viewProps.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4389CB3-F206-4344-BD61-7765FAA05C36}" type="slidenum">
              <a:rPr lang="en-US" altLang="en-US"/>
              <a:pPr/>
              <a:t>‹#›</a:t>
            </a:fld>
            <a:endParaRPr lang="en-US" altLang="en-US"/>
          </a:p>
        </p:txBody>
      </p:sp>
    </p:spTree>
    <p:extLst>
      <p:ext uri="{BB962C8B-B14F-4D97-AF65-F5344CB8AC3E}">
        <p14:creationId xmlns:p14="http://schemas.microsoft.com/office/powerpoint/2010/main" val="3702840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9881A0-0A09-487B-98AE-88AA486A2CE7}" type="slidenum">
              <a:rPr lang="en-US" altLang="en-US" sz="1200"/>
              <a:pPr/>
              <a:t>10</a:t>
            </a:fld>
            <a:endParaRPr lang="en-US" alt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 R. Morris, The Long War Against God (New York: Master Books, 2000);</a:t>
            </a:r>
            <a:r>
              <a:rPr lang="en-US" altLang="en-US" i="1">
                <a:latin typeface="Arial" pitchFamily="34" charset="0"/>
                <a:ea typeface="ＭＳ Ｐゴシック" pitchFamily="34" charset="-128"/>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C27282-955C-4B73-AC1B-E5BED2D98B0E}" type="slidenum">
              <a:rPr lang="en-US" altLang="en-US" sz="1200"/>
              <a:pPr/>
              <a:t>11</a:t>
            </a:fld>
            <a:endParaRPr lang="en-US" altLang="en-US" sz="1200"/>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1A1319F-C115-4958-9349-C7C12C81A597}" type="slidenum">
              <a:rPr lang="en-US" altLang="en-US" sz="1200"/>
              <a:pPr/>
              <a:t>12</a:t>
            </a:fld>
            <a:endParaRPr lang="en-US" altLang="en-US" sz="1200"/>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961777D-965B-4DC8-AD27-80F8984F00D7}" type="slidenum">
              <a:rPr lang="en-US" altLang="en-US" sz="1200"/>
              <a:pPr/>
              <a:t>13</a:t>
            </a:fld>
            <a:endParaRPr lang="en-US" altLang="en-US" sz="1200"/>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7D2433-CB9A-4C4E-A2E1-027207FFF820}" type="slidenum">
              <a:rPr lang="en-US" altLang="en-US" sz="1200"/>
              <a:pPr/>
              <a:t>14</a:t>
            </a:fld>
            <a:endParaRPr lang="en-US" alt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5D5A33-B17C-4E65-B926-AFFF5D7DB018}" type="slidenum">
              <a:rPr lang="en-US" altLang="en-US" sz="1200"/>
              <a:pPr/>
              <a:t>15</a:t>
            </a:fld>
            <a:endParaRPr lang="en-US" altLang="en-US" sz="1200"/>
          </a:p>
        </p:txBody>
      </p:sp>
      <p:sp>
        <p:nvSpPr>
          <p:cNvPr id="89090"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3F5F295-B916-4E4B-AC1C-34DB25C97372}" type="slidenum">
              <a:rPr lang="en-US" altLang="en-US" sz="1200"/>
              <a:pPr/>
              <a:t>16</a:t>
            </a:fld>
            <a:endParaRPr lang="en-US" altLang="en-US" sz="1200"/>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E3CE4E0-D3A8-41B1-B370-F0A86F891AD5}" type="slidenum">
              <a:rPr lang="en-US" altLang="en-US" sz="1200"/>
              <a:pPr/>
              <a:t>17</a:t>
            </a:fld>
            <a:endParaRPr lang="en-US" altLang="en-US" sz="1200"/>
          </a:p>
        </p:txBody>
      </p:sp>
      <p:sp>
        <p:nvSpPr>
          <p:cNvPr id="93186"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06ABF75-6683-4A05-8CC9-A6DAC6CA356B}" type="slidenum">
              <a:rPr lang="en-US" altLang="en-US" sz="1200"/>
              <a:pPr/>
              <a:t>18</a:t>
            </a:fld>
            <a:endParaRPr lang="en-US" altLang="en-US"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821D344-5E03-473D-A570-ADDAD9B873DD}" type="slidenum">
              <a:rPr lang="en-US" altLang="en-US" sz="1200"/>
              <a:pPr/>
              <a:t>19</a:t>
            </a:fld>
            <a:endParaRPr lang="en-US" altLang="en-US" sz="1200"/>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solidFill>
                  <a:prstClr val="black"/>
                </a:solidFill>
              </a:rPr>
              <a:pPr/>
              <a:t>2</a:t>
            </a:fld>
            <a:endParaRPr lang="en-US" altLang="zh-CN" sz="1200">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147AA2-AD06-4AB2-B848-A1C3F508E986}" type="slidenum">
              <a:rPr lang="en-US" altLang="en-US" sz="1200"/>
              <a:pPr/>
              <a:t>20</a:t>
            </a:fld>
            <a:endParaRPr lang="en-US" alt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6C42CA6-E9E5-42D3-AA40-07F412317D03}" type="slidenum">
              <a:rPr lang="en-US" altLang="en-US" sz="1200"/>
              <a:pPr/>
              <a:t>21</a:t>
            </a:fld>
            <a:endParaRPr lang="en-US" altLang="en-US" sz="1200"/>
          </a:p>
        </p:txBody>
      </p:sp>
      <p:sp>
        <p:nvSpPr>
          <p:cNvPr id="101378" name="Rectangle 2"/>
          <p:cNvSpPr>
            <a:spLocks noGrp="1" noRot="1" noChangeAspect="1" noChangeArrowheads="1" noTextEdit="1"/>
          </p:cNvSpPr>
          <p:nvPr>
            <p:ph type="sldImg"/>
          </p:nvPr>
        </p:nvSpPr>
        <p:spPr>
          <a:xfrm>
            <a:off x="1130300" y="674688"/>
            <a:ext cx="4597400" cy="3448050"/>
          </a:xfrm>
          <a:ln/>
        </p:spPr>
      </p:sp>
      <p:sp>
        <p:nvSpPr>
          <p:cNvPr id="101379"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3AA007C-0225-42D7-9847-AD873AFAF037}" type="slidenum">
              <a:rPr lang="en-US" altLang="en-US" sz="1200"/>
              <a:pPr/>
              <a:t>22</a:t>
            </a:fld>
            <a:endParaRPr lang="en-US" altLang="en-US" sz="1200"/>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12A25A-202B-49B8-BC70-CEF8F5EE2BB6}" type="slidenum">
              <a:rPr lang="en-US" altLang="en-US" sz="1200"/>
              <a:pPr/>
              <a:t>23</a:t>
            </a:fld>
            <a:endParaRPr lang="en-US" altLang="en-US"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BE19F6E-8080-4DAA-A59B-BCB53D647C18}" type="slidenum">
              <a:rPr lang="en-US" altLang="en-US" sz="1200"/>
              <a:pPr/>
              <a:t>24</a:t>
            </a:fld>
            <a:endParaRPr lang="en-US" altLang="en-US" sz="1200"/>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105F05-B037-4BDB-97B2-C2C9F449D367}" type="slidenum">
              <a:rPr lang="en-US" altLang="en-US" sz="1200"/>
              <a:pPr/>
              <a:t>25</a:t>
            </a:fld>
            <a:endParaRPr lang="en-US" alt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BD9EE05-C4BF-4F34-B6B1-2158D0B9DBBE}" type="slidenum">
              <a:rPr lang="en-US" altLang="en-US" sz="1200"/>
              <a:pPr/>
              <a:t>26</a:t>
            </a:fld>
            <a:endParaRPr lang="en-US" altLang="en-US" sz="1200"/>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0C7F9F-5E75-44F0-BD7B-5D22FAE53BE4}" type="slidenum">
              <a:rPr lang="zh-CN" altLang="en-US" sz="1200">
                <a:solidFill>
                  <a:srgbClr val="000000"/>
                </a:solidFill>
              </a:rPr>
              <a:pPr eaLnBrk="1" hangingPunct="1"/>
              <a:t>27</a:t>
            </a:fld>
            <a:endParaRPr lang="en-US" altLang="zh-CN" sz="1200">
              <a:solidFill>
                <a:srgbClr val="000000"/>
              </a:solidFill>
            </a:endParaRPr>
          </a:p>
        </p:txBody>
      </p:sp>
      <p:sp>
        <p:nvSpPr>
          <p:cNvPr id="113666" name="Rectangle 2"/>
          <p:cNvSpPr>
            <a:spLocks noGrp="1" noRot="1" noChangeAspect="1" noChangeArrowheads="1"/>
          </p:cNvSpPr>
          <p:nvPr>
            <p:ph type="sldImg"/>
          </p:nvPr>
        </p:nvSpPr>
        <p:spPr>
          <a:xfrm>
            <a:off x="1130300" y="674688"/>
            <a:ext cx="4597400" cy="3448050"/>
          </a:xfrm>
          <a:solidFill>
            <a:srgbClr val="FFFFFF"/>
          </a:solidFill>
          <a:ln/>
        </p:spPr>
      </p:sp>
      <p:sp>
        <p:nvSpPr>
          <p:cNvPr id="11366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FCC1644-9F6B-7540-9C77-9076A59F7882}" type="slidenum">
              <a:rPr lang="zh-CN" altLang="en-US" sz="1200">
                <a:solidFill>
                  <a:srgbClr val="000000"/>
                </a:solidFill>
              </a:rPr>
              <a:pPr eaLnBrk="1" hangingPunct="1"/>
              <a:t>28</a:t>
            </a:fld>
            <a:endParaRPr lang="en-US" altLang="zh-CN" sz="1200">
              <a:solidFill>
                <a:srgbClr val="000000"/>
              </a:solidFill>
            </a:endParaRPr>
          </a:p>
        </p:txBody>
      </p:sp>
      <p:sp>
        <p:nvSpPr>
          <p:cNvPr id="394242" name="Rectangle 2"/>
          <p:cNvSpPr>
            <a:spLocks noGrp="1" noRot="1" noChangeAspect="1" noChangeArrowheads="1"/>
          </p:cNvSpPr>
          <p:nvPr>
            <p:ph type="sldImg"/>
          </p:nvPr>
        </p:nvSpPr>
        <p:spPr>
          <a:xfrm>
            <a:off x="1130300" y="674688"/>
            <a:ext cx="4597400" cy="3448050"/>
          </a:xfrm>
          <a:solidFill>
            <a:srgbClr val="FFFFFF"/>
          </a:solidFill>
          <a:ln/>
        </p:spPr>
      </p:sp>
      <p:sp>
        <p:nvSpPr>
          <p:cNvPr id="394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0899B48-8C84-FC48-8FCD-0F7E3880474D}" type="slidenum">
              <a:rPr lang="zh-CN" altLang="en-US" sz="1200">
                <a:solidFill>
                  <a:srgbClr val="000000"/>
                </a:solidFill>
              </a:rPr>
              <a:pPr eaLnBrk="1" hangingPunct="1"/>
              <a:t>29</a:t>
            </a:fld>
            <a:endParaRPr lang="en-US" altLang="zh-CN" sz="1200">
              <a:solidFill>
                <a:srgbClr val="000000"/>
              </a:solidFill>
            </a:endParaRPr>
          </a:p>
        </p:txBody>
      </p:sp>
      <p:sp>
        <p:nvSpPr>
          <p:cNvPr id="396290" name="Rectangle 2"/>
          <p:cNvSpPr>
            <a:spLocks noGrp="1" noRot="1" noChangeAspect="1" noChangeArrowheads="1"/>
          </p:cNvSpPr>
          <p:nvPr>
            <p:ph type="sldImg"/>
          </p:nvPr>
        </p:nvSpPr>
        <p:spPr>
          <a:xfrm>
            <a:off x="1130300" y="674688"/>
            <a:ext cx="4597400" cy="3448050"/>
          </a:xfrm>
          <a:solidFill>
            <a:srgbClr val="FFFFFF"/>
          </a:solidFill>
          <a:ln/>
        </p:spPr>
      </p:sp>
      <p:sp>
        <p:nvSpPr>
          <p:cNvPr id="396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240660-463F-4AAF-8722-C58D6BB14198}" type="slidenum">
              <a:rPr lang="en-US" altLang="en-US" sz="1200"/>
              <a:pPr/>
              <a:t>3</a:t>
            </a:fld>
            <a:endParaRPr lang="en-US" altLang="en-US" sz="1200"/>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8BE9968-9C7A-AF4B-8C61-7BE7435FBAC3}" type="slidenum">
              <a:rPr lang="zh-CN" altLang="en-US" sz="1200">
                <a:solidFill>
                  <a:srgbClr val="000000"/>
                </a:solidFill>
              </a:rPr>
              <a:pPr eaLnBrk="1" hangingPunct="1"/>
              <a:t>30</a:t>
            </a:fld>
            <a:endParaRPr lang="en-US" altLang="zh-CN" sz="1200">
              <a:solidFill>
                <a:srgbClr val="000000"/>
              </a:solidFill>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DEDB83-83D9-8E44-9EC0-0397251CF486}" type="slidenum">
              <a:rPr lang="zh-CN" altLang="en-US" sz="1200">
                <a:solidFill>
                  <a:srgbClr val="000000"/>
                </a:solidFill>
              </a:rPr>
              <a:pPr eaLnBrk="1" hangingPunct="1"/>
              <a:t>31</a:t>
            </a:fld>
            <a:endParaRPr lang="en-US" altLang="zh-CN" sz="1200">
              <a:solidFill>
                <a:srgbClr val="000000"/>
              </a:solidFill>
            </a:endParaRPr>
          </a:p>
        </p:txBody>
      </p:sp>
      <p:sp>
        <p:nvSpPr>
          <p:cNvPr id="400386" name="Rectangle 2"/>
          <p:cNvSpPr>
            <a:spLocks noGrp="1" noRot="1" noChangeAspect="1" noChangeArrowheads="1"/>
          </p:cNvSpPr>
          <p:nvPr>
            <p:ph type="sldImg"/>
          </p:nvPr>
        </p:nvSpPr>
        <p:spPr>
          <a:xfrm>
            <a:off x="1130300" y="674688"/>
            <a:ext cx="4597400" cy="3448050"/>
          </a:xfrm>
          <a:solidFill>
            <a:srgbClr val="FFFFFF"/>
          </a:solidFill>
          <a:ln/>
        </p:spPr>
      </p:sp>
      <p:sp>
        <p:nvSpPr>
          <p:cNvPr id="400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E8BC510-66D8-EF49-8010-756F7E5BC069}" type="slidenum">
              <a:rPr lang="zh-CN" altLang="en-US" sz="1200">
                <a:solidFill>
                  <a:srgbClr val="000000"/>
                </a:solidFill>
              </a:rPr>
              <a:pPr eaLnBrk="1" hangingPunct="1"/>
              <a:t>32</a:t>
            </a:fld>
            <a:endParaRPr lang="en-US" altLang="zh-CN"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B4C0A58-5785-9343-A306-697B54E6F45A}" type="slidenum">
              <a:rPr lang="zh-CN" altLang="en-US" sz="1200">
                <a:solidFill>
                  <a:srgbClr val="000000"/>
                </a:solidFill>
              </a:rPr>
              <a:pPr eaLnBrk="1" hangingPunct="1"/>
              <a:t>33</a:t>
            </a:fld>
            <a:endParaRPr lang="en-US" altLang="zh-CN" sz="1200">
              <a:solidFill>
                <a:srgbClr val="000000"/>
              </a:solidFill>
            </a:endParaRPr>
          </a:p>
        </p:txBody>
      </p:sp>
      <p:sp>
        <p:nvSpPr>
          <p:cNvPr id="404482" name="Rectangle 2"/>
          <p:cNvSpPr>
            <a:spLocks noGrp="1" noRot="1" noChangeAspect="1" noChangeArrowheads="1"/>
          </p:cNvSpPr>
          <p:nvPr>
            <p:ph type="sldImg"/>
          </p:nvPr>
        </p:nvSpPr>
        <p:spPr>
          <a:xfrm>
            <a:off x="1130300" y="674688"/>
            <a:ext cx="4597400" cy="3448050"/>
          </a:xfrm>
          <a:solidFill>
            <a:srgbClr val="FFFFFF"/>
          </a:solidFill>
          <a:ln/>
        </p:spPr>
      </p:sp>
      <p:sp>
        <p:nvSpPr>
          <p:cNvPr id="4044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fld id="{9FD615A2-3E65-EE4C-843A-787C2E67DB9A}" type="slidenum">
              <a:rPr lang="zh-CN" altLang="en-US" sz="1200">
                <a:solidFill>
                  <a:srgbClr val="000000"/>
                </a:solidFill>
              </a:rPr>
              <a:pPr algn="r"/>
              <a:t>34</a:t>
            </a:fld>
            <a:endParaRPr lang="en-US" altLang="zh-CN" sz="1200">
              <a:solidFill>
                <a:srgbClr val="000000"/>
              </a:solidFill>
            </a:endParaRPr>
          </a:p>
        </p:txBody>
      </p:sp>
      <p:sp>
        <p:nvSpPr>
          <p:cNvPr id="406530" name="Rectangle 2"/>
          <p:cNvSpPr>
            <a:spLocks noGrp="1" noRot="1" noChangeAspect="1" noChangeArrowheads="1" noTextEdit="1"/>
          </p:cNvSpPr>
          <p:nvPr>
            <p:ph type="sldImg"/>
          </p:nvPr>
        </p:nvSpPr>
        <p:spPr>
          <a:solidFill>
            <a:srgbClr val="FFFFFF"/>
          </a:solidFill>
          <a:ln/>
        </p:spPr>
      </p:sp>
      <p:sp>
        <p:nvSpPr>
          <p:cNvPr id="406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The 24 Hour rendering numbers each hour consecutively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OB-29-Theistic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OB-41-Theistic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OS-01-Gen 1-3-137</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038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solidFill>
                  <a:prstClr val="black"/>
                </a:solidFill>
              </a:rPr>
              <a:pPr/>
              <a:t>36</a:t>
            </a:fld>
            <a:endParaRPr lang="en-US" alt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EC185AE-14F0-0D4B-91A5-C4309728C3C5}" type="slidenum">
              <a:rPr lang="zh-CN" altLang="en-US" sz="1200">
                <a:solidFill>
                  <a:srgbClr val="000000"/>
                </a:solidFill>
              </a:rPr>
              <a:pPr eaLnBrk="1" hangingPunct="1"/>
              <a:t>37</a:t>
            </a:fld>
            <a:endParaRPr lang="en-US" altLang="zh-CN" sz="1200">
              <a:solidFill>
                <a:srgbClr val="000000"/>
              </a:solidFill>
            </a:endParaRPr>
          </a:p>
        </p:txBody>
      </p:sp>
      <p:sp>
        <p:nvSpPr>
          <p:cNvPr id="412674" name="Rectangle 2"/>
          <p:cNvSpPr>
            <a:spLocks noGrp="1" noRot="1" noChangeAspect="1" noChangeArrowheads="1"/>
          </p:cNvSpPr>
          <p:nvPr>
            <p:ph type="sldImg"/>
          </p:nvPr>
        </p:nvSpPr>
        <p:spPr>
          <a:xfrm>
            <a:off x="1130300" y="674688"/>
            <a:ext cx="4597400" cy="3448050"/>
          </a:xfrm>
          <a:solidFill>
            <a:srgbClr val="FFFFFF"/>
          </a:solidFill>
          <a:ln/>
        </p:spPr>
      </p:sp>
      <p:sp>
        <p:nvSpPr>
          <p:cNvPr id="4126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903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D1B434-2F65-4CF4-B42A-DB3FB17E3563}" type="slidenum">
              <a:rPr lang="en-US" altLang="en-US" sz="1200"/>
              <a:pPr/>
              <a:t>40</a:t>
            </a:fld>
            <a:endParaRPr lang="en-US" altLang="en-US" sz="1200"/>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FC23D74-36D4-41A8-A75F-54BD1CEA6B45}" type="slidenum">
              <a:rPr lang="en-US" altLang="en-US" sz="1200"/>
              <a:pPr/>
              <a:t>4</a:t>
            </a:fld>
            <a:endParaRPr lang="en-US" altLang="en-US" sz="1200"/>
          </a:p>
        </p:txBody>
      </p:sp>
      <p:sp>
        <p:nvSpPr>
          <p:cNvPr id="68610" name="Rectangle 2"/>
          <p:cNvSpPr>
            <a:spLocks noGrp="1" noRot="1" noChangeAspect="1" noChangeArrowheads="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1679D1B-F457-4FD8-820A-18333FC7F166}" type="slidenum">
              <a:rPr lang="en-US" altLang="en-US" sz="1200"/>
              <a:pPr/>
              <a:t>41</a:t>
            </a:fld>
            <a:endParaRPr lang="en-US" alt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4"/>
        <p:cNvGrpSpPr/>
        <p:nvPr/>
      </p:nvGrpSpPr>
      <p:grpSpPr>
        <a:xfrm>
          <a:off x="0" y="0"/>
          <a:ext cx="0" cy="0"/>
          <a:chOff x="0" y="0"/>
          <a:chExt cx="0" cy="0"/>
        </a:xfrm>
      </p:grpSpPr>
      <p:sp>
        <p:nvSpPr>
          <p:cNvPr id="6155" name="Google Shape;6155;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56" name="Google Shape;615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162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9C4C71A-2CE2-4E2F-9F79-4F1BF304931B}" type="slidenum">
              <a:rPr lang="en-US" altLang="en-US" sz="1200"/>
              <a:pPr/>
              <a:t>44</a:t>
            </a:fld>
            <a:endParaRPr lang="en-US" altLang="en-US" sz="1200"/>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4CDC7F-EE87-4979-82AF-6D43AA789ECF}" type="slidenum">
              <a:rPr lang="en-US" altLang="en-US" sz="1200"/>
              <a:pPr/>
              <a:t>45</a:t>
            </a:fld>
            <a:endParaRPr lang="en-US" alt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D7615A-6E0A-4EE1-8C53-9100FA78D9B1}" type="slidenum">
              <a:rPr lang="en-US" altLang="en-US" sz="1200"/>
              <a:pPr/>
              <a:t>46</a:t>
            </a:fld>
            <a:endParaRPr lang="en-US" altLang="en-US" sz="1200"/>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5D71F59-1B5B-4531-B620-2ADFDC25EF7F}" type="slidenum">
              <a:rPr lang="en-US" altLang="en-US" sz="1200"/>
              <a:pPr/>
              <a:t>47</a:t>
            </a:fld>
            <a:endParaRPr lang="en-US" altLang="en-US" sz="1200"/>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1F4052-324B-4FAE-B75D-6FA30783201E}" type="slidenum">
              <a:rPr lang="en-US" altLang="en-US" sz="1200"/>
              <a:pPr/>
              <a:t>48</a:t>
            </a:fld>
            <a:endParaRPr lang="en-US" altLang="en-US" sz="1200"/>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DD4559-F0CD-4856-A00B-27155ACEE0CE}" type="slidenum">
              <a:rPr lang="en-US" altLang="en-US" sz="1200"/>
              <a:pPr/>
              <a:t>49</a:t>
            </a:fld>
            <a:endParaRPr lang="en-US" altLang="en-US" sz="1200"/>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26D6C50-36EC-4515-87A5-03D1D4C7CC96}" type="slidenum">
              <a:rPr lang="en-US" altLang="en-US" sz="1200"/>
              <a:pPr/>
              <a:t>50</a:t>
            </a:fld>
            <a:endParaRPr lang="en-US" alt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Georgia" pitchFamily="18" charset="0"/>
                <a:ea typeface="ＭＳ Ｐゴシック" pitchFamily="34" charset="-128"/>
              </a:rPr>
              <a:t>Duane Gish, Ph.D. earned a B.S. degree in chemistry from UCLA and a Ph.D. in biochemistry from UC-Berkeley. He spent 18 years in biochemical research, including three years at Cornell University Medical College, four years at the </a:t>
            </a:r>
            <a:r>
              <a:rPr lang="en-US" altLang="en-US">
                <a:solidFill>
                  <a:srgbClr val="996600"/>
                </a:solidFill>
                <a:latin typeface="Verdana" pitchFamily="34" charset="0"/>
                <a:ea typeface="ＭＳ Ｐゴシック" pitchFamily="34" charset="-128"/>
                <a:hlinkClick r:id="rId3"/>
              </a:rPr>
              <a:t>Virus</a:t>
            </a:r>
            <a:r>
              <a:rPr lang="en-US" altLang="en-US">
                <a:latin typeface="Georgia" pitchFamily="18" charset="0"/>
                <a:ea typeface="ＭＳ Ｐゴシック" pitchFamily="34" charset="-128"/>
              </a:rPr>
              <a:t> Laboratory, UC-Berkeley, and eleven years with the Upjohn Company. Since 1971 he has served with the </a:t>
            </a:r>
            <a:r>
              <a:rPr lang="en-US" altLang="en-US">
                <a:solidFill>
                  <a:srgbClr val="996600"/>
                </a:solidFill>
                <a:latin typeface="Verdana" pitchFamily="34" charset="0"/>
                <a:ea typeface="ＭＳ Ｐゴシック" pitchFamily="34" charset="-128"/>
                <a:hlinkClick r:id="rId4"/>
              </a:rPr>
              <a:t>Institute for Creation Research</a:t>
            </a:r>
            <a:r>
              <a:rPr lang="en-US" altLang="en-US">
                <a:latin typeface="Georgia" pitchFamily="18" charset="0"/>
                <a:ea typeface="ＭＳ Ｐゴシック" pitchFamily="34" charset="-128"/>
              </a:rPr>
              <a:t>, Santee California, and is presently the Senior Vice President. He is a member of the American Chemical Society and a Fellow of the American Institute of Chemists. At present he has five books in print including </a:t>
            </a:r>
            <a:r>
              <a:rPr lang="en-US" altLang="en-US" i="1">
                <a:latin typeface="Arial" pitchFamily="34" charset="0"/>
                <a:ea typeface="ＭＳ Ｐゴシック" pitchFamily="34" charset="-128"/>
              </a:rPr>
              <a:t>Evolution:</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The Fossils STILL Say No</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Creation Scientists Answer Their Critics</a:t>
            </a:r>
            <a:r>
              <a:rPr lang="en-US" altLang="en-US">
                <a:latin typeface="Georgia" pitchFamily="18" charset="0"/>
                <a:ea typeface="ＭＳ Ｐゴシック" pitchFamily="34" charset="-128"/>
              </a:rPr>
              <a:t>, and </a:t>
            </a:r>
            <a:r>
              <a:rPr lang="en-US" altLang="en-US" i="1">
                <a:latin typeface="Arial" pitchFamily="34" charset="0"/>
                <a:ea typeface="ＭＳ Ｐゴシック" pitchFamily="34" charset="-128"/>
              </a:rPr>
              <a:t>Teaching Creation Science in Public Schools</a:t>
            </a:r>
            <a:r>
              <a:rPr lang="en-US" altLang="en-US">
                <a:latin typeface="Georgia" pitchFamily="18" charset="0"/>
                <a:ea typeface="ＭＳ Ｐゴシック" pitchFamily="34" charset="-128"/>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4DC3BE5-0A24-46EA-B49C-92C3774C3872}" type="slidenum">
              <a:rPr lang="en-US" altLang="en-US" sz="1200"/>
              <a:pPr/>
              <a:t>5</a:t>
            </a:fld>
            <a:endParaRPr lang="en-US" altLang="en-US" sz="1200"/>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F64E27-4338-480B-8F8F-94E03780F286}" type="slidenum">
              <a:rPr lang="en-US" altLang="en-US" sz="1200"/>
              <a:pPr/>
              <a:t>51</a:t>
            </a:fld>
            <a:endParaRPr lang="en-US" altLang="en-US" sz="1200"/>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5FCF76D-4C96-4DE9-9F40-E8B235EC0942}" type="slidenum">
              <a:rPr lang="en-US" altLang="en-US" sz="1200"/>
              <a:pPr/>
              <a:t>52</a:t>
            </a:fld>
            <a:endParaRPr lang="en-US" altLang="en-US" sz="1200"/>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0103732-08E8-443F-96E5-0898C8A4604B}" type="slidenum">
              <a:rPr lang="en-US" altLang="en-US" sz="1200"/>
              <a:pPr/>
              <a:t>53</a:t>
            </a:fld>
            <a:endParaRPr lang="en-US" alt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35D80-93F2-41B2-AA46-BD04B8E27D5E}" type="slidenum">
              <a:rPr lang="en-US" altLang="en-US" sz="1200"/>
              <a:pPr/>
              <a:t>54</a:t>
            </a:fld>
            <a:endParaRPr lang="en-US" alt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BADDE0-D9D6-4CAE-ADE6-1E3203950F4A}" type="slidenum">
              <a:rPr lang="en-US" altLang="en-US" sz="1200"/>
              <a:pPr/>
              <a:t>55</a:t>
            </a:fld>
            <a:endParaRPr lang="en-US" alt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2ED8C53-3E87-40B5-B6FA-82FF2C9F5483}" type="slidenum">
              <a:rPr lang="en-US" altLang="en-US" sz="1200"/>
              <a:pPr/>
              <a:t>56</a:t>
            </a:fld>
            <a:endParaRPr lang="en-US" alt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99AEE4-D02B-429C-9878-91A8808DD422}" type="slidenum">
              <a:rPr lang="en-US" altLang="en-US" sz="1200"/>
              <a:pPr/>
              <a:t>57</a:t>
            </a:fld>
            <a:endParaRPr lang="en-US" alt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881EE0-3CEE-4571-8FAC-1D2BA378219C}" type="slidenum">
              <a:rPr lang="en-US" altLang="en-US" sz="1200"/>
              <a:pPr/>
              <a:t>58</a:t>
            </a:fld>
            <a:endParaRPr lang="en-US" altLang="en-US" sz="1200"/>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5E2B90-9A8C-4C96-9D9B-449978A04860}" type="slidenum">
              <a:rPr lang="en-US" altLang="en-US" sz="1200"/>
              <a:pPr/>
              <a:t>59</a:t>
            </a:fld>
            <a:endParaRPr lang="en-US" alt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solidFill>
                  <a:prstClr val="black"/>
                </a:solidFill>
              </a:rPr>
              <a:pPr/>
              <a:t>60</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770E72C-EF3C-4997-A7B9-0EB2480CD7B9}" type="slidenum">
              <a:rPr lang="en-US" altLang="en-US" sz="1200"/>
              <a:pPr/>
              <a:t>6</a:t>
            </a:fld>
            <a:endParaRPr lang="en-US" altLang="en-US"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7629-B0BF-3242-AED5-D5FAF8EF4325}" type="slidenum">
              <a:rPr lang="en-US" sz="1200">
                <a:solidFill>
                  <a:prstClr val="black"/>
                </a:solidFill>
              </a:rPr>
              <a:pPr eaLnBrk="1" hangingPunct="1"/>
              <a:t>61</a:t>
            </a:fld>
            <a:endParaRPr lang="en-US" sz="1200">
              <a:solidFill>
                <a:prstClr val="black"/>
              </a:solidFill>
            </a:endParaRPr>
          </a:p>
        </p:txBody>
      </p:sp>
      <p:sp>
        <p:nvSpPr>
          <p:cNvPr id="135170" name="Rectangle 2"/>
          <p:cNvSpPr>
            <a:spLocks noGrp="1" noRot="1" noChangeAspect="1" noChangeArrowheads="1"/>
          </p:cNvSpPr>
          <p:nvPr>
            <p:ph type="sldImg"/>
          </p:nvPr>
        </p:nvSpPr>
        <p:spPr>
          <a:xfrm>
            <a:off x="1130300" y="674688"/>
            <a:ext cx="4597400" cy="3448050"/>
          </a:xfrm>
          <a:solidFill>
            <a:srgbClr val="FFFFFF"/>
          </a:solidFill>
          <a:ln/>
        </p:spPr>
      </p:sp>
      <p:sp>
        <p:nvSpPr>
          <p:cNvPr id="135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1BA81E-3054-4E76-BD82-96C31DAB4B29}" type="slidenum">
              <a:rPr lang="en-US" altLang="en-US" sz="1200"/>
              <a:pPr/>
              <a:t>63</a:t>
            </a:fld>
            <a:endParaRPr lang="en-US" alt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C1E54E-8777-425C-B3AF-7C8A4E7434EB}" type="slidenum">
              <a:rPr lang="en-US" altLang="en-US" sz="1200"/>
              <a:pPr/>
              <a:t>64</a:t>
            </a:fld>
            <a:endParaRPr lang="en-US" alt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pPr/>
              <a:t>65</a:t>
            </a:fld>
            <a:endParaRPr lang="en-US" alt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605D51-5FDB-489C-84FF-F827EEDDAD71}" type="slidenum">
              <a:rPr lang="en-US" altLang="en-US" sz="1200"/>
              <a:pPr/>
              <a:t>66</a:t>
            </a:fld>
            <a:endParaRPr lang="en-US" altLang="en-US" sz="1200"/>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36D005-3B53-4CBD-9B0B-12FDD3CB90DE}" type="slidenum">
              <a:rPr lang="en-US" altLang="en-US" sz="1200"/>
              <a:pPr/>
              <a:t>67</a:t>
            </a:fld>
            <a:endParaRPr lang="en-US" altLang="en-US"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Francis Collins, </a:t>
            </a:r>
            <a:r>
              <a:rPr lang="en-US" altLang="en-US" i="1">
                <a:latin typeface="Arial" pitchFamily="34" charset="0"/>
                <a:ea typeface="ＭＳ Ｐゴシック" pitchFamily="34" charset="-128"/>
              </a:rPr>
              <a:t>The Language of God, 207</a:t>
            </a:r>
            <a:endParaRPr lang="en-US" altLang="en-US">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9D8A84-CA17-4589-A6A4-AAED73416B8F}" type="slidenum">
              <a:rPr lang="en-US" altLang="en-US" sz="1200"/>
              <a:pPr/>
              <a:t>68</a:t>
            </a:fld>
            <a:endParaRPr lang="en-US" alt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9B8B2B-A74D-4FA5-BBD7-84A8B14A602D}" type="slidenum">
              <a:rPr lang="en-US" altLang="en-US" sz="1200"/>
              <a:pPr/>
              <a:t>69</a:t>
            </a:fld>
            <a:endParaRPr lang="en-US" altLang="en-US" sz="1200"/>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8017524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28093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3CB23B4-DE72-4E06-B5AE-BB3D3461284D}" type="slidenum">
              <a:rPr lang="en-US" altLang="en-US" sz="1200"/>
              <a:pPr/>
              <a:t>7</a:t>
            </a:fld>
            <a:endParaRPr lang="en-US" altLang="en-US" sz="1200"/>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p2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6" name="Google Shape;6856;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7" name="Google Shape;6857;p2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1925060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3FFCAC-96C7-4F51-951E-4EE2B6AA6DA8}" type="slidenum">
              <a:rPr lang="en-US" altLang="en-US" sz="1200"/>
              <a:pPr/>
              <a:t>73</a:t>
            </a:fld>
            <a:endParaRPr lang="en-US" altLang="en-US" sz="1200"/>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latin typeface="Arial" pitchFamily="34" charset="0"/>
                <a:ea typeface="ＭＳ Ｐゴシック" pitchFamily="34" charset="-128"/>
              </a:rPr>
              <a:t> Baldung Grien, Hans: </a:t>
            </a:r>
            <a:r>
              <a:rPr lang="en-US" altLang="en-US" i="1">
                <a:latin typeface="Arial" pitchFamily="34" charset="0"/>
                <a:ea typeface="ＭＳ Ｐゴシック" pitchFamily="34" charset="-128"/>
              </a:rPr>
              <a:t>Adam</a:t>
            </a:r>
            <a:r>
              <a:rPr lang="en-US" altLang="en-US">
                <a:latin typeface="Verdana" pitchFamily="34" charset="0"/>
                <a:ea typeface="ＭＳ Ｐゴシック" pitchFamily="34" charset="-128"/>
              </a:rPr>
              <a:t>  1520-23; Wood, 208 x 83.5 cm; Museum of Fine Arts, Buda</a:t>
            </a:r>
          </a:p>
          <a:p>
            <a:pPr eaLnBrk="1" hangingPunct="1"/>
            <a:r>
              <a:rPr lang="en-US" altLang="en-US" b="1">
                <a:solidFill>
                  <a:srgbClr val="0000CC"/>
                </a:solidFill>
                <a:latin typeface="Arial" pitchFamily="34" charset="0"/>
                <a:ea typeface="ＭＳ Ｐゴシック" pitchFamily="34" charset="-128"/>
              </a:rPr>
              <a:t>www.ibiblio.org/wm/ paint/auth/baldung/adam-eve/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DCA800-AB86-4B76-A746-9BA8906911DB}" type="slidenum">
              <a:rPr lang="en-US" altLang="en-US" sz="1200"/>
              <a:pPr/>
              <a:t>74</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D846E25-2C2D-498D-AAD6-F959EC4FAFB8}" type="slidenum">
              <a:rPr lang="en-US" altLang="en-US" sz="1200"/>
              <a:pPr/>
              <a:t>75</a:t>
            </a:fld>
            <a:endParaRPr lang="en-US" alt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16C27D-541F-4D97-86BF-256761FF6950}" type="slidenum">
              <a:rPr lang="en-US" altLang="en-US" sz="1200"/>
              <a:pPr/>
              <a:t>76</a:t>
            </a:fld>
            <a:endParaRPr lang="en-US" altLang="en-US" sz="1200"/>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CC2F352-6696-4A65-9918-04DEE90F5AFF}" type="slidenum">
              <a:rPr lang="en-US" altLang="en-US" sz="1200"/>
              <a:pPr/>
              <a:t>77</a:t>
            </a:fld>
            <a:endParaRPr lang="en-US" altLang="en-US" sz="1200"/>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FDFECD-FE6D-4364-8B4D-A4A529C2F14B}" type="slidenum">
              <a:rPr lang="en-US" altLang="en-US" sz="1200"/>
              <a:pPr/>
              <a:t>78</a:t>
            </a:fld>
            <a:endParaRPr lang="en-US" altLang="en-US" sz="1200"/>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EBED3-1435-43AD-A4B0-A6987B06D74D}" type="slidenum">
              <a:rPr lang="en-US" altLang="en-US" sz="1200"/>
              <a:pPr/>
              <a:t>79</a:t>
            </a:fld>
            <a:endParaRPr lang="en-US" altLang="en-US" sz="1200"/>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2EB67E7-606E-4A57-B2D8-F2DCADBD32CE}" type="slidenum">
              <a:rPr lang="en-US" altLang="en-US" sz="1200"/>
              <a:pPr/>
              <a:t>80</a:t>
            </a:fld>
            <a:endParaRPr lang="en-US" altLang="en-US" sz="1200"/>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8347D-4710-4A4C-A3AA-BD85FA8492D4}" type="slidenum">
              <a:rPr lang="en-US" altLang="en-US" sz="1200"/>
              <a:pPr/>
              <a:t>81</a:t>
            </a:fld>
            <a:endParaRPr lang="en-US" altLang="en-US" sz="1200"/>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solidFill>
                  <a:prstClr val="black"/>
                </a:solidFill>
              </a:rPr>
              <a:pPr/>
              <a:t>8</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25003CC-8E0B-4B13-AB75-3168FF3A3559}" type="slidenum">
              <a:rPr lang="en-US" altLang="en-US" sz="1200"/>
              <a:pPr/>
              <a:t>82</a:t>
            </a:fld>
            <a:endParaRPr lang="en-US" altLang="en-US" sz="1200"/>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83</a:t>
            </a:fld>
            <a:endParaRPr lang="en-US" altLang="zh-CN" sz="120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A1F0134-CB4E-4F50-BAC4-EE4524EF6BE4}" type="slidenum">
              <a:rPr lang="en-US" altLang="en-US" sz="1200"/>
              <a:pPr/>
              <a:t>84</a:t>
            </a:fld>
            <a:endParaRPr lang="en-US" altLang="en-US" sz="1200"/>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85</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E0CD6E-F3FA-45D6-805F-B0CC0CEF6917}" type="slidenum">
              <a:rPr lang="en-US" altLang="en-US" sz="1200"/>
              <a:pPr/>
              <a:t>86</a:t>
            </a:fld>
            <a:endParaRPr lang="en-US" alt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E701F3-7D73-431F-8394-E8EAF077DB20}" type="slidenum">
              <a:rPr lang="en-US" altLang="en-US" sz="1200"/>
              <a:pPr/>
              <a:t>9</a:t>
            </a:fld>
            <a:endParaRPr lang="en-US" altLang="en-US" sz="1200"/>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R. Dawkins,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Is Science a Religion?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en-US" altLang="ja-JP" i="1">
                <a:latin typeface="Arial" pitchFamily="34" charset="0"/>
                <a:ea typeface="ＭＳ Ｐゴシック" pitchFamily="34" charset="-128"/>
              </a:rPr>
              <a:t>The Humanist 57 (1997): 26-29; cited in Collins, The Language of God, 4.</a:t>
            </a:r>
            <a:endParaRPr lang="en-US" alt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71AC5BF-FF62-430A-BE68-F8DB5D202AEA}" type="slidenum">
              <a:rPr lang="en-US" altLang="en-US"/>
              <a:pPr/>
              <a:t>‹#›</a:t>
            </a:fld>
            <a:endParaRPr lang="en-US" altLang="en-US"/>
          </a:p>
        </p:txBody>
      </p:sp>
    </p:spTree>
    <p:extLst>
      <p:ext uri="{BB962C8B-B14F-4D97-AF65-F5344CB8AC3E}">
        <p14:creationId xmlns:p14="http://schemas.microsoft.com/office/powerpoint/2010/main" val="58569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D3D687-E67C-418D-8073-8BDC97082281}" type="slidenum">
              <a:rPr lang="en-US" altLang="en-US"/>
              <a:pPr/>
              <a:t>‹#›</a:t>
            </a:fld>
            <a:endParaRPr lang="en-US" altLang="en-US"/>
          </a:p>
        </p:txBody>
      </p:sp>
    </p:spTree>
    <p:extLst>
      <p:ext uri="{BB962C8B-B14F-4D97-AF65-F5344CB8AC3E}">
        <p14:creationId xmlns:p14="http://schemas.microsoft.com/office/powerpoint/2010/main" val="2768448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5160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911354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800669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288262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9137849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52493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4328987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297231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034183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76285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591D5B-91C9-4878-AA11-BC247E991B76}" type="slidenum">
              <a:rPr lang="en-US" altLang="en-US"/>
              <a:pPr/>
              <a:t>‹#›</a:t>
            </a:fld>
            <a:endParaRPr lang="en-US" altLang="en-US"/>
          </a:p>
        </p:txBody>
      </p:sp>
    </p:spTree>
    <p:extLst>
      <p:ext uri="{BB962C8B-B14F-4D97-AF65-F5344CB8AC3E}">
        <p14:creationId xmlns:p14="http://schemas.microsoft.com/office/powerpoint/2010/main" val="3768984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9974085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930715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158675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2744007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11685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44947486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78478587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2884960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01384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791412-CB82-7145-AE70-ABD44A4F6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38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399264-28E9-479C-9A59-A465C84AFE0A}" type="slidenum">
              <a:rPr lang="en-US" altLang="en-US"/>
              <a:pPr/>
              <a:t>‹#›</a:t>
            </a:fld>
            <a:endParaRPr lang="en-US" altLang="en-US"/>
          </a:p>
        </p:txBody>
      </p:sp>
    </p:spTree>
    <p:extLst>
      <p:ext uri="{BB962C8B-B14F-4D97-AF65-F5344CB8AC3E}">
        <p14:creationId xmlns:p14="http://schemas.microsoft.com/office/powerpoint/2010/main" val="174599922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73E6B-B04D-A842-B249-8B9A708A7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379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8C297-0D21-7C45-810C-2151D9671F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703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40C86F-42E9-4544-92D4-5782FAF33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765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BB32E9-C6F1-944E-BB0E-8393012D8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407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39937B-EEDF-7E45-9530-414D1F615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274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9EDB8-7619-BC4F-9B4C-163C72D315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374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4756B-C768-EF4A-B17A-19692074F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428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301567-8294-474C-B2E1-42225F56F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88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93FB4-7A39-3240-BE68-4CB5CD25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3740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D754E-09E7-5545-97C7-C5D9B4CE8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06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BA7713-5C47-4246-BC9E-BAE9400F6DBF}" type="slidenum">
              <a:rPr lang="en-US" altLang="en-US"/>
              <a:pPr/>
              <a:t>‹#›</a:t>
            </a:fld>
            <a:endParaRPr lang="en-US" altLang="en-US"/>
          </a:p>
        </p:txBody>
      </p:sp>
    </p:spTree>
    <p:extLst>
      <p:ext uri="{BB962C8B-B14F-4D97-AF65-F5344CB8AC3E}">
        <p14:creationId xmlns:p14="http://schemas.microsoft.com/office/powerpoint/2010/main" val="323468863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7034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703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2DEEDB-7425-F94C-AED0-7B8FF3717007}" type="slidenum">
              <a:rPr lang="zh-CN" altLang="en-US"/>
              <a:pPr>
                <a:defRPr/>
              </a:pPr>
              <a:t>‹#›</a:t>
            </a:fld>
            <a:endParaRPr lang="en-US" altLang="zh-CN"/>
          </a:p>
        </p:txBody>
      </p:sp>
    </p:spTree>
    <p:extLst>
      <p:ext uri="{BB962C8B-B14F-4D97-AF65-F5344CB8AC3E}">
        <p14:creationId xmlns:p14="http://schemas.microsoft.com/office/powerpoint/2010/main" val="816194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93769901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3073744222"/>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4098568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A811330C-F726-3248-86DD-1EF43B9BD0CF}" type="slidenum">
              <a:rPr lang="zh-CN" altLang="en-US"/>
              <a:pPr>
                <a:defRPr/>
              </a:pPr>
              <a:t>‹#›</a:t>
            </a:fld>
            <a:endParaRPr lang="en-US" altLang="zh-CN"/>
          </a:p>
        </p:txBody>
      </p:sp>
    </p:spTree>
    <p:extLst>
      <p:ext uri="{BB962C8B-B14F-4D97-AF65-F5344CB8AC3E}">
        <p14:creationId xmlns:p14="http://schemas.microsoft.com/office/powerpoint/2010/main" val="1889989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90C35D7A-576F-6043-B669-27A438D0E42D}" type="slidenum">
              <a:rPr lang="zh-CN" altLang="en-US"/>
              <a:pPr>
                <a:defRPr/>
              </a:pPr>
              <a:t>‹#›</a:t>
            </a:fld>
            <a:endParaRPr lang="en-US" altLang="zh-CN"/>
          </a:p>
        </p:txBody>
      </p:sp>
    </p:spTree>
    <p:extLst>
      <p:ext uri="{BB962C8B-B14F-4D97-AF65-F5344CB8AC3E}">
        <p14:creationId xmlns:p14="http://schemas.microsoft.com/office/powerpoint/2010/main" val="3762710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78561-EFB8-BC4D-8BAA-4472ADEE232A}" type="slidenum">
              <a:rPr lang="en-US"/>
              <a:pPr>
                <a:defRPr/>
              </a:pPr>
              <a:t>‹#›</a:t>
            </a:fld>
            <a:endParaRPr lang="en-US"/>
          </a:p>
        </p:txBody>
      </p:sp>
    </p:spTree>
    <p:extLst>
      <p:ext uri="{BB962C8B-B14F-4D97-AF65-F5344CB8AC3E}">
        <p14:creationId xmlns:p14="http://schemas.microsoft.com/office/powerpoint/2010/main" val="33090375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037CD-53C6-C94D-AAD9-3007561971DF}" type="slidenum">
              <a:rPr lang="en-US"/>
              <a:pPr>
                <a:defRPr/>
              </a:pPr>
              <a:t>‹#›</a:t>
            </a:fld>
            <a:endParaRPr lang="en-US"/>
          </a:p>
        </p:txBody>
      </p:sp>
    </p:spTree>
    <p:extLst>
      <p:ext uri="{BB962C8B-B14F-4D97-AF65-F5344CB8AC3E}">
        <p14:creationId xmlns:p14="http://schemas.microsoft.com/office/powerpoint/2010/main" val="90860837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9706A-CEA2-4141-B95A-A8CF449F0FE1}" type="slidenum">
              <a:rPr lang="en-US"/>
              <a:pPr>
                <a:defRPr/>
              </a:pPr>
              <a:t>‹#›</a:t>
            </a:fld>
            <a:endParaRPr lang="en-US"/>
          </a:p>
        </p:txBody>
      </p:sp>
    </p:spTree>
    <p:extLst>
      <p:ext uri="{BB962C8B-B14F-4D97-AF65-F5344CB8AC3E}">
        <p14:creationId xmlns:p14="http://schemas.microsoft.com/office/powerpoint/2010/main" val="345585513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2E3BD-ABF8-5E40-802F-86B0CF3826FF}" type="slidenum">
              <a:rPr lang="en-US"/>
              <a:pPr>
                <a:defRPr/>
              </a:pPr>
              <a:t>‹#›</a:t>
            </a:fld>
            <a:endParaRPr lang="en-US"/>
          </a:p>
        </p:txBody>
      </p:sp>
    </p:spTree>
    <p:extLst>
      <p:ext uri="{BB962C8B-B14F-4D97-AF65-F5344CB8AC3E}">
        <p14:creationId xmlns:p14="http://schemas.microsoft.com/office/powerpoint/2010/main" val="239722435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151AA7-BD11-4F67-9306-AA7AAC892DBA}" type="slidenum">
              <a:rPr lang="en-US" altLang="en-US"/>
              <a:pPr/>
              <a:t>‹#›</a:t>
            </a:fld>
            <a:endParaRPr lang="en-US" altLang="en-US"/>
          </a:p>
        </p:txBody>
      </p:sp>
    </p:spTree>
    <p:extLst>
      <p:ext uri="{BB962C8B-B14F-4D97-AF65-F5344CB8AC3E}">
        <p14:creationId xmlns:p14="http://schemas.microsoft.com/office/powerpoint/2010/main" val="143834380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038FA0-3040-AE4F-A739-688C35F45B6E}" type="slidenum">
              <a:rPr lang="en-US"/>
              <a:pPr>
                <a:defRPr/>
              </a:pPr>
              <a:t>‹#›</a:t>
            </a:fld>
            <a:endParaRPr lang="en-US"/>
          </a:p>
        </p:txBody>
      </p:sp>
    </p:spTree>
    <p:extLst>
      <p:ext uri="{BB962C8B-B14F-4D97-AF65-F5344CB8AC3E}">
        <p14:creationId xmlns:p14="http://schemas.microsoft.com/office/powerpoint/2010/main" val="128075235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A31536-245D-B74E-9925-324290363855}" type="slidenum">
              <a:rPr lang="en-US"/>
              <a:pPr>
                <a:defRPr/>
              </a:pPr>
              <a:t>‹#›</a:t>
            </a:fld>
            <a:endParaRPr lang="en-US"/>
          </a:p>
        </p:txBody>
      </p:sp>
    </p:spTree>
    <p:extLst>
      <p:ext uri="{BB962C8B-B14F-4D97-AF65-F5344CB8AC3E}">
        <p14:creationId xmlns:p14="http://schemas.microsoft.com/office/powerpoint/2010/main" val="189329243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0488C-66E4-2D4E-8E39-4AF2C698A5AA}" type="slidenum">
              <a:rPr lang="en-US"/>
              <a:pPr>
                <a:defRPr/>
              </a:pPr>
              <a:t>‹#›</a:t>
            </a:fld>
            <a:endParaRPr lang="en-US"/>
          </a:p>
        </p:txBody>
      </p:sp>
    </p:spTree>
    <p:extLst>
      <p:ext uri="{BB962C8B-B14F-4D97-AF65-F5344CB8AC3E}">
        <p14:creationId xmlns:p14="http://schemas.microsoft.com/office/powerpoint/2010/main" val="165872713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257BB4-5771-4648-A63A-105E60C41A81}" type="slidenum">
              <a:rPr lang="en-US"/>
              <a:pPr>
                <a:defRPr/>
              </a:pPr>
              <a:t>‹#›</a:t>
            </a:fld>
            <a:endParaRPr lang="en-US"/>
          </a:p>
        </p:txBody>
      </p:sp>
    </p:spTree>
    <p:extLst>
      <p:ext uri="{BB962C8B-B14F-4D97-AF65-F5344CB8AC3E}">
        <p14:creationId xmlns:p14="http://schemas.microsoft.com/office/powerpoint/2010/main" val="1048513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5F302-CAF9-464B-B6CC-6C0DBD9D3E8C}" type="slidenum">
              <a:rPr lang="en-US"/>
              <a:pPr>
                <a:defRPr/>
              </a:pPr>
              <a:t>‹#›</a:t>
            </a:fld>
            <a:endParaRPr lang="en-US"/>
          </a:p>
        </p:txBody>
      </p:sp>
    </p:spTree>
    <p:extLst>
      <p:ext uri="{BB962C8B-B14F-4D97-AF65-F5344CB8AC3E}">
        <p14:creationId xmlns:p14="http://schemas.microsoft.com/office/powerpoint/2010/main" val="17176669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3C1DB-3A04-CD4F-9018-E5C64AF18DA6}" type="slidenum">
              <a:rPr lang="en-US"/>
              <a:pPr>
                <a:defRPr/>
              </a:pPr>
              <a:t>‹#›</a:t>
            </a:fld>
            <a:endParaRPr lang="en-US"/>
          </a:p>
        </p:txBody>
      </p:sp>
    </p:spTree>
    <p:extLst>
      <p:ext uri="{BB962C8B-B14F-4D97-AF65-F5344CB8AC3E}">
        <p14:creationId xmlns:p14="http://schemas.microsoft.com/office/powerpoint/2010/main" val="16651726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0FC51-FF89-6A42-B144-994250EB8904}" type="slidenum">
              <a:rPr lang="en-US"/>
              <a:pPr>
                <a:defRPr/>
              </a:pPr>
              <a:t>‹#›</a:t>
            </a:fld>
            <a:endParaRPr lang="en-US"/>
          </a:p>
        </p:txBody>
      </p:sp>
    </p:spTree>
    <p:extLst>
      <p:ext uri="{BB962C8B-B14F-4D97-AF65-F5344CB8AC3E}">
        <p14:creationId xmlns:p14="http://schemas.microsoft.com/office/powerpoint/2010/main" val="422592095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0646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00813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31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F450A3-FFF1-4DF7-B627-707529892542}" type="slidenum">
              <a:rPr lang="en-US" altLang="en-US"/>
              <a:pPr/>
              <a:t>‹#›</a:t>
            </a:fld>
            <a:endParaRPr lang="en-US" altLang="en-US"/>
          </a:p>
        </p:txBody>
      </p:sp>
    </p:spTree>
    <p:extLst>
      <p:ext uri="{BB962C8B-B14F-4D97-AF65-F5344CB8AC3E}">
        <p14:creationId xmlns:p14="http://schemas.microsoft.com/office/powerpoint/2010/main" val="358603101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088451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0655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2876909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6169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385263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4875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32014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09600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9356478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11/14/19</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6250437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7D2F332-8572-4840-AB59-C3261976DC7A}" type="slidenum">
              <a:rPr lang="en-US" altLang="en-US"/>
              <a:pPr/>
              <a:t>‹#›</a:t>
            </a:fld>
            <a:endParaRPr lang="en-US" altLang="en-US"/>
          </a:p>
        </p:txBody>
      </p:sp>
    </p:spTree>
    <p:extLst>
      <p:ext uri="{BB962C8B-B14F-4D97-AF65-F5344CB8AC3E}">
        <p14:creationId xmlns:p14="http://schemas.microsoft.com/office/powerpoint/2010/main" val="1400238381"/>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11/14/19</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8248551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11/14/19</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4942793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358241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26879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217994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68038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788138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35449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56094"/>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4610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90CBF4B-9F77-4ED5-899A-DE36BE97113E}" type="slidenum">
              <a:rPr lang="en-US" altLang="en-US"/>
              <a:pPr/>
              <a:t>‹#›</a:t>
            </a:fld>
            <a:endParaRPr lang="en-US" altLang="en-US"/>
          </a:p>
        </p:txBody>
      </p:sp>
    </p:spTree>
    <p:extLst>
      <p:ext uri="{BB962C8B-B14F-4D97-AF65-F5344CB8AC3E}">
        <p14:creationId xmlns:p14="http://schemas.microsoft.com/office/powerpoint/2010/main" val="32998806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698952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24965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9768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11370358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402632117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76042138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62994833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381055068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47781083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8670881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33015DA-554E-4A99-AB13-3AC1D72832D9}" type="slidenum">
              <a:rPr lang="en-US" altLang="en-US"/>
              <a:pPr/>
              <a:t>‹#›</a:t>
            </a:fld>
            <a:endParaRPr lang="en-US" altLang="en-US"/>
          </a:p>
        </p:txBody>
      </p:sp>
    </p:spTree>
    <p:extLst>
      <p:ext uri="{BB962C8B-B14F-4D97-AF65-F5344CB8AC3E}">
        <p14:creationId xmlns:p14="http://schemas.microsoft.com/office/powerpoint/2010/main" val="57827015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337028840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118974985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162961663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53864361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11/14/19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39744828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11/14/19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41301926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11/14/19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265294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11/14/19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1954961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11/14/19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0675140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11/14/19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56696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88EEC8-3AA9-498E-97BA-77B41F10CF0B}" type="slidenum">
              <a:rPr lang="en-US" altLang="en-US"/>
              <a:pPr/>
              <a:t>‹#›</a:t>
            </a:fld>
            <a:endParaRPr lang="en-US" altLang="en-US"/>
          </a:p>
        </p:txBody>
      </p:sp>
    </p:spTree>
    <p:extLst>
      <p:ext uri="{BB962C8B-B14F-4D97-AF65-F5344CB8AC3E}">
        <p14:creationId xmlns:p14="http://schemas.microsoft.com/office/powerpoint/2010/main" val="274503016"/>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11/14/19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8818132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11/14/19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604849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11/14/19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227504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11/14/19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682216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11/14/19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794643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3507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71"/>
        <p:cNvGrpSpPr/>
        <p:nvPr/>
      </p:nvGrpSpPr>
      <p:grpSpPr>
        <a:xfrm>
          <a:off x="0" y="0"/>
          <a:ext cx="0" cy="0"/>
          <a:chOff x="0" y="0"/>
          <a:chExt cx="0" cy="0"/>
        </a:xfrm>
      </p:grpSpPr>
      <p:sp>
        <p:nvSpPr>
          <p:cNvPr id="2772" name="Google Shape;2772;p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3" name="Google Shape;2773;p3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4" name="Google Shape;2774;p3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5" name="Google Shape;2775;p3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6" name="Google Shape;2776;p3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7503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77"/>
        <p:cNvGrpSpPr/>
        <p:nvPr/>
      </p:nvGrpSpPr>
      <p:grpSpPr>
        <a:xfrm>
          <a:off x="0" y="0"/>
          <a:ext cx="0" cy="0"/>
          <a:chOff x="0" y="0"/>
          <a:chExt cx="0" cy="0"/>
        </a:xfrm>
      </p:grpSpPr>
      <p:sp>
        <p:nvSpPr>
          <p:cNvPr id="2778" name="Google Shape;2778;p3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80" name="Google Shape;2780;p3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1" name="Google Shape;2781;p3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2" name="Google Shape;2782;p3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7408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83"/>
        <p:cNvGrpSpPr/>
        <p:nvPr/>
      </p:nvGrpSpPr>
      <p:grpSpPr>
        <a:xfrm>
          <a:off x="0" y="0"/>
          <a:ext cx="0" cy="0"/>
          <a:chOff x="0" y="0"/>
          <a:chExt cx="0" cy="0"/>
        </a:xfrm>
      </p:grpSpPr>
      <p:sp>
        <p:nvSpPr>
          <p:cNvPr id="2784" name="Google Shape;2784;p3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5" name="Google Shape;2785;p3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86" name="Google Shape;2786;p3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7" name="Google Shape;2787;p3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8" name="Google Shape;2788;p3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79916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89"/>
        <p:cNvGrpSpPr/>
        <p:nvPr/>
      </p:nvGrpSpPr>
      <p:grpSpPr>
        <a:xfrm>
          <a:off x="0" y="0"/>
          <a:ext cx="0" cy="0"/>
          <a:chOff x="0" y="0"/>
          <a:chExt cx="0" cy="0"/>
        </a:xfrm>
      </p:grpSpPr>
      <p:sp>
        <p:nvSpPr>
          <p:cNvPr id="2790" name="Google Shape;2790;p3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3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2" name="Google Shape;2792;p3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3" name="Google Shape;2793;p3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4" name="Google Shape;2794;p3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5" name="Google Shape;2795;p3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263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072B33-C11F-4BAA-B2F3-493CE4D37232}" type="slidenum">
              <a:rPr lang="en-US" altLang="en-US"/>
              <a:pPr/>
              <a:t>‹#›</a:t>
            </a:fld>
            <a:endParaRPr lang="en-US" altLang="en-US"/>
          </a:p>
        </p:txBody>
      </p:sp>
    </p:spTree>
    <p:extLst>
      <p:ext uri="{BB962C8B-B14F-4D97-AF65-F5344CB8AC3E}">
        <p14:creationId xmlns:p14="http://schemas.microsoft.com/office/powerpoint/2010/main" val="2703961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413AF8-9A77-4738-A85D-289E97BE8C03}" type="slidenum">
              <a:rPr lang="en-US" altLang="en-US"/>
              <a:pPr/>
              <a:t>‹#›</a:t>
            </a:fld>
            <a:endParaRPr lang="en-US" altLang="en-US"/>
          </a:p>
        </p:txBody>
      </p:sp>
    </p:spTree>
    <p:extLst>
      <p:ext uri="{BB962C8B-B14F-4D97-AF65-F5344CB8AC3E}">
        <p14:creationId xmlns:p14="http://schemas.microsoft.com/office/powerpoint/2010/main" val="224825974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96"/>
        <p:cNvGrpSpPr/>
        <p:nvPr/>
      </p:nvGrpSpPr>
      <p:grpSpPr>
        <a:xfrm>
          <a:off x="0" y="0"/>
          <a:ext cx="0" cy="0"/>
          <a:chOff x="0" y="0"/>
          <a:chExt cx="0" cy="0"/>
        </a:xfrm>
      </p:grpSpPr>
      <p:sp>
        <p:nvSpPr>
          <p:cNvPr id="2797" name="Google Shape;2797;p3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8" name="Google Shape;2798;p3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99" name="Google Shape;2799;p3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0" name="Google Shape;2800;p3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01" name="Google Shape;2801;p3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2" name="Google Shape;2802;p3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3" name="Google Shape;2803;p3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3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9892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5"/>
        <p:cNvGrpSpPr/>
        <p:nvPr/>
      </p:nvGrpSpPr>
      <p:grpSpPr>
        <a:xfrm>
          <a:off x="0" y="0"/>
          <a:ext cx="0" cy="0"/>
          <a:chOff x="0" y="0"/>
          <a:chExt cx="0" cy="0"/>
        </a:xfrm>
      </p:grpSpPr>
      <p:sp>
        <p:nvSpPr>
          <p:cNvPr id="2806" name="Google Shape;2806;p3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7" name="Google Shape;2807;p3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8" name="Google Shape;2808;p3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9" name="Google Shape;2809;p3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95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0"/>
        <p:cNvGrpSpPr/>
        <p:nvPr/>
      </p:nvGrpSpPr>
      <p:grpSpPr>
        <a:xfrm>
          <a:off x="0" y="0"/>
          <a:ext cx="0" cy="0"/>
          <a:chOff x="0" y="0"/>
          <a:chExt cx="0" cy="0"/>
        </a:xfrm>
      </p:grpSpPr>
      <p:sp>
        <p:nvSpPr>
          <p:cNvPr id="2811" name="Google Shape;2811;p3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2" name="Google Shape;2812;p3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3" name="Google Shape;2813;p3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28257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14"/>
        <p:cNvGrpSpPr/>
        <p:nvPr/>
      </p:nvGrpSpPr>
      <p:grpSpPr>
        <a:xfrm>
          <a:off x="0" y="0"/>
          <a:ext cx="0" cy="0"/>
          <a:chOff x="0" y="0"/>
          <a:chExt cx="0" cy="0"/>
        </a:xfrm>
      </p:grpSpPr>
      <p:sp>
        <p:nvSpPr>
          <p:cNvPr id="2815" name="Google Shape;2815;p3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6" name="Google Shape;2816;p3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17" name="Google Shape;2817;p3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18" name="Google Shape;2818;p3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9" name="Google Shape;2819;p3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0" name="Google Shape;2820;p3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890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821"/>
        <p:cNvGrpSpPr/>
        <p:nvPr/>
      </p:nvGrpSpPr>
      <p:grpSpPr>
        <a:xfrm>
          <a:off x="0" y="0"/>
          <a:ext cx="0" cy="0"/>
          <a:chOff x="0" y="0"/>
          <a:chExt cx="0" cy="0"/>
        </a:xfrm>
      </p:grpSpPr>
      <p:sp>
        <p:nvSpPr>
          <p:cNvPr id="2822" name="Google Shape;2822;p3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3" name="Google Shape;2823;p3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4" name="Google Shape;2824;p3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25" name="Google Shape;2825;p3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3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3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48022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28"/>
        <p:cNvGrpSpPr/>
        <p:nvPr/>
      </p:nvGrpSpPr>
      <p:grpSpPr>
        <a:xfrm>
          <a:off x="0" y="0"/>
          <a:ext cx="0" cy="0"/>
          <a:chOff x="0" y="0"/>
          <a:chExt cx="0" cy="0"/>
        </a:xfrm>
      </p:grpSpPr>
      <p:sp>
        <p:nvSpPr>
          <p:cNvPr id="2829" name="Google Shape;2829;p3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3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1" name="Google Shape;2831;p3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3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3" name="Google Shape;2833;p3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0645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834"/>
        <p:cNvGrpSpPr/>
        <p:nvPr/>
      </p:nvGrpSpPr>
      <p:grpSpPr>
        <a:xfrm>
          <a:off x="0" y="0"/>
          <a:ext cx="0" cy="0"/>
          <a:chOff x="0" y="0"/>
          <a:chExt cx="0" cy="0"/>
        </a:xfrm>
      </p:grpSpPr>
      <p:sp>
        <p:nvSpPr>
          <p:cNvPr id="2835" name="Google Shape;2835;p3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6" name="Google Shape;2836;p3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7" name="Google Shape;2837;p3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8" name="Google Shape;2838;p3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9" name="Google Shape;2839;p3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95627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840"/>
        <p:cNvGrpSpPr/>
        <p:nvPr/>
      </p:nvGrpSpPr>
      <p:grpSpPr>
        <a:xfrm>
          <a:off x="0" y="0"/>
          <a:ext cx="0" cy="0"/>
          <a:chOff x="0" y="0"/>
          <a:chExt cx="0" cy="0"/>
        </a:xfrm>
      </p:grpSpPr>
      <p:sp>
        <p:nvSpPr>
          <p:cNvPr id="2841" name="Google Shape;2841;p3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2" name="Google Shape;2842;p3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3" name="Google Shape;2843;p3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38381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8483162"/>
      </p:ext>
    </p:extLst>
  </p:cSld>
  <p:clrMapOvr>
    <a:masterClrMapping/>
  </p:clrMapOvr>
  <p:transition spd="med">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615191"/>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380344C-ACCF-4A54-BB12-98B58331F818}" type="slidenum">
              <a:rPr lang="en-US" altLang="en-US"/>
              <a:pPr/>
              <a:t>‹#›</a:t>
            </a:fld>
            <a:endParaRPr lang="en-US" altLang="en-US"/>
          </a:p>
        </p:txBody>
      </p:sp>
    </p:spTree>
    <p:extLst>
      <p:ext uri="{BB962C8B-B14F-4D97-AF65-F5344CB8AC3E}">
        <p14:creationId xmlns:p14="http://schemas.microsoft.com/office/powerpoint/2010/main" val="209459207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564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3498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48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53818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348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975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7431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1435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22086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939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E5B566F-754D-4DA3-AEB4-5DDB45B544E3}" type="slidenum">
              <a:rPr lang="en-US" altLang="en-US"/>
              <a:pPr/>
              <a:t>‹#›</a:t>
            </a:fld>
            <a:endParaRPr lang="en-US" altLang="en-US"/>
          </a:p>
        </p:txBody>
      </p:sp>
    </p:spTree>
    <p:extLst>
      <p:ext uri="{BB962C8B-B14F-4D97-AF65-F5344CB8AC3E}">
        <p14:creationId xmlns:p14="http://schemas.microsoft.com/office/powerpoint/2010/main" val="2111825344"/>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6182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2666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5550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85647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983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217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18020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62721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43740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2955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63610755-ECB8-4619-9C6B-5079CAF21DE7}" type="slidenum">
              <a:rPr lang="en-US" altLang="en-US"/>
              <a:pPr/>
              <a:t>‹#›</a:t>
            </a:fld>
            <a:endParaRPr lang="en-US" altLang="en-US"/>
          </a:p>
        </p:txBody>
      </p:sp>
    </p:spTree>
    <p:extLst>
      <p:ext uri="{BB962C8B-B14F-4D97-AF65-F5344CB8AC3E}">
        <p14:creationId xmlns:p14="http://schemas.microsoft.com/office/powerpoint/2010/main" val="32747101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4115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091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A0BB5C8-0C24-4558-9BD5-428CDC3022E2}" type="slidenum">
              <a:rPr lang="en-US" altLang="en-US"/>
              <a:pPr/>
              <a:t>‹#›</a:t>
            </a:fld>
            <a:endParaRPr lang="en-US" altLang="en-US"/>
          </a:p>
        </p:txBody>
      </p:sp>
    </p:spTree>
    <p:extLst>
      <p:ext uri="{BB962C8B-B14F-4D97-AF65-F5344CB8AC3E}">
        <p14:creationId xmlns:p14="http://schemas.microsoft.com/office/powerpoint/2010/main" val="1811104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F64C021-2CBD-4FBE-ADE4-50E1B3DA03A1}" type="slidenum">
              <a:rPr lang="en-US" altLang="en-US"/>
              <a:pPr/>
              <a:t>‹#›</a:t>
            </a:fld>
            <a:endParaRPr lang="en-US" altLang="en-US"/>
          </a:p>
        </p:txBody>
      </p:sp>
    </p:spTree>
    <p:extLst>
      <p:ext uri="{BB962C8B-B14F-4D97-AF65-F5344CB8AC3E}">
        <p14:creationId xmlns:p14="http://schemas.microsoft.com/office/powerpoint/2010/main" val="20828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0CB7928-1EA7-4BA4-8A87-58FCFAC0E4D7}" type="slidenum">
              <a:rPr lang="en-US" altLang="en-US"/>
              <a:pPr/>
              <a:t>‹#›</a:t>
            </a:fld>
            <a:endParaRPr lang="en-US" altLang="en-US"/>
          </a:p>
        </p:txBody>
      </p:sp>
    </p:spTree>
    <p:extLst>
      <p:ext uri="{BB962C8B-B14F-4D97-AF65-F5344CB8AC3E}">
        <p14:creationId xmlns:p14="http://schemas.microsoft.com/office/powerpoint/2010/main" val="418854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10A8794B-882D-41DB-802D-91892AF5C105}" type="slidenum">
              <a:rPr lang="en-US" altLang="en-US"/>
              <a:pPr/>
              <a:t>‹#›</a:t>
            </a:fld>
            <a:endParaRPr lang="en-US" altLang="en-US"/>
          </a:p>
        </p:txBody>
      </p:sp>
    </p:spTree>
    <p:extLst>
      <p:ext uri="{BB962C8B-B14F-4D97-AF65-F5344CB8AC3E}">
        <p14:creationId xmlns:p14="http://schemas.microsoft.com/office/powerpoint/2010/main" val="376986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A991CBFB-E91B-4FD0-8512-3758C23EE93A}" type="slidenum">
              <a:rPr lang="en-US" altLang="en-US"/>
              <a:pPr/>
              <a:t>‹#›</a:t>
            </a:fld>
            <a:endParaRPr lang="en-US" altLang="en-US"/>
          </a:p>
        </p:txBody>
      </p:sp>
    </p:spTree>
    <p:extLst>
      <p:ext uri="{BB962C8B-B14F-4D97-AF65-F5344CB8AC3E}">
        <p14:creationId xmlns:p14="http://schemas.microsoft.com/office/powerpoint/2010/main" val="3798199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D25F652A-EEB9-4F3C-91A0-E1B3B99EF411}" type="slidenum">
              <a:rPr lang="en-US" altLang="en-US"/>
              <a:pPr/>
              <a:t>‹#›</a:t>
            </a:fld>
            <a:endParaRPr lang="en-US" altLang="en-US"/>
          </a:p>
        </p:txBody>
      </p:sp>
    </p:spTree>
    <p:extLst>
      <p:ext uri="{BB962C8B-B14F-4D97-AF65-F5344CB8AC3E}">
        <p14:creationId xmlns:p14="http://schemas.microsoft.com/office/powerpoint/2010/main" val="429113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1ED70CD-F189-47D3-ABE4-AA09A61610E1}" type="slidenum">
              <a:rPr lang="en-US" altLang="en-US"/>
              <a:pPr/>
              <a:t>‹#›</a:t>
            </a:fld>
            <a:endParaRPr lang="en-US" altLang="en-US"/>
          </a:p>
        </p:txBody>
      </p:sp>
    </p:spTree>
    <p:extLst>
      <p:ext uri="{BB962C8B-B14F-4D97-AF65-F5344CB8AC3E}">
        <p14:creationId xmlns:p14="http://schemas.microsoft.com/office/powerpoint/2010/main" val="145379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C11D14D-1958-43ED-A3B9-84FAB2CA612C}" type="slidenum">
              <a:rPr lang="en-US" altLang="en-US"/>
              <a:pPr/>
              <a:t>‹#›</a:t>
            </a:fld>
            <a:endParaRPr lang="en-US" altLang="en-US"/>
          </a:p>
        </p:txBody>
      </p:sp>
    </p:spTree>
    <p:extLst>
      <p:ext uri="{BB962C8B-B14F-4D97-AF65-F5344CB8AC3E}">
        <p14:creationId xmlns:p14="http://schemas.microsoft.com/office/powerpoint/2010/main" val="3018097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ABEBE90-3A29-44B6-B985-01B85B7E6A19}" type="slidenum">
              <a:rPr lang="en-US" altLang="en-US"/>
              <a:pPr/>
              <a:t>‹#›</a:t>
            </a:fld>
            <a:endParaRPr lang="en-US" altLang="en-US"/>
          </a:p>
        </p:txBody>
      </p:sp>
    </p:spTree>
    <p:extLst>
      <p:ext uri="{BB962C8B-B14F-4D97-AF65-F5344CB8AC3E}">
        <p14:creationId xmlns:p14="http://schemas.microsoft.com/office/powerpoint/2010/main" val="197775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BB4C238-AEBC-439E-AE9E-137D288632A8}" type="slidenum">
              <a:rPr lang="en-US" altLang="en-US"/>
              <a:pPr/>
              <a:t>‹#›</a:t>
            </a:fld>
            <a:endParaRPr lang="en-US" altLang="en-US"/>
          </a:p>
        </p:txBody>
      </p:sp>
    </p:spTree>
    <p:extLst>
      <p:ext uri="{BB962C8B-B14F-4D97-AF65-F5344CB8AC3E}">
        <p14:creationId xmlns:p14="http://schemas.microsoft.com/office/powerpoint/2010/main" val="233202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D28FD73-FF8D-40A1-A566-8D15930C1CD7}" type="slidenum">
              <a:rPr lang="en-US" altLang="en-US"/>
              <a:pPr/>
              <a:t>‹#›</a:t>
            </a:fld>
            <a:endParaRPr lang="en-US" altLang="en-US"/>
          </a:p>
        </p:txBody>
      </p:sp>
    </p:spTree>
    <p:extLst>
      <p:ext uri="{BB962C8B-B14F-4D97-AF65-F5344CB8AC3E}">
        <p14:creationId xmlns:p14="http://schemas.microsoft.com/office/powerpoint/2010/main" val="351467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20144E-ADED-4F05-A18E-0F60EC46BA6D}" type="slidenum">
              <a:rPr lang="en-US" altLang="en-US"/>
              <a:pPr/>
              <a:t>‹#›</a:t>
            </a:fld>
            <a:endParaRPr lang="en-US" altLang="en-US"/>
          </a:p>
        </p:txBody>
      </p:sp>
    </p:spTree>
    <p:extLst>
      <p:ext uri="{BB962C8B-B14F-4D97-AF65-F5344CB8AC3E}">
        <p14:creationId xmlns:p14="http://schemas.microsoft.com/office/powerpoint/2010/main" val="22996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CB5B31-0486-45FA-848F-3DB3CAFB0E3E}" type="slidenum">
              <a:rPr lang="en-US" altLang="en-US"/>
              <a:pPr/>
              <a:t>‹#›</a:t>
            </a:fld>
            <a:endParaRPr lang="en-US" altLang="en-US"/>
          </a:p>
        </p:txBody>
      </p:sp>
    </p:spTree>
    <p:extLst>
      <p:ext uri="{BB962C8B-B14F-4D97-AF65-F5344CB8AC3E}">
        <p14:creationId xmlns:p14="http://schemas.microsoft.com/office/powerpoint/2010/main" val="199537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CC62353-6D53-4563-AC53-99F2C7CD727F}" type="slidenum">
              <a:rPr lang="en-US" altLang="en-US"/>
              <a:pPr/>
              <a:t>‹#›</a:t>
            </a:fld>
            <a:endParaRPr lang="en-US" altLang="en-US"/>
          </a:p>
        </p:txBody>
      </p:sp>
    </p:spTree>
    <p:extLst>
      <p:ext uri="{BB962C8B-B14F-4D97-AF65-F5344CB8AC3E}">
        <p14:creationId xmlns:p14="http://schemas.microsoft.com/office/powerpoint/2010/main" val="2657610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2AE65A2-1F95-4F44-A845-D21140A5436D}" type="slidenum">
              <a:rPr lang="en-US" altLang="en-US"/>
              <a:pPr/>
              <a:t>‹#›</a:t>
            </a:fld>
            <a:endParaRPr lang="en-US" altLang="en-US"/>
          </a:p>
        </p:txBody>
      </p:sp>
    </p:spTree>
    <p:extLst>
      <p:ext uri="{BB962C8B-B14F-4D97-AF65-F5344CB8AC3E}">
        <p14:creationId xmlns:p14="http://schemas.microsoft.com/office/powerpoint/2010/main" val="3723720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FC0C712-6639-49EE-8CCC-3D48EE696364}" type="slidenum">
              <a:rPr lang="en-US" altLang="en-US"/>
              <a:pPr/>
              <a:t>‹#›</a:t>
            </a:fld>
            <a:endParaRPr lang="en-US" altLang="en-US"/>
          </a:p>
        </p:txBody>
      </p:sp>
    </p:spTree>
    <p:extLst>
      <p:ext uri="{BB962C8B-B14F-4D97-AF65-F5344CB8AC3E}">
        <p14:creationId xmlns:p14="http://schemas.microsoft.com/office/powerpoint/2010/main" val="1458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E212533-190A-4840-827C-715E79E2A226}" type="slidenum">
              <a:rPr lang="en-US" altLang="en-US"/>
              <a:pPr/>
              <a:t>‹#›</a:t>
            </a:fld>
            <a:endParaRPr lang="en-US" altLang="en-US"/>
          </a:p>
        </p:txBody>
      </p:sp>
    </p:spTree>
    <p:extLst>
      <p:ext uri="{BB962C8B-B14F-4D97-AF65-F5344CB8AC3E}">
        <p14:creationId xmlns:p14="http://schemas.microsoft.com/office/powerpoint/2010/main" val="52960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54C422-EF00-47F7-B425-6BAF43A01C16}" type="slidenum">
              <a:rPr lang="en-US" altLang="en-US"/>
              <a:pPr/>
              <a:t>‹#›</a:t>
            </a:fld>
            <a:endParaRPr lang="en-US" altLang="en-US"/>
          </a:p>
        </p:txBody>
      </p:sp>
    </p:spTree>
    <p:extLst>
      <p:ext uri="{BB962C8B-B14F-4D97-AF65-F5344CB8AC3E}">
        <p14:creationId xmlns:p14="http://schemas.microsoft.com/office/powerpoint/2010/main" val="1276585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54296FE-FF44-4B3A-B8BF-C3459BADD574}" type="slidenum">
              <a:rPr lang="en-US" altLang="en-US"/>
              <a:pPr/>
              <a:t>‹#›</a:t>
            </a:fld>
            <a:endParaRPr lang="en-US" altLang="en-US"/>
          </a:p>
        </p:txBody>
      </p:sp>
    </p:spTree>
    <p:extLst>
      <p:ext uri="{BB962C8B-B14F-4D97-AF65-F5344CB8AC3E}">
        <p14:creationId xmlns:p14="http://schemas.microsoft.com/office/powerpoint/2010/main" val="1521664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56C488-5F50-4BBF-A781-FAB16BBA7C85}" type="slidenum">
              <a:rPr lang="en-US" altLang="en-US"/>
              <a:pPr/>
              <a:t>‹#›</a:t>
            </a:fld>
            <a:endParaRPr lang="en-US" altLang="en-US"/>
          </a:p>
        </p:txBody>
      </p:sp>
    </p:spTree>
    <p:extLst>
      <p:ext uri="{BB962C8B-B14F-4D97-AF65-F5344CB8AC3E}">
        <p14:creationId xmlns:p14="http://schemas.microsoft.com/office/powerpoint/2010/main" val="4182305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399210-833D-489F-BF3A-A15C868C836B}" type="slidenum">
              <a:rPr lang="en-US" altLang="en-US"/>
              <a:pPr/>
              <a:t>‹#›</a:t>
            </a:fld>
            <a:endParaRPr lang="en-US" altLang="en-US"/>
          </a:p>
        </p:txBody>
      </p:sp>
    </p:spTree>
    <p:extLst>
      <p:ext uri="{BB962C8B-B14F-4D97-AF65-F5344CB8AC3E}">
        <p14:creationId xmlns:p14="http://schemas.microsoft.com/office/powerpoint/2010/main" val="3202352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9ACC21-567A-44C4-931E-C3758A54EEB2}" type="slidenum">
              <a:rPr lang="en-US" altLang="en-US"/>
              <a:pPr/>
              <a:t>‹#›</a:t>
            </a:fld>
            <a:endParaRPr lang="en-US" altLang="en-US"/>
          </a:p>
        </p:txBody>
      </p:sp>
    </p:spTree>
    <p:extLst>
      <p:ext uri="{BB962C8B-B14F-4D97-AF65-F5344CB8AC3E}">
        <p14:creationId xmlns:p14="http://schemas.microsoft.com/office/powerpoint/2010/main" val="419918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A3F8312-EB0A-4ACA-895B-52C1A7930E9E}" type="slidenum">
              <a:rPr lang="en-US" altLang="en-US"/>
              <a:pPr/>
              <a:t>‹#›</a:t>
            </a:fld>
            <a:endParaRPr lang="en-US" altLang="en-US"/>
          </a:p>
        </p:txBody>
      </p:sp>
    </p:spTree>
    <p:extLst>
      <p:ext uri="{BB962C8B-B14F-4D97-AF65-F5344CB8AC3E}">
        <p14:creationId xmlns:p14="http://schemas.microsoft.com/office/powerpoint/2010/main" val="347243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pPr/>
              <a:t>‹#›</a:t>
            </a:fld>
            <a:endParaRPr lang="en-US" altLang="en-US"/>
          </a:p>
        </p:txBody>
      </p:sp>
    </p:spTree>
    <p:extLst>
      <p:ext uri="{BB962C8B-B14F-4D97-AF65-F5344CB8AC3E}">
        <p14:creationId xmlns:p14="http://schemas.microsoft.com/office/powerpoint/2010/main" val="17083377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pPr/>
              <a:t>‹#›</a:t>
            </a:fld>
            <a:endParaRPr lang="en-US" altLang="en-US"/>
          </a:p>
        </p:txBody>
      </p:sp>
    </p:spTree>
    <p:extLst>
      <p:ext uri="{BB962C8B-B14F-4D97-AF65-F5344CB8AC3E}">
        <p14:creationId xmlns:p14="http://schemas.microsoft.com/office/powerpoint/2010/main" val="57806456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pPr/>
              <a:t>‹#›</a:t>
            </a:fld>
            <a:endParaRPr lang="en-US" altLang="en-US"/>
          </a:p>
        </p:txBody>
      </p:sp>
    </p:spTree>
    <p:extLst>
      <p:ext uri="{BB962C8B-B14F-4D97-AF65-F5344CB8AC3E}">
        <p14:creationId xmlns:p14="http://schemas.microsoft.com/office/powerpoint/2010/main" val="260809031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pPr/>
              <a:t>‹#›</a:t>
            </a:fld>
            <a:endParaRPr lang="en-US" altLang="en-US"/>
          </a:p>
        </p:txBody>
      </p:sp>
    </p:spTree>
    <p:extLst>
      <p:ext uri="{BB962C8B-B14F-4D97-AF65-F5344CB8AC3E}">
        <p14:creationId xmlns:p14="http://schemas.microsoft.com/office/powerpoint/2010/main" val="403966345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pPr/>
              <a:t>‹#›</a:t>
            </a:fld>
            <a:endParaRPr lang="en-US" altLang="en-US"/>
          </a:p>
        </p:txBody>
      </p:sp>
    </p:spTree>
    <p:extLst>
      <p:ext uri="{BB962C8B-B14F-4D97-AF65-F5344CB8AC3E}">
        <p14:creationId xmlns:p14="http://schemas.microsoft.com/office/powerpoint/2010/main" val="98419758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BCB3C29-9FA1-4FA6-B5C7-38796F11759D}" type="slidenum">
              <a:rPr lang="en-US" altLang="en-US"/>
              <a:pPr/>
              <a:t>‹#›</a:t>
            </a:fld>
            <a:endParaRPr lang="en-US" altLang="en-US"/>
          </a:p>
        </p:txBody>
      </p:sp>
    </p:spTree>
    <p:extLst>
      <p:ext uri="{BB962C8B-B14F-4D97-AF65-F5344CB8AC3E}">
        <p14:creationId xmlns:p14="http://schemas.microsoft.com/office/powerpoint/2010/main" val="4221293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pPr/>
              <a:t>‹#›</a:t>
            </a:fld>
            <a:endParaRPr lang="en-US" altLang="en-US"/>
          </a:p>
        </p:txBody>
      </p:sp>
    </p:spTree>
    <p:extLst>
      <p:ext uri="{BB962C8B-B14F-4D97-AF65-F5344CB8AC3E}">
        <p14:creationId xmlns:p14="http://schemas.microsoft.com/office/powerpoint/2010/main" val="3978587935"/>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pPr/>
              <a:t>‹#›</a:t>
            </a:fld>
            <a:endParaRPr lang="en-US" altLang="en-US"/>
          </a:p>
        </p:txBody>
      </p:sp>
    </p:spTree>
    <p:extLst>
      <p:ext uri="{BB962C8B-B14F-4D97-AF65-F5344CB8AC3E}">
        <p14:creationId xmlns:p14="http://schemas.microsoft.com/office/powerpoint/2010/main" val="34245466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pPr/>
              <a:t>‹#›</a:t>
            </a:fld>
            <a:endParaRPr lang="en-US" altLang="en-US"/>
          </a:p>
        </p:txBody>
      </p:sp>
    </p:spTree>
    <p:extLst>
      <p:ext uri="{BB962C8B-B14F-4D97-AF65-F5344CB8AC3E}">
        <p14:creationId xmlns:p14="http://schemas.microsoft.com/office/powerpoint/2010/main" val="191071714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pPr/>
              <a:t>‹#›</a:t>
            </a:fld>
            <a:endParaRPr lang="en-US" altLang="en-US"/>
          </a:p>
        </p:txBody>
      </p:sp>
    </p:spTree>
    <p:extLst>
      <p:ext uri="{BB962C8B-B14F-4D97-AF65-F5344CB8AC3E}">
        <p14:creationId xmlns:p14="http://schemas.microsoft.com/office/powerpoint/2010/main" val="37476237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pPr/>
              <a:t>‹#›</a:t>
            </a:fld>
            <a:endParaRPr lang="en-US" altLang="en-US"/>
          </a:p>
        </p:txBody>
      </p:sp>
    </p:spTree>
    <p:extLst>
      <p:ext uri="{BB962C8B-B14F-4D97-AF65-F5344CB8AC3E}">
        <p14:creationId xmlns:p14="http://schemas.microsoft.com/office/powerpoint/2010/main" val="235295176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pPr/>
              <a:t>‹#›</a:t>
            </a:fld>
            <a:endParaRPr lang="en-US" altLang="en-US"/>
          </a:p>
        </p:txBody>
      </p:sp>
    </p:spTree>
    <p:extLst>
      <p:ext uri="{BB962C8B-B14F-4D97-AF65-F5344CB8AC3E}">
        <p14:creationId xmlns:p14="http://schemas.microsoft.com/office/powerpoint/2010/main" val="11920379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40580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69935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621903"/>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57508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681A8E0-B13A-4DB6-99DB-32DFED6001B0}" type="slidenum">
              <a:rPr lang="en-US" altLang="en-US"/>
              <a:pPr/>
              <a:t>‹#›</a:t>
            </a:fld>
            <a:endParaRPr lang="en-US" altLang="en-US"/>
          </a:p>
        </p:txBody>
      </p:sp>
    </p:spTree>
    <p:extLst>
      <p:ext uri="{BB962C8B-B14F-4D97-AF65-F5344CB8AC3E}">
        <p14:creationId xmlns:p14="http://schemas.microsoft.com/office/powerpoint/2010/main" val="3459413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80827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81185"/>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969357"/>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7139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2188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02628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02410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11/14/19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23287628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11/14/19</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455309964"/>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51013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4077377-84E1-4847-9E66-B1CE5F49DE47}" type="slidenum">
              <a:rPr lang="en-US" altLang="en-US"/>
              <a:pPr/>
              <a:t>‹#›</a:t>
            </a:fld>
            <a:endParaRPr lang="en-US" altLang="en-US"/>
          </a:p>
        </p:txBody>
      </p:sp>
    </p:spTree>
    <p:extLst>
      <p:ext uri="{BB962C8B-B14F-4D97-AF65-F5344CB8AC3E}">
        <p14:creationId xmlns:p14="http://schemas.microsoft.com/office/powerpoint/2010/main" val="22207973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2054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4195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2623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73633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586551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6774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03647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34499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09455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5231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C669801-D976-4824-9C07-9C5BC1AFECDF}" type="slidenum">
              <a:rPr lang="en-US" altLang="en-US"/>
              <a:pPr/>
              <a:t>‹#›</a:t>
            </a:fld>
            <a:endParaRPr lang="en-US" altLang="en-US"/>
          </a:p>
        </p:txBody>
      </p:sp>
    </p:spTree>
    <p:extLst>
      <p:ext uri="{BB962C8B-B14F-4D97-AF65-F5344CB8AC3E}">
        <p14:creationId xmlns:p14="http://schemas.microsoft.com/office/powerpoint/2010/main" val="3167678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68003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5964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77922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951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01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15058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75361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98518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4409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0259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38D4023-69E5-4100-906A-634EEBEAE050}" type="slidenum">
              <a:rPr lang="en-US" altLang="en-US"/>
              <a:pPr/>
              <a:t>‹#›</a:t>
            </a:fld>
            <a:endParaRPr lang="en-US" altLang="en-US"/>
          </a:p>
        </p:txBody>
      </p:sp>
    </p:spTree>
    <p:extLst>
      <p:ext uri="{BB962C8B-B14F-4D97-AF65-F5344CB8AC3E}">
        <p14:creationId xmlns:p14="http://schemas.microsoft.com/office/powerpoint/2010/main" val="922037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10236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C172FDCB-8F39-274C-97DD-177C736D7E4E}" type="slidenum">
              <a:rPr lang="zh-CN" altLang="en-US"/>
              <a:pPr>
                <a:defRPr/>
              </a:pPr>
              <a:t>‹#›</a:t>
            </a:fld>
            <a:endParaRPr lang="en-US" altLang="zh-CN"/>
          </a:p>
        </p:txBody>
      </p:sp>
    </p:spTree>
    <p:extLst>
      <p:ext uri="{BB962C8B-B14F-4D97-AF65-F5344CB8AC3E}">
        <p14:creationId xmlns:p14="http://schemas.microsoft.com/office/powerpoint/2010/main" val="99845779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ED40B6C-508A-014A-904C-3DFC3B3EA7C6}" type="slidenum">
              <a:rPr lang="zh-CN" altLang="en-US"/>
              <a:pPr>
                <a:defRPr/>
              </a:pPr>
              <a:t>‹#›</a:t>
            </a:fld>
            <a:endParaRPr lang="en-US" altLang="zh-CN"/>
          </a:p>
        </p:txBody>
      </p:sp>
    </p:spTree>
    <p:extLst>
      <p:ext uri="{BB962C8B-B14F-4D97-AF65-F5344CB8AC3E}">
        <p14:creationId xmlns:p14="http://schemas.microsoft.com/office/powerpoint/2010/main" val="749449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8170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708493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97685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017337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688074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555521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8295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0.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2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4.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8.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0DAAB698-1D05-4047-BEE2-2ECEA352BF8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6E15633-F1A9-9C4E-A538-27E286BE1B46}" type="slidenum">
              <a:rPr lang="zh-CN" altLang="en-US">
                <a:ea typeface="ＭＳ Ｐゴシック" charset="0"/>
              </a:rPr>
              <a:pPr>
                <a:defRPr/>
              </a:pPr>
              <a:t>‹#›</a:t>
            </a:fld>
            <a:endParaRPr lang="en-US" altLang="zh-CN">
              <a:ea typeface="ＭＳ Ｐゴシック" charset="0"/>
            </a:endParaRPr>
          </a:p>
        </p:txBody>
      </p:sp>
    </p:spTree>
    <p:extLst>
      <p:ext uri="{BB962C8B-B14F-4D97-AF65-F5344CB8AC3E}">
        <p14:creationId xmlns:p14="http://schemas.microsoft.com/office/powerpoint/2010/main" val="2455265517"/>
      </p:ext>
    </p:extLst>
  </p:cSld>
  <p:clrMap bg1="lt1" tx1="dk1" bg2="lt2" tx2="dk2" accent1="accent1" accent2="accent2" accent3="accent3" accent4="accent4" accent5="accent5" accent6="accent6" hlink="hlink" folHlink="folHlink"/>
  <p:sldLayoutIdLst>
    <p:sldLayoutId id="2147484061" r:id="rId1"/>
    <p:sldLayoutId id="2147484062"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4200409964"/>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solidFill>
                <a:srgbClr val="FDE2C4"/>
              </a:solidFill>
            </a:endParaRPr>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solidFill>
                <a:srgbClr val="FDE2C4"/>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359350317"/>
      </p:ext>
    </p:extLst>
  </p:cSld>
  <p:clrMap bg1="dk2" tx1="lt1" bg2="dk1"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1203917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525715609"/>
      </p:ext>
    </p:extLst>
  </p:cSld>
  <p:clrMap bg1="lt1" tx1="dk1" bg2="lt2" tx2="dk2" accent1="accent1" accent2="accent2" accent3="accent3" accent4="accent4" accent5="accent5" accent6="accent6" hlink="hlink" folHlink="folHlink"/>
  <p:sldLayoutIdLst>
    <p:sldLayoutId id="2147484116"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28"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Geneva" charset="0"/>
              </a:defRPr>
            </a:lvl1pPr>
          </a:lstStyle>
          <a:p>
            <a:pPr eaLnBrk="1" hangingPunct="1">
              <a:defRPr/>
            </a:pPr>
            <a:fld id="{6BFF2444-2226-D84A-B5CD-42D47A780071}" type="slidenum">
              <a:rPr lang="en-US">
                <a:solidFill>
                  <a:srgbClr val="000000"/>
                </a:solidFill>
                <a:latin typeface="Arial" charset="0"/>
                <a:ea typeface="ＭＳ Ｐゴシック" charset="0"/>
              </a:rPr>
              <a:pPr eaLnBrk="1" hangingPunct="1">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8326370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3902075"/>
            <a:ext cx="3400425" cy="2949575"/>
            <a:chOff x="0" y="2458"/>
            <a:chExt cx="2142" cy="1858"/>
          </a:xfrm>
        </p:grpSpPr>
        <p:sp>
          <p:nvSpPr>
            <p:cNvPr id="269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693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93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2572AA1-E31D-2442-BFFB-A33C2D6F448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1259292944"/>
      </p:ext>
    </p:extLst>
  </p:cSld>
  <p:clrMap bg1="dk2" tx1="lt1" bg2="dk1" tx2="lt2" accent1="accent1" accent2="accent2" accent3="accent3" accent4="accent4" accent5="accent5" accent6="accent6" hlink="hlink" folHlink="folHlink"/>
  <p:sldLayoutIdLst>
    <p:sldLayoutId id="214748413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28457945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11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A36E06F4-A21D-7A48-9AA1-6693A455A137}"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3496265762"/>
      </p:ext>
    </p:extLst>
  </p:cSld>
  <p:clrMap bg1="dk2" tx1="lt1" bg2="dk1" tx2="lt2" accent1="accent1" accent2="accent2" accent3="accent3" accent4="accent4" accent5="accent5" accent6="accent6" hlink="hlink" folHlink="folHlink"/>
  <p:sldLayoutIdLst>
    <p:sldLayoutId id="21474841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31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9D02B73-9078-6746-B758-B4BCD21EFA55}"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499664124"/>
      </p:ext>
    </p:extLst>
  </p:cSld>
  <p:clrMap bg1="dk2" tx1="lt1" bg2="dk1" tx2="lt2" accent1="accent1" accent2="accent2" accent3="accent3" accent4="accent4" accent5="accent5" accent6="accent6" hlink="hlink" folHlink="folHlink"/>
  <p:sldLayoutIdLst>
    <p:sldLayoutId id="21474841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B9FEB8C6-5290-4C5B-976F-62BB8EB82F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3312EBC-2818-8C4B-89C5-E8FA39C497B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04849773"/>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4279476533"/>
      </p:ext>
    </p:extLst>
  </p:cSld>
  <p:clrMap bg1="dk1" tx1="lt1" bg2="dk2"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21502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468579529"/>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366240712"/>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5"/>
        <p:cNvGrpSpPr/>
        <p:nvPr/>
      </p:nvGrpSpPr>
      <p:grpSpPr>
        <a:xfrm>
          <a:off x="0" y="0"/>
          <a:ext cx="0" cy="0"/>
          <a:chOff x="0" y="0"/>
          <a:chExt cx="0" cy="0"/>
        </a:xfrm>
      </p:grpSpPr>
      <p:sp>
        <p:nvSpPr>
          <p:cNvPr id="2766" name="Google Shape;2766;p3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7" name="Google Shape;2767;p3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8" name="Google Shape;2768;p3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69" name="Google Shape;2769;p3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70" name="Google Shape;2770;p3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9198634"/>
      </p:ext>
    </p:extLst>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636179"/>
      </p:ext>
    </p:extLst>
  </p:cSld>
  <p:clrMap bg1="lt1" tx1="dk1" bg2="dk2" tx2="lt2" accent1="accent1" accent2="accent2" accent3="accent3" accent4="accent4" accent5="accent5" accent6="accent6" hlink="hlink" folHlink="folHlink"/>
  <p:sldLayoutIdLst>
    <p:sldLayoutId id="2147484242" r:id="rId1"/>
    <p:sldLayoutId id="2147484243"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0319231"/>
      </p:ext>
    </p:extLst>
  </p:cSld>
  <p:clrMap bg1="lt1" tx1="dk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1891371"/>
      </p:ext>
    </p:extLst>
  </p:cSld>
  <p:clrMap bg1="lt1" tx1="dk1" bg2="dk2"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C6B1E7D4-EF2C-44A5-A08D-4007796F19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31"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en-US"/>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en-US"/>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D2A35D6B-6FE4-4CF1-9A0A-E384A2ED422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pitchFamily="2" charset="2"/>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FFCC66"/>
        </a:buClr>
        <a:buFont typeface="Wingdings" pitchFamily="2" charset="2"/>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FF66"/>
        </a:buClr>
        <a:buFont typeface="Wingdings" pitchFamily="2" charset="2"/>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CC66"/>
        </a:buClr>
        <a:buFont typeface="Wingdings" pitchFamily="2" charset="2"/>
        <a:buChar char="w"/>
        <a:defRPr sz="2000">
          <a:solidFill>
            <a:schemeClr val="tx1"/>
          </a:solidFill>
          <a:latin typeface="+mn-lt"/>
          <a:ea typeface="+mn-ea"/>
          <a:cs typeface="+mn-cs"/>
        </a:defRPr>
      </a:lvl5pPr>
      <a:lvl6pPr marL="25146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6pPr>
      <a:lvl7pPr marL="29718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7pPr>
      <a:lvl8pPr marL="34290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8pPr>
      <a:lvl9pPr marL="38862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0538025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11/14/19</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2806120279"/>
      </p:ext>
    </p:extLst>
  </p:cSld>
  <p:clrMap bg1="lt1" tx1="dk1" bg2="lt2" tx2="dk2" accent1="accent1" accent2="accent2" accent3="accent3" accent4="accent4" accent5="accent5" accent6="accent6" hlink="hlink" folHlink="folHlink"/>
  <p:sldLayoutIdLst>
    <p:sldLayoutId id="2147484007" r:id="rId1"/>
    <p:sldLayoutId id="214748400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798913962"/>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48343654"/>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28.xml"/><Relationship Id="rId1" Type="http://schemas.openxmlformats.org/officeDocument/2006/relationships/slideLayout" Target="../slideLayouts/slideLayout130.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29.xml"/><Relationship Id="rId1" Type="http://schemas.openxmlformats.org/officeDocument/2006/relationships/slideLayout" Target="../slideLayouts/slideLayout13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2" Type="http://schemas.openxmlformats.org/officeDocument/2006/relationships/notesSlide" Target="../notesSlides/notesSlide31.xml"/><Relationship Id="rId1" Type="http://schemas.openxmlformats.org/officeDocument/2006/relationships/slideLayout" Target="../slideLayouts/slideLayout134.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135.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63.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3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5.jpeg"/><Relationship Id="rId2" Type="http://schemas.openxmlformats.org/officeDocument/2006/relationships/slideLayout" Target="../slideLayouts/slideLayout190.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42.xml"/><Relationship Id="rId1" Type="http://schemas.openxmlformats.org/officeDocument/2006/relationships/slideLayout" Target="../slideLayouts/slideLayout19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image" Target="../media/image58.jpe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45.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80.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45.xml"/><Relationship Id="rId5" Type="http://schemas.openxmlformats.org/officeDocument/2006/relationships/image" Target="../media/image38.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46.xml"/><Relationship Id="rId5" Type="http://schemas.openxmlformats.org/officeDocument/2006/relationships/image" Target="../media/image38.jpeg"/><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08.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9.xml"/><Relationship Id="rId1" Type="http://schemas.openxmlformats.org/officeDocument/2006/relationships/slideLayout" Target="../slideLayouts/slideLayout210.xml"/><Relationship Id="rId4" Type="http://schemas.openxmlformats.org/officeDocument/2006/relationships/image" Target="../media/image79.jpg"/></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0.xml"/><Relationship Id="rId1" Type="http://schemas.openxmlformats.org/officeDocument/2006/relationships/slideLayout" Target="../slideLayouts/slideLayout22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45.xml"/><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45.xml"/><Relationship Id="rId5" Type="http://schemas.openxmlformats.org/officeDocument/2006/relationships/image" Target="../media/image88.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2.xml"/><Relationship Id="rId1" Type="http://schemas.openxmlformats.org/officeDocument/2006/relationships/slideLayout" Target="../slideLayouts/slideLayout45.xml"/><Relationship Id="rId5" Type="http://schemas.openxmlformats.org/officeDocument/2006/relationships/image" Target="../media/image92.jpeg"/><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93.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zh-CN" altLang="en-US" sz="3600" b="1" dirty="0">
                <a:solidFill>
                  <a:srgbClr val="FFFFFF"/>
                </a:solidFill>
                <a:latin typeface="Arial" charset="0"/>
              </a:rPr>
              <a:t>创造</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Singapore Bible College</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有神进化论</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或进化？</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1524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endParaRPr lang="en-US" altLang="en-US" b="1">
              <a:solidFill>
                <a:schemeClr val="bg1"/>
              </a:solidFill>
              <a:effectLst>
                <a:outerShdw blurRad="38100" dist="38100" dir="2700000" algn="tl">
                  <a:srgbClr val="000000"/>
                </a:outerShdw>
              </a:effectLst>
              <a:ea typeface="ＭＳ Ｐゴシック" pitchFamily="34" charset="-128"/>
            </a:endParaRPr>
          </a:p>
        </p:txBody>
      </p:sp>
      <p:sp>
        <p:nvSpPr>
          <p:cNvPr id="77827" name="Rectangle 4"/>
          <p:cNvSpPr>
            <a:spLocks noChangeArrowheads="1"/>
          </p:cNvSpPr>
          <p:nvPr/>
        </p:nvSpPr>
        <p:spPr bwMode="auto">
          <a:xfrm>
            <a:off x="5867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r>
              <a:rPr lang="zh-CN" altLang="en-US" sz="3200">
                <a:latin typeface="Times New Roman" pitchFamily="18" charset="0"/>
                <a:ea typeface="SimSun" pitchFamily="2" charset="-122"/>
              </a:rPr>
              <a:t> </a:t>
            </a:r>
            <a:endParaRPr lang="en-US" altLang="en-US" sz="3200" b="1">
              <a:solidFill>
                <a:schemeClr val="bg1"/>
              </a:solidFill>
            </a:endParaRPr>
          </a:p>
        </p:txBody>
      </p:sp>
      <p:sp>
        <p:nvSpPr>
          <p:cNvPr id="7782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7829"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2819400" y="1752600"/>
            <a:ext cx="3581400" cy="312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en-US" altLang="zh-CN" sz="3200" b="1">
                <a:solidFill>
                  <a:schemeClr val="bg1"/>
                </a:solidFill>
                <a:ea typeface="SimSun" pitchFamily="2" charset="-122"/>
              </a:rPr>
              <a:t>“</a:t>
            </a:r>
            <a:r>
              <a:rPr lang="zh-CN" altLang="en-US" sz="3200" b="1">
                <a:solidFill>
                  <a:schemeClr val="bg1"/>
                </a:solidFill>
                <a:ea typeface="SimSun" pitchFamily="2" charset="-122"/>
              </a:rPr>
              <a:t>演变的谎言在每个领域渗入并且控制现代想法</a:t>
            </a:r>
            <a:r>
              <a:rPr lang="en-US" altLang="zh-CN" sz="3200" b="1">
                <a:solidFill>
                  <a:schemeClr val="bg1"/>
                </a:solidFill>
                <a:ea typeface="SimSun" pitchFamily="2" charset="-122"/>
              </a:rPr>
              <a:t>… [</a:t>
            </a:r>
            <a:r>
              <a:rPr lang="zh-CN" altLang="en-US" sz="3200" b="1">
                <a:solidFill>
                  <a:schemeClr val="bg1"/>
                </a:solidFill>
                <a:ea typeface="SimSun" pitchFamily="2" charset="-122"/>
              </a:rPr>
              <a:t>它</a:t>
            </a:r>
            <a:r>
              <a:rPr lang="en-US" altLang="zh-CN" sz="3200" b="1">
                <a:solidFill>
                  <a:schemeClr val="bg1"/>
                </a:solidFill>
                <a:ea typeface="SimSun" pitchFamily="2" charset="-122"/>
              </a:rPr>
              <a:t>]</a:t>
            </a:r>
            <a:r>
              <a:rPr lang="zh-CN" altLang="en-US" sz="3200" b="1">
                <a:solidFill>
                  <a:schemeClr val="bg1"/>
                </a:solidFill>
                <a:ea typeface="SimSun" pitchFamily="2" charset="-122"/>
              </a:rPr>
              <a:t> 基本上导致</a:t>
            </a:r>
            <a:r>
              <a:rPr lang="en-US" altLang="zh-CN" sz="3200" b="1">
                <a:solidFill>
                  <a:schemeClr val="bg1"/>
                </a:solidFill>
                <a:ea typeface="SimSun" pitchFamily="2" charset="-122"/>
              </a:rPr>
              <a:t>…</a:t>
            </a:r>
            <a:r>
              <a:rPr lang="zh-CN" altLang="en-US" sz="3200" b="1">
                <a:solidFill>
                  <a:schemeClr val="bg1"/>
                </a:solidFill>
                <a:ea typeface="SimSun" pitchFamily="2" charset="-122"/>
              </a:rPr>
              <a:t>崩解到处加速</a:t>
            </a:r>
            <a:r>
              <a:rPr lang="en-US" altLang="zh-CN" sz="3200" b="1">
                <a:solidFill>
                  <a:schemeClr val="bg1"/>
                </a:solidFill>
                <a:ea typeface="SimSun" pitchFamily="2" charset="-122"/>
              </a:rPr>
              <a:t>…</a:t>
            </a:r>
            <a:r>
              <a:rPr lang="zh-CN" altLang="en-US" sz="3200" b="1">
                <a:solidFill>
                  <a:schemeClr val="bg1"/>
                </a:solidFill>
                <a:ea typeface="SimSun" pitchFamily="2" charset="-122"/>
              </a:rPr>
              <a:t>当科学和圣经不同时，科学明显地误译它的数据”。</a:t>
            </a:r>
            <a:r>
              <a:rPr lang="en-US" altLang="ja-JP" sz="3200" b="1">
                <a:solidFill>
                  <a:schemeClr val="bg1"/>
                </a:solidFill>
              </a:rPr>
              <a:t>”</a:t>
            </a:r>
            <a:endParaRPr lang="en-US" altLang="en-US" sz="32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effectLst>
                  <a:outerShdw blurRad="38100" dist="38100" dir="2700000" algn="tl">
                    <a:srgbClr val="FFFFFF"/>
                  </a:outerShdw>
                </a:effectLst>
                <a:ea typeface="SimSun" pitchFamily="2" charset="-122"/>
              </a:rPr>
              <a:t>其它</a:t>
            </a:r>
            <a:r>
              <a:rPr lang="zh-CN" altLang="en-US" b="1">
                <a:effectLst>
                  <a:outerShdw blurRad="38100" dist="38100" dir="2700000" algn="tl">
                    <a:srgbClr val="FFFFFF"/>
                  </a:outerShdw>
                </a:effectLst>
                <a:ea typeface="ヒラギノ角ゴ ProN W3" pitchFamily="-84" charset="-128"/>
              </a:rPr>
              <a:t>看法</a:t>
            </a:r>
            <a:endParaRPr lang="en-US" altLang="en-US" b="1">
              <a:effectLst>
                <a:outerShdw blurRad="38100" dist="38100" dir="2700000" algn="tl">
                  <a:srgbClr val="FFFFFF"/>
                </a:outerShdw>
              </a:effectLst>
              <a:ea typeface="ＭＳ Ｐゴシック" pitchFamily="34" charset="-128"/>
            </a:endParaRPr>
          </a:p>
        </p:txBody>
      </p:sp>
      <p:sp>
        <p:nvSpPr>
          <p:cNvPr id="79874" name="Rectangle 3"/>
          <p:cNvSpPr>
            <a:spLocks noChangeArrowheads="1"/>
          </p:cNvSpPr>
          <p:nvPr/>
        </p:nvSpPr>
        <p:spPr bwMode="auto">
          <a:xfrm>
            <a:off x="152400" y="5181600"/>
            <a:ext cx="3048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p>
          <a:p>
            <a:pPr algn="ctr" eaLnBrk="1" hangingPunct="1">
              <a:spcBef>
                <a:spcPct val="20000"/>
              </a:spcBef>
            </a:pPr>
            <a:endParaRPr lang="en-US" altLang="en-US" sz="3200" b="1">
              <a:solidFill>
                <a:schemeClr val="bg1"/>
              </a:solidFill>
            </a:endParaRPr>
          </a:p>
        </p:txBody>
      </p:sp>
      <p:sp>
        <p:nvSpPr>
          <p:cNvPr id="79875" name="Rectangle 4"/>
          <p:cNvSpPr>
            <a:spLocks noChangeArrowheads="1"/>
          </p:cNvSpPr>
          <p:nvPr/>
        </p:nvSpPr>
        <p:spPr bwMode="auto">
          <a:xfrm>
            <a:off x="59436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endParaRPr lang="en-US" altLang="en-US" sz="2800">
              <a:solidFill>
                <a:schemeClr val="bg1"/>
              </a:solidFill>
              <a:latin typeface="Times New Roman" pitchFamily="18" charset="0"/>
              <a:ea typeface="SimSun" pitchFamily="2" charset="-122"/>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rPr>
              <a:t>生命</a:t>
            </a:r>
            <a:r>
              <a:rPr lang="ja-JP" altLang="en-US" sz="3200" b="1">
                <a:solidFill>
                  <a:schemeClr val="bg1"/>
                </a:solidFill>
                <a:ea typeface="华文细黑" pitchFamily="-84" charset="-122"/>
              </a:rPr>
              <a:t>罗</a:t>
            </a:r>
            <a:r>
              <a:rPr lang="ja-JP" altLang="en-US" sz="3200" b="1">
                <a:solidFill>
                  <a:schemeClr val="bg1"/>
                </a:solidFill>
              </a:rPr>
              <a:t>格斯</a:t>
            </a:r>
            <a:endParaRPr lang="en-US" altLang="zh-CN" sz="3200" b="1">
              <a:solidFill>
                <a:schemeClr val="bg1"/>
              </a:solidFill>
              <a:ea typeface="SimSun" pitchFamily="2" charset="-122"/>
            </a:endParaRPr>
          </a:p>
          <a:p>
            <a:pPr algn="ctr" eaLnBrk="1" hangingPunct="1">
              <a:spcBef>
                <a:spcPct val="20000"/>
              </a:spcBef>
            </a:pPr>
            <a:r>
              <a:rPr lang="en-US" altLang="en-US" sz="2800">
                <a:solidFill>
                  <a:schemeClr val="bg1"/>
                </a:solidFill>
                <a:latin typeface="Times New Roman" pitchFamily="18" charset="0"/>
              </a:rPr>
              <a:t>(</a:t>
            </a:r>
            <a:r>
              <a:rPr lang="ja-JP" altLang="en-US" sz="2800">
                <a:solidFill>
                  <a:schemeClr val="bg1"/>
                </a:solidFill>
                <a:latin typeface="Times New Roman" pitchFamily="18" charset="0"/>
              </a:rPr>
              <a:t>卡林斯</a:t>
            </a:r>
            <a:r>
              <a:rPr lang="en-US" altLang="ja-JP" sz="2800">
                <a:solidFill>
                  <a:schemeClr val="bg1"/>
                </a:solidFill>
                <a:latin typeface="Times New Roman" pitchFamily="18" charset="0"/>
              </a:rPr>
              <a:t>)</a:t>
            </a:r>
            <a:endParaRPr lang="en-US" altLang="en-US" sz="2800">
              <a:solidFill>
                <a:schemeClr val="bg1"/>
              </a:solidFill>
              <a:latin typeface="Times New Roman" pitchFamily="18" charset="0"/>
            </a:endParaRPr>
          </a:p>
        </p:txBody>
      </p:sp>
      <p:sp>
        <p:nvSpPr>
          <p:cNvPr id="7987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9878" name="Picture 7"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1922" name="Rectangle 3"/>
          <p:cNvSpPr>
            <a:spLocks noChangeArrowheads="1"/>
          </p:cNvSpPr>
          <p:nvPr/>
        </p:nvSpPr>
        <p:spPr bwMode="auto">
          <a:xfrm>
            <a:off x="6096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600">
                <a:solidFill>
                  <a:schemeClr val="bg1"/>
                </a:solidFill>
                <a:ea typeface="SimSun" pitchFamily="2" charset="-122"/>
              </a:rPr>
              <a:t>在于</a:t>
            </a:r>
            <a:r>
              <a:rPr lang="en-US" altLang="zh-CN" sz="3600">
                <a:solidFill>
                  <a:schemeClr val="bg1"/>
                </a:solidFill>
                <a:ea typeface="SimSun" pitchFamily="2" charset="-122"/>
              </a:rPr>
              <a:t>2006</a:t>
            </a:r>
            <a:r>
              <a:rPr lang="zh-CN" altLang="en-US" sz="3600">
                <a:solidFill>
                  <a:schemeClr val="bg1"/>
                </a:solidFill>
                <a:ea typeface="SimSun" pitchFamily="2" charset="-122"/>
              </a:rPr>
              <a:t>年</a:t>
            </a:r>
            <a:r>
              <a:rPr lang="en-US" altLang="zh-CN" sz="3600">
                <a:solidFill>
                  <a:schemeClr val="bg1"/>
                </a:solidFill>
                <a:ea typeface="SimSun" pitchFamily="2" charset="-122"/>
              </a:rPr>
              <a:t>6</a:t>
            </a:r>
            <a:r>
              <a:rPr lang="zh-CN" altLang="en-US" sz="3600">
                <a:solidFill>
                  <a:schemeClr val="bg1"/>
                </a:solidFill>
                <a:ea typeface="SimSun" pitchFamily="2" charset="-122"/>
              </a:rPr>
              <a:t>月的第</a:t>
            </a:r>
            <a:r>
              <a:rPr lang="en-US" altLang="zh-CN" sz="3600">
                <a:solidFill>
                  <a:schemeClr val="bg1"/>
                </a:solidFill>
                <a:ea typeface="SimSun" pitchFamily="2" charset="-122"/>
              </a:rPr>
              <a:t>75</a:t>
            </a:r>
            <a:r>
              <a:rPr lang="zh-CN" altLang="en-US" sz="3600">
                <a:solidFill>
                  <a:schemeClr val="bg1"/>
                </a:solidFill>
                <a:ea typeface="SimSun" pitchFamily="2" charset="-122"/>
              </a:rPr>
              <a:t>届大会，</a:t>
            </a:r>
          </a:p>
          <a:p>
            <a:pPr eaLnBrk="1" hangingPunct="1">
              <a:spcBef>
                <a:spcPct val="20000"/>
              </a:spcBef>
            </a:pPr>
            <a:r>
              <a:rPr lang="zh-CN" altLang="en-US" sz="3600">
                <a:solidFill>
                  <a:schemeClr val="bg1"/>
                </a:solidFill>
                <a:ea typeface="SimSun" pitchFamily="2" charset="-122"/>
              </a:rPr>
              <a:t>主教制度的教会在学校通过了支持进化论的教学决议。</a:t>
            </a:r>
          </a:p>
          <a:p>
            <a:pPr eaLnBrk="1" hangingPunct="1">
              <a:spcBef>
                <a:spcPct val="20000"/>
              </a:spcBef>
            </a:pPr>
            <a:r>
              <a:rPr lang="zh-CN" altLang="en-US" sz="3600">
                <a:solidFill>
                  <a:schemeClr val="bg1"/>
                </a:solidFill>
                <a:ea typeface="SimSun" pitchFamily="2" charset="-122"/>
              </a:rPr>
              <a:t>决议题为“肯定创造和进化论”，宣称“进化论与整个基督徒信仰的真实和实践性兼容”。</a:t>
            </a:r>
          </a:p>
        </p:txBody>
      </p:sp>
      <p:pic>
        <p:nvPicPr>
          <p:cNvPr id="81923"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3970"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latin typeface="Times New Roman" pitchFamily="18" charset="0"/>
                <a:ea typeface="SimSun" pitchFamily="2" charset="-122"/>
              </a:rPr>
              <a:t>它也鼓励国家议会和教育委员会“由科学界的公众舆论所接受的最佳科学标准建立科学教育</a:t>
            </a:r>
            <a:r>
              <a:rPr lang="en-US" altLang="zh-CN" sz="4000" b="1">
                <a:solidFill>
                  <a:schemeClr val="bg1"/>
                </a:solidFill>
                <a:latin typeface="Times New Roman" pitchFamily="18" charset="0"/>
                <a:ea typeface="SimSun" pitchFamily="2" charset="-122"/>
              </a:rPr>
              <a:t>…”</a:t>
            </a:r>
            <a:endParaRPr lang="en-US" altLang="en-US" sz="4000" b="1">
              <a:solidFill>
                <a:schemeClr val="bg1"/>
              </a:solidFill>
            </a:endParaRPr>
          </a:p>
        </p:txBody>
      </p:sp>
      <p:pic>
        <p:nvPicPr>
          <p:cNvPr id="83971"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ctrTitle"/>
          </p:nvPr>
        </p:nvSpPr>
        <p:spPr>
          <a:xfrm>
            <a:off x="0" y="1600200"/>
            <a:ext cx="8991600" cy="1143000"/>
          </a:xfrm>
        </p:spPr>
        <p:txBody>
          <a:bodyPr/>
          <a:lstStyle/>
          <a:p>
            <a:pPr eaLnBrk="1" hangingPunct="1"/>
            <a:r>
              <a:rPr lang="ja-JP" altLang="en-US" b="1" u="sng">
                <a:solidFill>
                  <a:schemeClr val="bg1"/>
                </a:solidFill>
                <a:ea typeface="ヒラギノ角ゴ ProN W3" pitchFamily="-84" charset="-128"/>
              </a:rPr>
              <a:t>主教制度的教会重申</a:t>
            </a:r>
            <a:r>
              <a:rPr lang="ja-JP" altLang="en-US" b="1" u="sng">
                <a:solidFill>
                  <a:schemeClr val="bg1"/>
                </a:solidFill>
                <a:ea typeface="华文细黑" pitchFamily="-84" charset="-122"/>
              </a:rPr>
              <a:t>进</a:t>
            </a:r>
            <a:r>
              <a:rPr lang="ja-JP" altLang="en-US" b="1" u="sng">
                <a:solidFill>
                  <a:schemeClr val="bg1"/>
                </a:solidFill>
                <a:ea typeface="ヒラギノ角ゴ ProN W3" pitchFamily="-84" charset="-128"/>
              </a:rPr>
              <a:t>化</a:t>
            </a:r>
            <a:r>
              <a:rPr lang="ja-JP" altLang="en-US" b="1" u="sng">
                <a:solidFill>
                  <a:schemeClr val="bg1"/>
                </a:solidFill>
                <a:ea typeface="华文细黑" pitchFamily="-84" charset="-122"/>
              </a:rPr>
              <a:t>论</a:t>
            </a:r>
            <a:r>
              <a:rPr lang="ja-JP" altLang="en-US" b="1" u="sng">
                <a:solidFill>
                  <a:schemeClr val="bg1"/>
                </a:solidFill>
                <a:ea typeface="ヒラギノ角ゴ ProN W3" pitchFamily="-84" charset="-128"/>
              </a:rPr>
              <a:t>教育</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86018" name="Rectangle 3"/>
          <p:cNvSpPr>
            <a:spLocks noChangeArrowheads="1"/>
          </p:cNvSpPr>
          <p:nvPr/>
        </p:nvSpPr>
        <p:spPr bwMode="auto">
          <a:xfrm>
            <a:off x="609600" y="29718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ea typeface="SimSun" pitchFamily="2" charset="-122"/>
              </a:rPr>
              <a:t>同时在大会被推选为新的主教</a:t>
            </a:r>
            <a:r>
              <a:rPr lang="en-US" altLang="ja-JP" sz="4000" b="1">
                <a:solidFill>
                  <a:schemeClr val="bg1"/>
                </a:solidFill>
              </a:rPr>
              <a:t>Katharine </a:t>
            </a:r>
            <a:r>
              <a:rPr lang="ja-JP" altLang="en-US" sz="4000" b="1">
                <a:solidFill>
                  <a:schemeClr val="bg1"/>
                </a:solidFill>
              </a:rPr>
              <a:t>・</a:t>
            </a:r>
            <a:r>
              <a:rPr lang="en-US" altLang="ja-JP" sz="4000" b="1">
                <a:solidFill>
                  <a:schemeClr val="bg1"/>
                </a:solidFill>
              </a:rPr>
              <a:t> Jefferts Schori</a:t>
            </a:r>
            <a:r>
              <a:rPr lang="zh-CN" altLang="en-US" sz="4000" b="1">
                <a:solidFill>
                  <a:schemeClr val="bg1"/>
                </a:solidFill>
                <a:ea typeface="SimSun" pitchFamily="2" charset="-122"/>
              </a:rPr>
              <a:t>，是第一名被推选妇女，也是一位前海洋学者与强力的进化论支持者</a:t>
            </a:r>
            <a:endParaRPr lang="en-US" altLang="zh-CN" sz="4000" b="1">
              <a:solidFill>
                <a:schemeClr val="bg1"/>
              </a:solidFill>
              <a:ea typeface="SimSun" pitchFamily="2" charset="-122"/>
            </a:endParaRPr>
          </a:p>
        </p:txBody>
      </p:sp>
      <p:pic>
        <p:nvPicPr>
          <p:cNvPr id="86019"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8066"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3200" b="1">
                <a:solidFill>
                  <a:schemeClr val="bg1"/>
                </a:solidFill>
                <a:latin typeface="Times New Roman" pitchFamily="18" charset="0"/>
                <a:ea typeface="SimSun" pitchFamily="2" charset="-122"/>
              </a:rPr>
              <a:t>Schori</a:t>
            </a:r>
            <a:r>
              <a:rPr lang="zh-CN" altLang="en-US" sz="3200" b="1">
                <a:solidFill>
                  <a:schemeClr val="bg1"/>
                </a:solidFill>
                <a:latin typeface="Times New Roman" pitchFamily="18" charset="0"/>
                <a:ea typeface="SimSun" pitchFamily="2" charset="-122"/>
              </a:rPr>
              <a:t>说</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在学校应肯定进化论。 它是一个很好被测试和符合数据的最佳的模型。 神造论不可能提出那要求。 我相信信条。 他们说上帝创造了世界，但他们并没有说明世界被造</a:t>
            </a:r>
            <a:endParaRPr lang="en-US" altLang="en-US" sz="3200" b="1">
              <a:solidFill>
                <a:schemeClr val="bg1"/>
              </a:solidFill>
            </a:endParaRPr>
          </a:p>
        </p:txBody>
      </p:sp>
      <p:pic>
        <p:nvPicPr>
          <p:cNvPr id="88067"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en-US" altLang="zh-CN" sz="2800" b="1">
                <a:solidFill>
                  <a:schemeClr val="bg1"/>
                </a:solidFill>
                <a:latin typeface="Times New Roman" pitchFamily="18" charset="0"/>
              </a:rPr>
              <a:t>6</a:t>
            </a:r>
            <a:r>
              <a:rPr lang="zh-CN" altLang="en-US" sz="2800" b="1">
                <a:solidFill>
                  <a:schemeClr val="bg1"/>
                </a:solidFill>
                <a:latin typeface="Times New Roman" pitchFamily="18" charset="0"/>
                <a:ea typeface="SimSun" pitchFamily="2" charset="-122"/>
              </a:rPr>
              <a:t>月</a:t>
            </a:r>
            <a:r>
              <a:rPr lang="en-US" altLang="zh-CN" sz="2800" b="1">
                <a:solidFill>
                  <a:schemeClr val="bg1"/>
                </a:solidFill>
                <a:latin typeface="Times New Roman" pitchFamily="18" charset="0"/>
              </a:rPr>
              <a:t>28</a:t>
            </a:r>
            <a:r>
              <a:rPr lang="zh-CN" altLang="en-US" sz="2800" b="1">
                <a:solidFill>
                  <a:schemeClr val="bg1"/>
                </a:solidFill>
                <a:latin typeface="Times New Roman" pitchFamily="18" charset="0"/>
                <a:ea typeface="SimSun" pitchFamily="2" charset="-122"/>
              </a:rPr>
              <a:t>日</a:t>
            </a:r>
            <a:r>
              <a:rPr lang="en-US" altLang="zh-CN" sz="2800" b="1">
                <a:solidFill>
                  <a:schemeClr val="bg1"/>
                </a:solidFill>
                <a:latin typeface="Times New Roman" pitchFamily="18" charset="0"/>
              </a:rPr>
              <a:t>2006</a:t>
            </a:r>
            <a:r>
              <a:rPr lang="zh-CN" altLang="en-US" sz="2800" b="1">
                <a:solidFill>
                  <a:schemeClr val="bg1"/>
                </a:solidFill>
                <a:latin typeface="Times New Roman" pitchFamily="18" charset="0"/>
                <a:ea typeface="SimSun" pitchFamily="2" charset="-122"/>
              </a:rPr>
              <a:t>年纽约时代周刊</a:t>
            </a: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1101000703_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Grp="1" noChangeArrowheads="1"/>
          </p:cNvSpPr>
          <p:nvPr>
            <p:ph type="ctrTitle"/>
          </p:nvPr>
        </p:nvSpPr>
        <p:spPr>
          <a:xfrm>
            <a:off x="1905000" y="457200"/>
            <a:ext cx="7239000" cy="990600"/>
          </a:xfrm>
        </p:spPr>
        <p:txBody>
          <a:bodyPr/>
          <a:lstStyle/>
          <a:p>
            <a:pPr eaLnBrk="1" hangingPunct="1"/>
            <a:r>
              <a:rPr lang="en-US" altLang="en-US" b="1">
                <a:solidFill>
                  <a:schemeClr val="bg1"/>
                </a:solidFill>
                <a:ea typeface="ＭＳ Ｐゴシック" pitchFamily="34" charset="-128"/>
              </a:rPr>
              <a:t>Collins</a:t>
            </a:r>
            <a:r>
              <a:rPr lang="zh-CN" altLang="en-US" b="1">
                <a:solidFill>
                  <a:schemeClr val="bg1"/>
                </a:solidFill>
                <a:ea typeface="SimSun" pitchFamily="2" charset="-122"/>
              </a:rPr>
              <a:t>列出</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在科学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zh-CN" altLang="en-US" b="1">
                <a:solidFill>
                  <a:schemeClr val="bg1"/>
                </a:solidFill>
                <a:ea typeface="ヒラギノ角ゴ ProN W3" pitchFamily="-84" charset="-128"/>
              </a:rPr>
              <a:t>上</a:t>
            </a:r>
            <a:r>
              <a:rPr lang="zh-CN" altLang="en-US" b="1">
                <a:solidFill>
                  <a:schemeClr val="bg1"/>
                </a:solidFill>
                <a:ea typeface="SimSun" pitchFamily="2" charset="-122"/>
              </a:rPr>
              <a:t>的</a:t>
            </a:r>
            <a:r>
              <a:rPr lang="ja-JP" altLang="en-US" b="1">
                <a:solidFill>
                  <a:schemeClr val="bg1"/>
                </a:solidFill>
                <a:ea typeface="华文细黑" pitchFamily="-84" charset="-122"/>
              </a:rPr>
              <a:t>选择</a:t>
            </a:r>
            <a:endParaRPr lang="en-US" altLang="zh-CN" b="1">
              <a:solidFill>
                <a:schemeClr val="bg1"/>
              </a:solidFill>
              <a:ea typeface="ＭＳ Ｐゴシック" pitchFamily="34" charset="-128"/>
            </a:endParaRPr>
          </a:p>
        </p:txBody>
      </p:sp>
      <p:sp>
        <p:nvSpPr>
          <p:cNvPr id="31748" name="Rectangle 4"/>
          <p:cNvSpPr>
            <a:spLocks noGrp="1" noChangeArrowheads="1"/>
          </p:cNvSpPr>
          <p:nvPr>
            <p:ph type="subTitle" idx="1"/>
          </p:nvPr>
        </p:nvSpPr>
        <p:spPr>
          <a:xfrm>
            <a:off x="1600200" y="2362200"/>
            <a:ext cx="7543800" cy="4495800"/>
          </a:xfrm>
          <a:gradFill rotWithShape="0">
            <a:gsLst>
              <a:gs pos="0">
                <a:srgbClr val="000031"/>
              </a:gs>
              <a:gs pos="100000">
                <a:srgbClr val="00006A"/>
              </a:gs>
            </a:gsLst>
            <a:lin ang="5400000" scaled="1"/>
          </a:gradFill>
          <a:effectLst>
            <a:outerShdw blurRad="63500" dist="107763" dir="13500000" sx="75000" sy="75000" algn="tl" rotWithShape="0">
              <a:srgbClr val="000000">
                <a:alpha val="74997"/>
              </a:srgbClr>
            </a:outerShdw>
          </a:effectLst>
        </p:spPr>
        <p:txBody>
          <a:bodyPr/>
          <a:lstStyle/>
          <a:p>
            <a:pPr marL="609600" indent="-609600" algn="l" eaLnBrk="1" hangingPunct="1">
              <a:lnSpc>
                <a:spcPct val="90000"/>
              </a:lnSpc>
              <a:buFontTx/>
              <a:buChar char="•"/>
            </a:pPr>
            <a:r>
              <a:rPr lang="ja-JP" altLang="en-US" b="1" u="sng">
                <a:solidFill>
                  <a:schemeClr val="bg1"/>
                </a:solidFill>
                <a:ea typeface="ヒラギノ角ゴ ProN W3" pitchFamily="-84" charset="-128"/>
              </a:rPr>
              <a:t>无神</a:t>
            </a:r>
            <a:r>
              <a:rPr lang="ja-JP" altLang="en-US" b="1" u="sng">
                <a:solidFill>
                  <a:schemeClr val="bg1"/>
                </a:solidFill>
                <a:ea typeface="华文细黑" pitchFamily="-84" charset="-122"/>
              </a:rPr>
              <a:t>论</a:t>
            </a:r>
            <a:r>
              <a:rPr lang="zh-CN" altLang="en-US" b="1">
                <a:solidFill>
                  <a:schemeClr val="bg1"/>
                </a:solidFill>
                <a:ea typeface="SimSun" pitchFamily="2" charset="-122"/>
              </a:rPr>
              <a:t>与</a:t>
            </a:r>
            <a:r>
              <a:rPr lang="ja-JP" altLang="en-US" b="1" u="sng">
                <a:solidFill>
                  <a:schemeClr val="bg1"/>
                </a:solidFill>
                <a:ea typeface="ヒラギノ角ゴ ProN W3" pitchFamily="-84" charset="-128"/>
              </a:rPr>
              <a:t>不可知</a:t>
            </a:r>
            <a:r>
              <a:rPr lang="ja-JP" altLang="en-US" b="1" u="sng">
                <a:solidFill>
                  <a:schemeClr val="bg1"/>
                </a:solidFill>
                <a:ea typeface="华文细黑" pitchFamily="-84" charset="-122"/>
              </a:rPr>
              <a:t>论</a:t>
            </a:r>
            <a:r>
              <a:rPr lang="en-US" altLang="ja-JP" b="1">
                <a:solidFill>
                  <a:schemeClr val="bg1"/>
                </a:solidFill>
                <a:ea typeface="ＭＳ Ｐゴシック" pitchFamily="34" charset="-128"/>
              </a:rPr>
              <a:t> </a:t>
            </a:r>
            <a:endParaRPr lang="en-US" altLang="zh-CN" b="1">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当科学取</a:t>
            </a:r>
            <a:r>
              <a:rPr lang="ja-JP" altLang="en-US" b="1">
                <a:solidFill>
                  <a:schemeClr val="bg1"/>
                </a:solidFill>
                <a:ea typeface="华文细黑" pitchFamily="-84" charset="-122"/>
              </a:rPr>
              <a:t>胜</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神造</a:t>
            </a:r>
            <a:r>
              <a:rPr lang="ja-JP" altLang="en-US" b="1" u="sng">
                <a:solidFill>
                  <a:schemeClr val="bg1"/>
                </a:solidFill>
                <a:ea typeface="华文细黑" pitchFamily="-84" charset="-122"/>
              </a:rPr>
              <a:t>论</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当</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取</a:t>
            </a:r>
            <a:r>
              <a:rPr lang="ja-JP" altLang="en-US" b="1">
                <a:solidFill>
                  <a:schemeClr val="bg1"/>
                </a:solidFill>
                <a:ea typeface="华文细黑" pitchFamily="-84" charset="-122"/>
              </a:rPr>
              <a:t>胜</a:t>
            </a:r>
            <a:r>
              <a:rPr lang="ja-JP" altLang="en-US" b="1">
                <a:solidFill>
                  <a:schemeClr val="bg1"/>
                </a:solidFill>
                <a:ea typeface="ヒラギノ角ゴ ProN W3" pitchFamily="-84" charset="-128"/>
              </a:rPr>
              <a:t>科学</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zh-CN" altLang="en-US" b="1">
                <a:solidFill>
                  <a:schemeClr val="bg1"/>
                </a:solidFill>
                <a:ea typeface="SimSun" pitchFamily="2" charset="-122"/>
              </a:rPr>
              <a:t>智慧设计</a:t>
            </a:r>
            <a:r>
              <a:rPr lang="zh-CN" altLang="en-US">
                <a:ea typeface="ＭＳ Ｐゴシック" pitchFamily="34" charset="-128"/>
              </a:rPr>
              <a:t> </a:t>
            </a:r>
          </a:p>
          <a:p>
            <a:pPr marL="990600" lvl="1" indent="-533400" algn="l" eaLnBrk="1" hangingPunct="1">
              <a:lnSpc>
                <a:spcPct val="90000"/>
              </a:lnSpc>
            </a:pPr>
            <a:r>
              <a:rPr lang="en-US" altLang="zh-CN" b="1">
                <a:solidFill>
                  <a:schemeClr val="bg1"/>
                </a:solidFill>
                <a:ea typeface="SimSun" pitchFamily="2" charset="-122"/>
              </a:rPr>
              <a:t> </a:t>
            </a:r>
            <a:r>
              <a:rPr lang="en-US" altLang="en-US" b="1">
                <a:solidFill>
                  <a:schemeClr val="bg1"/>
                </a:solidFill>
                <a:ea typeface="Geneva" pitchFamily="-84" charset="0"/>
                <a:cs typeface="Geneva" pitchFamily="-84" charset="0"/>
              </a:rPr>
              <a:t>(</a:t>
            </a:r>
            <a:r>
              <a:rPr lang="ja-JP" altLang="en-US" b="1">
                <a:solidFill>
                  <a:schemeClr val="bg1"/>
                </a:solidFill>
                <a:ea typeface="ヒラギノ角ゴ ProN W3" pitchFamily="-84" charset="-128"/>
              </a:rPr>
              <a:t>当科学需要</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的帮助</a:t>
            </a:r>
            <a:r>
              <a:rPr lang="en-US" altLang="ja-JP" b="1">
                <a:solidFill>
                  <a:schemeClr val="bg1"/>
                </a:solidFill>
                <a:ea typeface="ＭＳ Ｐゴシック" pitchFamily="34" charset="-128"/>
              </a:rPr>
              <a:t>)</a:t>
            </a:r>
            <a:endParaRPr lang="en-US" altLang="zh-CN" b="1">
              <a:solidFill>
                <a:schemeClr val="bg1"/>
              </a:solidFill>
              <a:ea typeface="SimSun" pitchFamily="2" charset="-122"/>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生命</a:t>
            </a:r>
            <a:r>
              <a:rPr lang="ja-JP" altLang="en-US" b="1" u="sng">
                <a:solidFill>
                  <a:schemeClr val="bg1"/>
                </a:solidFill>
                <a:ea typeface="华文细黑" pitchFamily="-84" charset="-122"/>
              </a:rPr>
              <a:t>罗</a:t>
            </a:r>
            <a:r>
              <a:rPr lang="ja-JP" altLang="en-US" b="1" u="sng">
                <a:solidFill>
                  <a:schemeClr val="bg1"/>
                </a:solidFill>
                <a:ea typeface="ヒラギノ角ゴ ProN W3" pitchFamily="-84" charset="-128"/>
              </a:rPr>
              <a:t>格斯</a:t>
            </a:r>
            <a:endParaRPr lang="en-US" altLang="ja-JP" b="1" u="sng">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仰的</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谐</a:t>
            </a:r>
            <a:r>
              <a:rPr lang="zh-CN" altLang="en-US" b="1">
                <a:solidFill>
                  <a:schemeClr val="bg1"/>
                </a:solidFill>
                <a:ea typeface="SimSun" pitchFamily="2" charset="-122"/>
              </a:rPr>
              <a:t>）</a:t>
            </a:r>
            <a:endParaRPr lang="en-US" altLang="en-US"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748">
                                            <p:txEl>
                                              <p:pRg st="4" end="4"/>
                                            </p:txEl>
                                          </p:spTgt>
                                        </p:tgtEl>
                                        <p:attrNameLst>
                                          <p:attrName>style.visibility</p:attrName>
                                        </p:attrNameLst>
                                      </p:cBhvr>
                                      <p:to>
                                        <p:strVal val="visible"/>
                                      </p:to>
                                    </p:set>
                                    <p:animEffect transition="in" filter="fade">
                                      <p:cBhvr>
                                        <p:cTn id="25" dur="500"/>
                                        <p:tgtEl>
                                          <p:spTgt spid="3174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748">
                                            <p:txEl>
                                              <p:pRg st="5" end="5"/>
                                            </p:txEl>
                                          </p:spTgt>
                                        </p:tgtEl>
                                        <p:attrNameLst>
                                          <p:attrName>style.visibility</p:attrName>
                                        </p:attrNameLst>
                                      </p:cBhvr>
                                      <p:to>
                                        <p:strVal val="visible"/>
                                      </p:to>
                                    </p:set>
                                    <p:animEffect transition="in" filter="fade">
                                      <p:cBhvr>
                                        <p:cTn id="30" dur="500"/>
                                        <p:tgtEl>
                                          <p:spTgt spid="31748">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748">
                                            <p:txEl>
                                              <p:pRg st="6" end="6"/>
                                            </p:txEl>
                                          </p:spTgt>
                                        </p:tgtEl>
                                        <p:attrNameLst>
                                          <p:attrName>style.visibility</p:attrName>
                                        </p:attrNameLst>
                                      </p:cBhvr>
                                      <p:to>
                                        <p:strVal val="visible"/>
                                      </p:to>
                                    </p:set>
                                    <p:animEffect transition="in" filter="fade">
                                      <p:cBhvr>
                                        <p:cTn id="35"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ja-JP" altLang="en-US" b="1">
                <a:solidFill>
                  <a:schemeClr val="bg1"/>
                </a:solidFill>
                <a:ea typeface="ヒラギノ角ゴ ProN W3" pitchFamily="-84" charset="-128"/>
              </a:rPr>
              <a:t>我</a:t>
            </a:r>
            <a:r>
              <a:rPr lang="ja-JP" altLang="en-US" b="1">
                <a:solidFill>
                  <a:schemeClr val="bg1"/>
                </a:solidFill>
                <a:ea typeface="华文细黑" pitchFamily="-84" charset="-122"/>
              </a:rPr>
              <a:t>们</a:t>
            </a:r>
            <a:r>
              <a:rPr lang="ja-JP" altLang="en-US" b="1">
                <a:solidFill>
                  <a:schemeClr val="bg1"/>
                </a:solidFill>
                <a:ea typeface="ヒラギノ角ゴ ProN W3" pitchFamily="-84" charset="-128"/>
              </a:rPr>
              <a:t>必</a:t>
            </a:r>
            <a:r>
              <a:rPr lang="ja-JP" altLang="en-US" b="1">
                <a:solidFill>
                  <a:schemeClr val="bg1"/>
                </a:solidFill>
                <a:ea typeface="华文细黑" pitchFamily="-84" charset="-122"/>
              </a:rPr>
              <a:t>须</a:t>
            </a:r>
            <a:r>
              <a:rPr lang="ja-JP" altLang="en-US" b="1">
                <a:solidFill>
                  <a:schemeClr val="bg1"/>
                </a:solidFill>
                <a:ea typeface="ヒラギノ角ゴ ProN W3" pitchFamily="-84" charset="-128"/>
              </a:rPr>
              <a:t>接受演</a:t>
            </a:r>
            <a:r>
              <a:rPr lang="ja-JP" altLang="en-US" b="1">
                <a:solidFill>
                  <a:schemeClr val="bg1"/>
                </a:solidFill>
                <a:ea typeface="华文细黑" pitchFamily="-84" charset="-122"/>
              </a:rPr>
              <a:t>变</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92162" name="Rectangle 3"/>
          <p:cNvSpPr>
            <a:spLocks noGrp="1" noChangeArrowheads="1"/>
          </p:cNvSpPr>
          <p:nvPr>
            <p:ph type="subTitle" idx="1"/>
          </p:nvPr>
        </p:nvSpPr>
        <p:spPr>
          <a:xfrm>
            <a:off x="3657600" y="1905000"/>
            <a:ext cx="4572000" cy="2590800"/>
          </a:xfrm>
        </p:spPr>
        <p:txBody>
          <a:bodyPr/>
          <a:lstStyle/>
          <a:p>
            <a:pPr marL="566738" indent="-566738" algn="l" eaLnBrk="1" hangingPunct="1">
              <a:buFontTx/>
              <a:buChar char="•"/>
            </a:pPr>
            <a:r>
              <a:rPr lang="ja-JP" altLang="en-US" b="1">
                <a:solidFill>
                  <a:schemeClr val="bg1"/>
                </a:solidFill>
                <a:ea typeface="ＭＳ Ｐゴシック" pitchFamily="34" charset="-128"/>
              </a:rPr>
              <a:t>“</a:t>
            </a:r>
            <a:r>
              <a:rPr lang="zh-CN" altLang="en-US" b="1">
                <a:solidFill>
                  <a:schemeClr val="bg1"/>
                </a:solidFill>
                <a:ea typeface="SimSun" pitchFamily="2" charset="-122"/>
              </a:rPr>
              <a:t>一般</a:t>
            </a:r>
            <a:r>
              <a:rPr lang="zh-CN" altLang="en-US" b="1">
                <a:solidFill>
                  <a:schemeClr val="bg1"/>
                </a:solidFill>
                <a:ea typeface="ヒラギノ角ゴ ProN W3" pitchFamily="-84" charset="-128"/>
              </a:rPr>
              <a:t>生物学家今天不</a:t>
            </a:r>
            <a:r>
              <a:rPr lang="zh-CN" altLang="en-US" b="1">
                <a:solidFill>
                  <a:schemeClr val="bg1"/>
                </a:solidFill>
                <a:ea typeface="华文细黑" pitchFamily="-84" charset="-122"/>
              </a:rPr>
              <a:t>怀</a:t>
            </a:r>
            <a:r>
              <a:rPr lang="zh-CN" altLang="en-US" b="1">
                <a:solidFill>
                  <a:schemeClr val="bg1"/>
                </a:solidFill>
                <a:ea typeface="ヒラギノ角ゴ ProN W3" pitchFamily="-84" charset="-128"/>
              </a:rPr>
              <a:t>疑</a:t>
            </a:r>
            <a:r>
              <a:rPr lang="zh-CN" altLang="en-US" b="1">
                <a:solidFill>
                  <a:schemeClr val="bg1"/>
                </a:solidFill>
                <a:ea typeface="华文细黑" pitchFamily="-84" charset="-122"/>
              </a:rPr>
              <a:t>进</a:t>
            </a:r>
            <a:r>
              <a:rPr lang="zh-CN" altLang="en-US" b="1">
                <a:solidFill>
                  <a:schemeClr val="bg1"/>
                </a:solidFill>
                <a:ea typeface="ヒラギノ角ゴ ProN W3" pitchFamily="-84" charset="-128"/>
              </a:rPr>
              <a:t>化</a:t>
            </a:r>
            <a:r>
              <a:rPr lang="zh-CN" altLang="en-US" b="1">
                <a:solidFill>
                  <a:schemeClr val="bg1"/>
                </a:solidFill>
                <a:ea typeface="华文细黑" pitchFamily="-84" charset="-122"/>
              </a:rPr>
              <a:t>论</a:t>
            </a:r>
            <a:r>
              <a:rPr lang="zh-CN" altLang="en-US" b="1">
                <a:solidFill>
                  <a:schemeClr val="bg1"/>
                </a:solidFill>
                <a:ea typeface="ヒラギノ角ゴ ProN W3" pitchFamily="-84" charset="-128"/>
              </a:rPr>
              <a:t>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生活奇妙复</a:t>
            </a:r>
            <a:r>
              <a:rPr lang="zh-CN" altLang="en-US" b="1">
                <a:solidFill>
                  <a:schemeClr val="bg1"/>
                </a:solidFill>
                <a:ea typeface="华文细黑" pitchFamily="-84" charset="-122"/>
              </a:rPr>
              <a:t>杂</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变</a:t>
            </a:r>
            <a:r>
              <a:rPr lang="zh-CN" altLang="en-US" b="1">
                <a:solidFill>
                  <a:schemeClr val="bg1"/>
                </a:solidFill>
                <a:ea typeface="ヒラギノ角ゴ ProN W3" pitchFamily="-84" charset="-128"/>
              </a:rPr>
              <a:t>化</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en-US" altLang="ja-JP"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99)</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pic>
        <p:nvPicPr>
          <p:cNvPr id="92163" name="Picture 4" descr="350-p8342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有</a:t>
            </a:r>
            <a:r>
              <a:rPr lang="zh-CN" altLang="en-US" sz="4000" b="1" u="sng">
                <a:solidFill>
                  <a:schemeClr val="bg1"/>
                </a:solidFill>
              </a:rPr>
              <a:t>神</a:t>
            </a:r>
            <a:r>
              <a:rPr lang="zh-CN" altLang="en-US" sz="4000" b="1" u="sng">
                <a:solidFill>
                  <a:schemeClr val="bg1"/>
                </a:solidFill>
                <a:ea typeface="华文细黑" pitchFamily="-84" charset="-122"/>
              </a:rPr>
              <a:t>论</a:t>
            </a:r>
            <a:endParaRPr lang="zh-CN" altLang="en-US" sz="4000" b="1" u="sng">
              <a:solidFill>
                <a:schemeClr val="bg1"/>
              </a:solidFill>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神迹</a:t>
            </a:r>
            <a:endParaRPr lang="zh-CN" altLang="en-US" sz="2800" b="1" i="1">
              <a:solidFill>
                <a:schemeClr val="bg1"/>
              </a:solidFill>
              <a:latin typeface="Times New Roman" pitchFamily="18" charset="0"/>
              <a:ea typeface="SimSun" pitchFamily="2" charset="-122"/>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上帝的关怀</a:t>
            </a:r>
            <a:endParaRPr lang="en-US" altLang="en-US" sz="3600" b="1">
              <a:solidFill>
                <a:schemeClr val="bg1"/>
              </a:solidFill>
              <a:ea typeface="SimSun" pitchFamily="2" charset="-122"/>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创造</a:t>
            </a:r>
            <a:endParaRPr lang="zh-CN" altLang="en-US" sz="2800" b="1" i="1">
              <a:solidFill>
                <a:schemeClr val="bg1"/>
              </a:solidFill>
              <a:latin typeface="Times New Roman" pitchFamily="18" charset="0"/>
              <a:ea typeface="SimSun" pitchFamily="2" charset="-122"/>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伦理</a:t>
            </a:r>
          </a:p>
        </p:txBody>
      </p:sp>
      <p:sp>
        <p:nvSpPr>
          <p:cNvPr id="35848" name="Rectangle 8"/>
          <p:cNvSpPr>
            <a:spLocks noGrp="1" noChangeArrowheads="1"/>
          </p:cNvSpPr>
          <p:nvPr>
            <p:ph type="title" idx="4294967295"/>
          </p:nvPr>
        </p:nvSpPr>
        <p:spPr>
          <a:xfrm>
            <a:off x="-152400" y="152400"/>
            <a:ext cx="9296400" cy="990600"/>
          </a:xfrm>
          <a:effectLst>
            <a:outerShdw blurRad="63500" dist="35921" dir="2700000" algn="ctr" rotWithShape="0">
              <a:schemeClr val="tx2">
                <a:alpha val="74997"/>
              </a:schemeClr>
            </a:outerShdw>
          </a:effectLst>
        </p:spPr>
        <p:txBody>
          <a:bodyPr/>
          <a:lstStyle/>
          <a:p>
            <a:pPr eaLnBrk="1" hangingPunct="1"/>
            <a:r>
              <a:rPr lang="en-US" altLang="en-US" sz="4800" b="1">
                <a:solidFill>
                  <a:schemeClr val="bg1"/>
                </a:solidFill>
                <a:effectLst>
                  <a:outerShdw blurRad="38100" dist="38100" dir="2700000" algn="tl">
                    <a:srgbClr val="808080"/>
                  </a:outerShdw>
                </a:effectLst>
              </a:rPr>
              <a:t>Collins </a:t>
            </a:r>
            <a:r>
              <a:rPr lang="ja-JP" altLang="en-US" b="1">
                <a:solidFill>
                  <a:schemeClr val="bg1"/>
                </a:solidFill>
                <a:effectLst>
                  <a:outerShdw blurRad="38100" dist="38100" dir="2700000" algn="tl">
                    <a:srgbClr val="808080"/>
                  </a:outerShdw>
                </a:effectLst>
              </a:rPr>
              <a:t>怎么是</a:t>
            </a:r>
            <a:r>
              <a:rPr lang="ja-JP" altLang="en-US" sz="4800" b="1">
                <a:solidFill>
                  <a:schemeClr val="bg1"/>
                </a:solidFill>
                <a:effectLst>
                  <a:outerShdw blurRad="38100" dist="38100" dir="2700000" algn="tl">
                    <a:srgbClr val="808080"/>
                  </a:outerShdw>
                </a:effectLst>
              </a:rPr>
              <a:t>有神</a:t>
            </a:r>
            <a:r>
              <a:rPr lang="ja-JP" altLang="en-US" b="1">
                <a:solidFill>
                  <a:schemeClr val="bg1"/>
                </a:solidFill>
              </a:rPr>
              <a:t>演</a:t>
            </a:r>
            <a:r>
              <a:rPr lang="ja-JP" altLang="en-US" b="1">
                <a:solidFill>
                  <a:schemeClr val="bg1"/>
                </a:solidFill>
                <a:ea typeface="华文细黑" pitchFamily="-84" charset="-122"/>
              </a:rPr>
              <a:t>变</a:t>
            </a:r>
            <a:r>
              <a:rPr lang="ja-JP" altLang="en-US" sz="4800" b="1">
                <a:solidFill>
                  <a:schemeClr val="bg1"/>
                </a:solidFill>
                <a:effectLst>
                  <a:outerShdw blurRad="38100" dist="38100" dir="2700000" algn="tl">
                    <a:srgbClr val="808080"/>
                  </a:outerShdw>
                </a:effectLst>
                <a:ea typeface="华文细黑" pitchFamily="-84" charset="-122"/>
              </a:rPr>
              <a:t>论</a:t>
            </a:r>
            <a:r>
              <a:rPr lang="zh-CN" altLang="en-US" sz="4800" b="1">
                <a:solidFill>
                  <a:schemeClr val="bg1"/>
                </a:solidFill>
                <a:effectLst>
                  <a:outerShdw blurRad="38100" dist="38100" dir="2700000" algn="tl">
                    <a:srgbClr val="808080"/>
                  </a:outerShdw>
                </a:effectLst>
                <a:ea typeface="SimSun" pitchFamily="2" charset="-122"/>
              </a:rPr>
              <a:t>者</a:t>
            </a:r>
            <a:r>
              <a:rPr lang="zh-CN" altLang="en-US" sz="4800" b="1">
                <a:solidFill>
                  <a:schemeClr val="bg1"/>
                </a:solidFill>
                <a:effectLst>
                  <a:outerShdw blurRad="38100" dist="38100" dir="2700000" algn="tl">
                    <a:srgbClr val="808080"/>
                  </a:outerShdw>
                </a:effectLst>
              </a:rPr>
              <a:t>？</a:t>
            </a:r>
            <a:r>
              <a:rPr lang="zh-CN" altLang="en-US" sz="4800"/>
              <a:t> </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进化论</a:t>
            </a:r>
            <a:endParaRPr lang="zh-CN" altLang="en-US" sz="3200" b="1" i="1" u="sng">
              <a:solidFill>
                <a:schemeClr val="bg1"/>
              </a:solidFill>
              <a:latin typeface="Times New Roman" pitchFamily="18" charset="0"/>
              <a:ea typeface="SimSun" pitchFamily="2" charset="-122"/>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大爆炸</a:t>
            </a:r>
            <a:endParaRPr lang="zh-CN" altLang="en-US" sz="2800" b="1" i="1">
              <a:solidFill>
                <a:schemeClr val="bg1"/>
              </a:solidFill>
              <a:latin typeface="Times New Roman" pitchFamily="18" charset="0"/>
              <a:ea typeface="SimSun" pitchFamily="2" charset="-122"/>
            </a:endParaRPr>
          </a:p>
        </p:txBody>
      </p:sp>
      <p:sp>
        <p:nvSpPr>
          <p:cNvPr id="35851" name="Text Box 11"/>
          <p:cNvSpPr txBox="1">
            <a:spLocks noChangeArrowheads="1"/>
          </p:cNvSpPr>
          <p:nvPr/>
        </p:nvSpPr>
        <p:spPr bwMode="auto">
          <a:xfrm>
            <a:off x="3657600" y="3702050"/>
            <a:ext cx="5181600" cy="1068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随之原子形成</a:t>
            </a:r>
          </a:p>
          <a:p>
            <a:pPr eaLnBrk="1" hangingPunct="1"/>
            <a:endParaRPr lang="zh-CN" altLang="en-US" sz="2800" b="1" i="1">
              <a:solidFill>
                <a:schemeClr val="bg1"/>
              </a:solidFill>
              <a:latin typeface="Times New Roman" pitchFamily="18" charset="0"/>
              <a:ea typeface="SimSun" pitchFamily="2" charset="-122"/>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3600" b="1">
                <a:solidFill>
                  <a:schemeClr val="bg1"/>
                </a:solidFill>
              </a:rPr>
              <a:t>地球</a:t>
            </a:r>
            <a:r>
              <a:rPr lang="en-US" altLang="ja-JP" sz="3600" b="1">
                <a:solidFill>
                  <a:schemeClr val="bg1"/>
                </a:solidFill>
              </a:rPr>
              <a:t>4</a:t>
            </a:r>
            <a:r>
              <a:rPr lang="en-US" altLang="zh-CN" sz="3600" b="1">
                <a:solidFill>
                  <a:schemeClr val="bg1"/>
                </a:solidFill>
              </a:rPr>
              <a:t>5</a:t>
            </a:r>
            <a:r>
              <a:rPr lang="ja-JP" altLang="en-US" sz="3600" b="1">
                <a:solidFill>
                  <a:schemeClr val="bg1"/>
                </a:solidFill>
                <a:ea typeface="华文细黑" pitchFamily="-84" charset="-122"/>
              </a:rPr>
              <a:t>亿</a:t>
            </a:r>
            <a:r>
              <a:rPr lang="ja-JP" altLang="en-US" sz="3600" b="1">
                <a:solidFill>
                  <a:schemeClr val="bg1"/>
                </a:solidFill>
              </a:rPr>
              <a:t>年</a:t>
            </a:r>
            <a:r>
              <a:rPr lang="zh-CN" altLang="en-US" sz="3600" b="1">
                <a:solidFill>
                  <a:schemeClr val="bg1"/>
                </a:solidFill>
                <a:ea typeface="SimSun" pitchFamily="2" charset="-122"/>
              </a:rPr>
              <a:t>前形成</a:t>
            </a: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冷却成地球</a:t>
            </a:r>
            <a:endParaRPr lang="zh-CN" altLang="en-US" sz="2800" b="1" i="1">
              <a:solidFill>
                <a:schemeClr val="bg1"/>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他</a:t>
            </a:r>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大爆炸的推理</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37892" name="Rectangle 4"/>
          <p:cNvSpPr>
            <a:spLocks noGrp="1" noChangeArrowheads="1"/>
          </p:cNvSpPr>
          <p:nvPr>
            <p:ph type="subTitle" idx="1"/>
          </p:nvPr>
        </p:nvSpPr>
        <p:spPr>
          <a:xfrm>
            <a:off x="685800" y="3352800"/>
            <a:ext cx="8115300" cy="3505200"/>
          </a:xfrm>
          <a:effectLst>
            <a:outerShdw blurRad="63500" dist="35921" dir="2700000" algn="ctr" rotWithShape="0">
              <a:schemeClr val="tx2">
                <a:alpha val="74997"/>
              </a:schemeClr>
            </a:outerShdw>
          </a:effectLst>
        </p:spPr>
        <p:txBody>
          <a:bodyPr/>
          <a:lstStyle/>
          <a:p>
            <a:pPr algn="r" eaLnBrk="1" hangingPunct="1"/>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如果一切在宇宙分开</a:t>
            </a:r>
            <a:r>
              <a:rPr lang="zh-CN" altLang="en-US" b="1">
                <a:solidFill>
                  <a:schemeClr val="bg1"/>
                </a:solidFill>
                <a:ea typeface="华文细黑" pitchFamily="-84" charset="-122"/>
              </a:rPr>
              <a:t>飞</a:t>
            </a:r>
            <a:r>
              <a:rPr lang="zh-CN" altLang="en-US" b="1">
                <a:solidFill>
                  <a:schemeClr val="bg1"/>
                </a:solidFill>
                <a:ea typeface="ヒラギノ角ゴ ProN W3" pitchFamily="-84" charset="-128"/>
              </a:rPr>
              <a:t>行，扭</a:t>
            </a:r>
            <a:r>
              <a:rPr lang="zh-CN" altLang="en-US" b="1">
                <a:solidFill>
                  <a:schemeClr val="bg1"/>
                </a:solidFill>
                <a:ea typeface="华文细黑" pitchFamily="-84" charset="-122"/>
              </a:rPr>
              <a:t>转时间</a:t>
            </a:r>
            <a:r>
              <a:rPr lang="zh-CN" altLang="en-US" b="1">
                <a:solidFill>
                  <a:schemeClr val="bg1"/>
                </a:solidFill>
                <a:ea typeface="ヒラギノ角ゴ ProN W3" pitchFamily="-84" charset="-128"/>
              </a:rPr>
              <a:t>箭</a:t>
            </a:r>
            <a:r>
              <a:rPr lang="zh-CN" altLang="en-US" b="1">
                <a:solidFill>
                  <a:schemeClr val="bg1"/>
                </a:solidFill>
                <a:ea typeface="华文细黑" pitchFamily="-84" charset="-122"/>
              </a:rPr>
              <a:t>头预</a:t>
            </a:r>
            <a:r>
              <a:rPr lang="zh-CN" altLang="en-US" b="1">
                <a:solidFill>
                  <a:schemeClr val="bg1"/>
                </a:solidFill>
                <a:ea typeface="ヒラギノ角ゴ ProN W3" pitchFamily="-84" charset="-128"/>
              </a:rPr>
              <a:t>言所有</a:t>
            </a:r>
            <a:r>
              <a:rPr lang="zh-CN" altLang="en-US" b="1">
                <a:solidFill>
                  <a:schemeClr val="bg1"/>
                </a:solidFill>
                <a:ea typeface="华文细黑" pitchFamily="-84" charset="-122"/>
              </a:rPr>
              <a:t>这</a:t>
            </a:r>
            <a:r>
              <a:rPr lang="zh-CN" altLang="en-US" b="1">
                <a:solidFill>
                  <a:schemeClr val="bg1"/>
                </a:solidFill>
                <a:ea typeface="ヒラギノ角ゴ ProN W3" pitchFamily="-84" charset="-128"/>
              </a:rPr>
              <a:t>些星系一起在一</a:t>
            </a:r>
            <a:r>
              <a:rPr lang="zh-CN" altLang="en-US" b="1">
                <a:solidFill>
                  <a:schemeClr val="bg1"/>
                </a:solidFill>
                <a:ea typeface="华文细黑" pitchFamily="-84" charset="-122"/>
              </a:rPr>
              <a:t>难</a:t>
            </a:r>
            <a:r>
              <a:rPr lang="zh-CN" altLang="en-US" b="1">
                <a:solidFill>
                  <a:schemeClr val="bg1"/>
                </a:solidFill>
                <a:ea typeface="ヒラギノ角ゴ ProN W3" pitchFamily="-84" charset="-128"/>
              </a:rPr>
              <a:t>以置信地巨型的个体</a:t>
            </a:r>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宇宙开始在片刻</a:t>
            </a:r>
            <a:r>
              <a:rPr lang="en-US" altLang="zh-CN" b="1">
                <a:solidFill>
                  <a:schemeClr val="bg1"/>
                </a:solidFill>
                <a:ea typeface="ＭＳ Ｐゴシック" pitchFamily="34" charset="-128"/>
              </a:rPr>
              <a:t>… </a:t>
            </a:r>
          </a:p>
          <a:p>
            <a:pPr algn="r" eaLnBrk="1" hangingPunct="1"/>
            <a:r>
              <a:rPr lang="en-US" altLang="zh-CN" b="1">
                <a:solidFill>
                  <a:schemeClr val="bg1"/>
                </a:solidFill>
                <a:ea typeface="ＭＳ Ｐゴシック" pitchFamily="34" charset="-128"/>
              </a:rPr>
              <a:t>14</a:t>
            </a:r>
            <a:r>
              <a:rPr lang="zh-CN" altLang="en-US" b="1">
                <a:solidFill>
                  <a:schemeClr val="bg1"/>
                </a:solidFill>
                <a:ea typeface="华文细黑" pitchFamily="-84" charset="-122"/>
              </a:rPr>
              <a:t>亿</a:t>
            </a:r>
            <a:r>
              <a:rPr lang="zh-CN" altLang="en-US" b="1">
                <a:solidFill>
                  <a:schemeClr val="bg1"/>
                </a:solidFill>
                <a:ea typeface="ヒラギノ角ゴ ProN W3" pitchFamily="-84" charset="-128"/>
              </a:rPr>
              <a:t>年前</a:t>
            </a:r>
            <a:r>
              <a:rPr lang="zh-CN" altLang="en-US" b="1">
                <a:solidFill>
                  <a:schemeClr val="bg1"/>
                </a:solidFill>
                <a:ea typeface="ＭＳ Ｐゴシック" pitchFamily="34" charset="-128"/>
              </a:rPr>
              <a:t>” </a:t>
            </a:r>
            <a:r>
              <a:rPr lang="en-US" altLang="zh-CN" b="1">
                <a:solidFill>
                  <a:schemeClr val="bg1"/>
                </a:solidFill>
                <a:ea typeface="ＭＳ Ｐゴシック" pitchFamily="34" charset="-128"/>
              </a:rPr>
              <a:t>(Collins</a:t>
            </a:r>
            <a:r>
              <a:rPr lang="zh-CN" altLang="en-US" b="1">
                <a:solidFill>
                  <a:schemeClr val="bg1"/>
                </a:solidFill>
                <a:ea typeface="ＭＳ Ｐゴシック" pitchFamily="34" charset="-128"/>
              </a:rPr>
              <a:t> </a:t>
            </a:r>
            <a:r>
              <a:rPr lang="zh-CN" altLang="en-US" b="1">
                <a:solidFill>
                  <a:schemeClr val="bg1"/>
                </a:solidFill>
                <a:ea typeface="SimSun" pitchFamily="2" charset="-122"/>
              </a:rPr>
              <a:t>，</a:t>
            </a:r>
            <a:r>
              <a:rPr lang="en-US" altLang="zh-CN" b="1">
                <a:solidFill>
                  <a:schemeClr val="bg1"/>
                </a:solidFill>
                <a:ea typeface="ＭＳ Ｐゴシック" pitchFamily="34" charset="-128"/>
              </a:rPr>
              <a:t>64)</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extLst>
      <p:ext uri="{BB962C8B-B14F-4D97-AF65-F5344CB8AC3E}">
        <p14:creationId xmlns:p14="http://schemas.microsoft.com/office/powerpoint/2010/main" val="96397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algn="r" eaLnBrk="1" hangingPunct="1">
              <a:defRPr/>
            </a:pPr>
            <a:r>
              <a:rPr lang="ja-JP" altLang="en-US" b="1">
                <a:solidFill>
                  <a:schemeClr val="bg1"/>
                </a:solidFill>
                <a:ea typeface="ヒラギノ角ゴ ProN W3" charset="0"/>
                <a:cs typeface="ヒラギノ角ゴ ProN W3" charset="0"/>
              </a:rPr>
              <a:t>他的推理</a:t>
            </a:r>
            <a:r>
              <a:rPr lang="ja-JP" altLang="en-US" b="1">
                <a:solidFill>
                  <a:schemeClr val="bg1"/>
                </a:solidFill>
                <a:ea typeface="华文细黑" charset="0"/>
                <a:cs typeface="华文细黑" charset="0"/>
              </a:rPr>
              <a:t>为</a:t>
            </a:r>
            <a:r>
              <a:rPr lang="ja-JP" altLang="en-US" b="1">
                <a:solidFill>
                  <a:schemeClr val="bg1"/>
                </a:solidFill>
                <a:ea typeface="ヒラギノ角ゴ ProN W3" charset="0"/>
                <a:cs typeface="ヒラギノ角ゴ ProN W3" charset="0"/>
              </a:rPr>
              <a:t>大爆炸的推理</a:t>
            </a:r>
            <a:endParaRPr lang="en-US">
              <a:solidFill>
                <a:schemeClr val="bg1"/>
              </a:solidFill>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7"/>
              </a:schemeClr>
            </a:outerShdw>
          </a:effectLst>
        </p:spPr>
        <p:txBody>
          <a:bodyPr/>
          <a:lstStyle/>
          <a:p>
            <a:pPr marL="457200" indent="-457200" eaLnBrk="1" hangingPunct="1">
              <a:buFontTx/>
              <a:buChar char="•"/>
            </a:pPr>
            <a:r>
              <a:rPr lang="ja-JP" altLang="en-US" b="1">
                <a:solidFill>
                  <a:schemeClr val="bg1"/>
                </a:solidFill>
                <a:ea typeface="ヒラギノ角ゴ ProN W3" pitchFamily="-84" charset="-128"/>
              </a:rPr>
              <a:t>微波信号在星系中</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a:t>
            </a:r>
            <a:r>
              <a:rPr lang="ja-JP" altLang="en-US" b="1">
                <a:solidFill>
                  <a:schemeClr val="bg1"/>
                </a:solidFill>
                <a:ea typeface="华文细黑" pitchFamily="-84" charset="-122"/>
              </a:rPr>
              <a:t>氢</a:t>
            </a:r>
            <a:r>
              <a:rPr lang="ja-JP" altLang="en-US" b="1">
                <a:solidFill>
                  <a:schemeClr val="bg1"/>
                </a:solidFill>
                <a:ea typeface="ヒラギノ角ゴ ProN W3" pitchFamily="-84" charset="-128"/>
              </a:rPr>
              <a:t>、</a:t>
            </a:r>
            <a:r>
              <a:rPr lang="ja-JP" altLang="en-US" b="1">
                <a:solidFill>
                  <a:schemeClr val="bg1"/>
                </a:solidFill>
                <a:ea typeface="华文细黑" pitchFamily="-84" charset="-122"/>
              </a:rPr>
              <a:t>氘</a:t>
            </a:r>
            <a:r>
              <a:rPr lang="ja-JP" altLang="en-US" b="1">
                <a:solidFill>
                  <a:schemeClr val="bg1"/>
                </a:solidFill>
                <a:ea typeface="ヒラギノ角ゴ ProN W3" pitchFamily="-84" charset="-128"/>
              </a:rPr>
              <a:t>和</a:t>
            </a:r>
            <a:r>
              <a:rPr lang="ja-JP" altLang="en-US" b="1">
                <a:solidFill>
                  <a:schemeClr val="bg1"/>
                </a:solidFill>
                <a:ea typeface="华文细黑" pitchFamily="-84" charset="-122"/>
              </a:rPr>
              <a:t>氦</a:t>
            </a:r>
            <a:r>
              <a:rPr lang="ja-JP" altLang="en-US" b="1">
                <a:solidFill>
                  <a:schemeClr val="bg1"/>
                </a:solidFill>
                <a:ea typeface="ヒラギノ角ゴ ProN W3" pitchFamily="-84" charset="-128"/>
              </a:rPr>
              <a:t>气恒定在宇宙中的比率</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64-65)</a:t>
            </a:r>
          </a:p>
          <a:p>
            <a:pPr marL="457200" indent="-457200" eaLnBrk="1" hangingPunct="1"/>
            <a:r>
              <a:rPr lang="zh-CN" altLang="en-US" b="1">
                <a:solidFill>
                  <a:schemeClr val="bg1"/>
                </a:solidFill>
                <a:ea typeface="SimSun" pitchFamily="2" charset="-122"/>
              </a:rPr>
              <a:t>神</a:t>
            </a:r>
            <a:r>
              <a:rPr lang="ja-JP" altLang="en-US" b="1">
                <a:solidFill>
                  <a:schemeClr val="bg1"/>
                </a:solidFill>
                <a:ea typeface="ヒラギノ角ゴ ProN W3" pitchFamily="-84" charset="-128"/>
              </a:rPr>
              <a:t>造</a:t>
            </a:r>
            <a:r>
              <a:rPr lang="zh-CN" altLang="en-US" b="1">
                <a:solidFill>
                  <a:schemeClr val="bg1"/>
                </a:solidFill>
                <a:ea typeface="华文细黑" pitchFamily="-84" charset="-122"/>
              </a:rPr>
              <a:t>论</a:t>
            </a:r>
            <a:endParaRPr lang="zh-CN"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Text Box 3"/>
          <p:cNvSpPr txBox="1">
            <a:spLocks noChangeArrowheads="1"/>
          </p:cNvSpPr>
          <p:nvPr/>
        </p:nvSpPr>
        <p:spPr bwMode="auto">
          <a:xfrm>
            <a:off x="30480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创造前</a:t>
            </a:r>
          </a:p>
        </p:txBody>
      </p:sp>
      <p:sp>
        <p:nvSpPr>
          <p:cNvPr id="445444" name="Text Box 4"/>
          <p:cNvSpPr txBox="1">
            <a:spLocks noChangeArrowheads="1"/>
          </p:cNvSpPr>
          <p:nvPr/>
        </p:nvSpPr>
        <p:spPr bwMode="auto">
          <a:xfrm>
            <a:off x="30480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两个阶段</a:t>
            </a:r>
          </a:p>
        </p:txBody>
      </p:sp>
      <p:sp>
        <p:nvSpPr>
          <p:cNvPr id="445445" name="Text Box 5"/>
          <p:cNvSpPr txBox="1">
            <a:spLocks noChangeArrowheads="1"/>
          </p:cNvSpPr>
          <p:nvPr/>
        </p:nvSpPr>
        <p:spPr bwMode="auto">
          <a:xfrm>
            <a:off x="30480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chemeClr val="bg1"/>
                </a:solidFill>
                <a:latin typeface="Times New Roman" pitchFamily="18" charset="0"/>
                <a:ea typeface="SimSun" pitchFamily="2" charset="-122"/>
              </a:rPr>
              <a:t>天</a:t>
            </a:r>
            <a:r>
              <a:rPr lang="en-US" altLang="zh-CN" sz="4000" b="1">
                <a:solidFill>
                  <a:schemeClr val="bg1"/>
                </a:solidFill>
                <a:latin typeface="Times New Roman" pitchFamily="18" charset="0"/>
                <a:ea typeface="SimSun" pitchFamily="2" charset="-122"/>
              </a:rPr>
              <a:t>-</a:t>
            </a:r>
            <a:r>
              <a:rPr lang="zh-CN" altLang="en-US" sz="4000" b="1">
                <a:solidFill>
                  <a:schemeClr val="bg1"/>
                </a:solidFill>
                <a:latin typeface="Times New Roman" pitchFamily="18" charset="0"/>
                <a:ea typeface="SimSun" pitchFamily="2" charset="-122"/>
              </a:rPr>
              <a:t>岁</a:t>
            </a:r>
          </a:p>
        </p:txBody>
      </p:sp>
      <p:sp>
        <p:nvSpPr>
          <p:cNvPr id="445446" name="Text Box 6"/>
          <p:cNvSpPr txBox="1">
            <a:spLocks noChangeArrowheads="1"/>
          </p:cNvSpPr>
          <p:nvPr/>
        </p:nvSpPr>
        <p:spPr bwMode="auto">
          <a:xfrm>
            <a:off x="30480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文学性</a:t>
            </a:r>
          </a:p>
        </p:txBody>
      </p:sp>
      <p:sp>
        <p:nvSpPr>
          <p:cNvPr id="445447" name="Text Box 7"/>
          <p:cNvSpPr txBox="1">
            <a:spLocks noChangeArrowheads="1"/>
          </p:cNvSpPr>
          <p:nvPr/>
        </p:nvSpPr>
        <p:spPr bwMode="auto">
          <a:xfrm>
            <a:off x="30480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chemeClr val="bg1"/>
                </a:solidFill>
                <a:latin typeface="Times New Roman" pitchFamily="18" charset="0"/>
              </a:rPr>
              <a:t>24-</a:t>
            </a:r>
            <a:r>
              <a:rPr lang="zh-CN" altLang="en-US" sz="3600" b="1">
                <a:solidFill>
                  <a:schemeClr val="bg1"/>
                </a:solidFill>
                <a:latin typeface="Times New Roman" pitchFamily="18" charset="0"/>
                <a:ea typeface="SimSun" pitchFamily="2" charset="-122"/>
              </a:rPr>
              <a:t>小时 天</a:t>
            </a:r>
            <a:endParaRPr lang="en-US" altLang="en-US" sz="3600" b="1">
              <a:solidFill>
                <a:schemeClr val="bg1"/>
              </a:solidFill>
              <a:latin typeface="Times New Roman" pitchFamily="18" charset="0"/>
            </a:endParaRPr>
          </a:p>
        </p:txBody>
      </p:sp>
      <p:sp>
        <p:nvSpPr>
          <p:cNvPr id="445448" name="Text Box 8"/>
          <p:cNvSpPr txBox="1">
            <a:spLocks noChangeArrowheads="1"/>
          </p:cNvSpPr>
          <p:nvPr/>
        </p:nvSpPr>
        <p:spPr bwMode="auto">
          <a:xfrm>
            <a:off x="3124200" y="3962400"/>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a:tabLst>
                <a:tab pos="3092450" algn="l"/>
              </a:tabLst>
              <a:defRPr sz="2400">
                <a:solidFill>
                  <a:schemeClr val="tx1"/>
                </a:solidFill>
                <a:latin typeface="Arial" pitchFamily="34" charset="0"/>
                <a:ea typeface="ＭＳ Ｐゴシック" pitchFamily="34" charset="-128"/>
              </a:defRPr>
            </a:lvl1pPr>
            <a:lvl2pPr marL="742950" indent="-285750">
              <a:tabLst>
                <a:tab pos="3092450" algn="l"/>
              </a:tabLst>
              <a:defRPr sz="2400">
                <a:solidFill>
                  <a:schemeClr val="tx1"/>
                </a:solidFill>
                <a:latin typeface="Arial" pitchFamily="34" charset="0"/>
                <a:ea typeface="ＭＳ Ｐゴシック" pitchFamily="34" charset="-128"/>
              </a:defRPr>
            </a:lvl2pPr>
            <a:lvl3pPr marL="1143000" indent="-228600">
              <a:tabLst>
                <a:tab pos="3092450" algn="l"/>
              </a:tabLst>
              <a:defRPr sz="2400">
                <a:solidFill>
                  <a:schemeClr val="tx1"/>
                </a:solidFill>
                <a:latin typeface="Arial" pitchFamily="34" charset="0"/>
                <a:ea typeface="ＭＳ Ｐゴシック" pitchFamily="34" charset="-128"/>
              </a:defRPr>
            </a:lvl3pPr>
            <a:lvl4pPr marL="1600200" indent="-228600">
              <a:tabLst>
                <a:tab pos="3092450" algn="l"/>
              </a:tabLst>
              <a:defRPr sz="2400">
                <a:solidFill>
                  <a:schemeClr val="tx1"/>
                </a:solidFill>
                <a:latin typeface="Arial" pitchFamily="34" charset="0"/>
                <a:ea typeface="ＭＳ Ｐゴシック" pitchFamily="34" charset="-128"/>
              </a:defRPr>
            </a:lvl4pPr>
            <a:lvl5pPr marL="2057400" indent="-228600">
              <a:tabLst>
                <a:tab pos="309245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u="sng">
                <a:solidFill>
                  <a:srgbClr val="00FFFF"/>
                </a:solidFill>
                <a:latin typeface="Times New Roman" pitchFamily="18" charset="0"/>
                <a:ea typeface="华文细黑" pitchFamily="-84" charset="-122"/>
              </a:rPr>
              <a:t>创</a:t>
            </a:r>
            <a:r>
              <a:rPr lang="ja-JP" altLang="en-US" sz="3600" b="1" u="sng">
                <a:solidFill>
                  <a:srgbClr val="00FFFF"/>
                </a:solidFill>
                <a:latin typeface="Times New Roman" pitchFamily="18" charset="0"/>
              </a:rPr>
              <a:t>造</a:t>
            </a:r>
            <a:r>
              <a:rPr lang="en-US" altLang="ja-JP" sz="3600" b="1" u="sng">
                <a:solidFill>
                  <a:srgbClr val="00FFFF"/>
                </a:solidFill>
                <a:latin typeface="Times New Roman" pitchFamily="18" charset="0"/>
              </a:rPr>
              <a:t> |</a:t>
            </a:r>
            <a:r>
              <a:rPr lang="en-US" altLang="ja-JP" sz="3600" b="1">
                <a:solidFill>
                  <a:srgbClr val="00FFFF"/>
                </a:solidFill>
                <a:latin typeface="Times New Roman" pitchFamily="18" charset="0"/>
              </a:rPr>
              <a:t> </a:t>
            </a:r>
            <a:r>
              <a:rPr lang="zh-CN" altLang="en-US" sz="3600" b="1">
                <a:solidFill>
                  <a:schemeClr val="bg1"/>
                </a:solidFill>
                <a:latin typeface="Times New Roman" pitchFamily="18" charset="0"/>
                <a:ea typeface="SimSun" pitchFamily="2" charset="-122"/>
              </a:rPr>
              <a:t>段落</a:t>
            </a:r>
            <a:r>
              <a:rPr lang="zh-CN" altLang="en-US" sz="3600" b="1">
                <a:solidFill>
                  <a:srgbClr val="00FFFF"/>
                </a:solidFill>
                <a:latin typeface="Times New Roman" pitchFamily="18" charset="0"/>
                <a:ea typeface="SimSun" pitchFamily="2" charset="-122"/>
              </a:rPr>
              <a:t> </a:t>
            </a:r>
            <a:r>
              <a:rPr lang="en-US" altLang="ja-JP" sz="3600" b="1" u="sng">
                <a:solidFill>
                  <a:srgbClr val="00FFFF"/>
                </a:solidFill>
                <a:latin typeface="Times New Roman" pitchFamily="18" charset="0"/>
              </a:rPr>
              <a:t>| </a:t>
            </a:r>
            <a:r>
              <a:rPr lang="zh-CN" altLang="en-US" sz="3600" b="1" u="sng">
                <a:solidFill>
                  <a:srgbClr val="00FFFF"/>
                </a:solidFill>
                <a:latin typeface="Times New Roman" pitchFamily="18" charset="0"/>
                <a:ea typeface="SimSun" pitchFamily="2" charset="-122"/>
              </a:rPr>
              <a:t>再造</a:t>
            </a:r>
            <a:br>
              <a:rPr lang="zh-CN" altLang="en-US" sz="3600" b="1" u="sng">
                <a:solidFill>
                  <a:srgbClr val="00FFFF"/>
                </a:solidFill>
                <a:latin typeface="Times New Roman" pitchFamily="18" charset="0"/>
                <a:ea typeface="SimSun" pitchFamily="2" charset="-122"/>
              </a:rPr>
            </a:br>
            <a:r>
              <a:rPr lang="zh-CN" altLang="en-US"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1:1</a:t>
            </a:r>
            <a:r>
              <a:rPr lang="en-US" altLang="zh-CN"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1:2-2:3</a:t>
            </a:r>
            <a:endParaRPr lang="en-US" altLang="en-US" sz="3600" b="1">
              <a:solidFill>
                <a:srgbClr val="00FFFF"/>
              </a:solidFill>
              <a:latin typeface="Times New Roman" pitchFamily="18" charset="0"/>
            </a:endParaRPr>
          </a:p>
        </p:txBody>
      </p:sp>
      <p:sp>
        <p:nvSpPr>
          <p:cNvPr id="445449" name="Text Box 9"/>
          <p:cNvSpPr txBox="1">
            <a:spLocks noChangeArrowheads="1"/>
          </p:cNvSpPr>
          <p:nvPr/>
        </p:nvSpPr>
        <p:spPr bwMode="auto">
          <a:xfrm>
            <a:off x="3352800" y="5213350"/>
            <a:ext cx="58547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rPr>
              <a:t>段落</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a:t> </a:t>
            </a:r>
            <a:br>
              <a:rPr lang="en-US" altLang="ja-JP" sz="3600" b="1">
                <a:solidFill>
                  <a:srgbClr val="00FFFF"/>
                </a:solidFill>
                <a:latin typeface="Times New Roman" pitchFamily="18" charset="0"/>
              </a:rPr>
            </a:br>
            <a:r>
              <a:rPr lang="en-US" altLang="ja-JP" sz="3600" b="1">
                <a:solidFill>
                  <a:srgbClr val="00FFFF"/>
                </a:solidFill>
                <a:latin typeface="Times New Roman" pitchFamily="18" charset="0"/>
              </a:rPr>
              <a:t>	   </a:t>
            </a:r>
            <a:endParaRPr lang="en-US" altLang="en-US" sz="3600" b="1">
              <a:solidFill>
                <a:srgbClr val="00FFFF"/>
              </a:solidFill>
              <a:latin typeface="Times New Roman" pitchFamily="18" charset="0"/>
            </a:endParaRPr>
          </a:p>
        </p:txBody>
      </p:sp>
      <p:sp>
        <p:nvSpPr>
          <p:cNvPr id="445450" name="Text Box 10"/>
          <p:cNvSpPr txBox="1">
            <a:spLocks noChangeArrowheads="1"/>
          </p:cNvSpPr>
          <p:nvPr/>
        </p:nvSpPr>
        <p:spPr bwMode="auto">
          <a:xfrm>
            <a:off x="342900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无时限</a:t>
            </a:r>
          </a:p>
        </p:txBody>
      </p:sp>
      <p:sp>
        <p:nvSpPr>
          <p:cNvPr id="445451" name="Text Box 11"/>
          <p:cNvSpPr txBox="1">
            <a:spLocks noChangeArrowheads="1"/>
          </p:cNvSpPr>
          <p:nvPr/>
        </p:nvSpPr>
        <p:spPr bwMode="auto">
          <a:xfrm>
            <a:off x="3429000" y="1295400"/>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 </a:t>
            </a:r>
            <a:r>
              <a:rPr lang="zh-CN" altLang="en-US" sz="3600" b="1">
                <a:solidFill>
                  <a:srgbClr val="00FFFF"/>
                </a:solidFill>
                <a:latin typeface="Times New Roman" pitchFamily="18" charset="0"/>
                <a:ea typeface="SimSun" pitchFamily="2" charset="-122"/>
              </a:rPr>
              <a:t>天 </a:t>
            </a:r>
            <a:r>
              <a:rPr lang="en-US" altLang="en-US" sz="3600" b="1">
                <a:solidFill>
                  <a:srgbClr val="00FFFF"/>
                </a:solidFill>
                <a:latin typeface="Times New Roman" pitchFamily="18" charset="0"/>
              </a:rPr>
              <a:t>= 24</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rPr>
              <a:t>小</a:t>
            </a:r>
            <a:r>
              <a:rPr lang="zh-CN" altLang="en-US" sz="3600" b="1">
                <a:solidFill>
                  <a:srgbClr val="00FFFF"/>
                </a:solidFill>
                <a:latin typeface="Times New Roman" pitchFamily="18" charset="0"/>
                <a:ea typeface="华文细黑" pitchFamily="-84" charset="-122"/>
              </a:rPr>
              <a:t>时</a:t>
            </a:r>
            <a:r>
              <a:rPr lang="zh-CN" altLang="en-US" sz="3600" b="1">
                <a:solidFill>
                  <a:srgbClr val="00FFFF"/>
                </a:solidFill>
                <a:latin typeface="Times New Roman" pitchFamily="18" charset="0"/>
              </a:rPr>
              <a:t> 正</a:t>
            </a:r>
            <a:endParaRPr lang="en-US" altLang="en-US" sz="3600" b="1">
              <a:solidFill>
                <a:srgbClr val="00FFFF"/>
              </a:solidFill>
              <a:latin typeface="Times New Roman" pitchFamily="18" charset="0"/>
            </a:endParaRPr>
          </a:p>
        </p:txBody>
      </p:sp>
      <p:sp>
        <p:nvSpPr>
          <p:cNvPr id="445452" name="Text Box 12"/>
          <p:cNvSpPr txBox="1">
            <a:spLocks noChangeArrowheads="1"/>
          </p:cNvSpPr>
          <p:nvPr/>
        </p:nvSpPr>
        <p:spPr bwMode="auto">
          <a:xfrm>
            <a:off x="335280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7</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代表数字</a:t>
            </a:r>
          </a:p>
        </p:txBody>
      </p:sp>
      <p:sp>
        <p:nvSpPr>
          <p:cNvPr id="445453" name="Text Box 13"/>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200" b="1">
                <a:solidFill>
                  <a:schemeClr val="bg1"/>
                </a:solidFill>
                <a:latin typeface="Times New Roman" pitchFamily="18" charset="0"/>
                <a:ea typeface="SimSun" pitchFamily="2" charset="-122"/>
              </a:rPr>
              <a:t>创世纪 </a:t>
            </a:r>
            <a:r>
              <a:rPr lang="en-US" altLang="en-US" sz="3200" b="1">
                <a:solidFill>
                  <a:schemeClr val="bg1"/>
                </a:solidFill>
                <a:latin typeface="Times New Roman" pitchFamily="18" charset="0"/>
              </a:rPr>
              <a:t>1</a:t>
            </a:r>
          </a:p>
        </p:txBody>
      </p:sp>
      <p:sp>
        <p:nvSpPr>
          <p:cNvPr id="100365"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33</a:t>
            </a:r>
          </a:p>
        </p:txBody>
      </p:sp>
      <p:sp>
        <p:nvSpPr>
          <p:cNvPr id="100366" name="Rectangle 15"/>
          <p:cNvSpPr>
            <a:spLocks noGrp="1" noChangeArrowheads="1"/>
          </p:cNvSpPr>
          <p:nvPr>
            <p:ph type="title" idx="4294967295"/>
          </p:nvPr>
        </p:nvSpPr>
        <p:spPr>
          <a:xfrm>
            <a:off x="1295400" y="138113"/>
            <a:ext cx="6553200" cy="914400"/>
          </a:xfrm>
        </p:spPr>
        <p:txBody>
          <a:bodyPr/>
          <a:lstStyle/>
          <a:p>
            <a:pPr eaLnBrk="1" hangingPunct="1"/>
            <a:r>
              <a:rPr lang="zh-CN" altLang="en-US" sz="4000" b="1">
                <a:solidFill>
                  <a:schemeClr val="bg1"/>
                </a:solidFill>
                <a:ea typeface="SimSun" pitchFamily="2" charset="-122"/>
              </a:rPr>
              <a:t>对创</a:t>
            </a:r>
            <a:r>
              <a:rPr lang="ja-JP" altLang="en-US" sz="4000" b="1">
                <a:solidFill>
                  <a:schemeClr val="bg1"/>
                </a:solidFill>
                <a:ea typeface="ヒラギノ角ゴ ProN W3" pitchFamily="-84" charset="-128"/>
              </a:rPr>
              <a:t>造</a:t>
            </a:r>
            <a:r>
              <a:rPr lang="zh-CN" altLang="en-US" sz="4000" b="1">
                <a:solidFill>
                  <a:schemeClr val="bg1"/>
                </a:solidFill>
                <a:ea typeface="SimSun" pitchFamily="2" charset="-122"/>
              </a:rPr>
              <a:t>的理论</a:t>
            </a:r>
            <a:endParaRPr lang="en-US" altLang="en-US" sz="4000" b="1">
              <a:solidFill>
                <a:schemeClr val="bg1"/>
              </a:solidFill>
              <a:ea typeface="ＭＳ Ｐゴシック" pitchFamily="34" charset="-128"/>
            </a:endParaRPr>
          </a:p>
        </p:txBody>
      </p:sp>
      <p:sp>
        <p:nvSpPr>
          <p:cNvPr id="100367" name="Text Box 16"/>
          <p:cNvSpPr txBox="1">
            <a:spLocks noChangeArrowheads="1"/>
          </p:cNvSpPr>
          <p:nvPr/>
        </p:nvSpPr>
        <p:spPr bwMode="auto">
          <a:xfrm>
            <a:off x="3429000" y="5759450"/>
            <a:ext cx="391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3600" b="1">
                <a:solidFill>
                  <a:srgbClr val="00FFFF"/>
                </a:solidFill>
                <a:latin typeface="Times New Roman" pitchFamily="18" charset="0"/>
              </a:rPr>
              <a:t>	1:1-2:3	</a:t>
            </a: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dissolve">
                                      <p:cBhvr>
                                        <p:cTn id="7" dur="500"/>
                                        <p:tgtEl>
                                          <p:spTgt spid="445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5449"/>
                                        </p:tgtEl>
                                        <p:attrNameLst>
                                          <p:attrName>style.visibility</p:attrName>
                                        </p:attrNameLst>
                                      </p:cBhvr>
                                      <p:to>
                                        <p:strVal val="visible"/>
                                      </p:to>
                                    </p:set>
                                    <p:animEffect transition="in" filter="dissolve">
                                      <p:cBhvr>
                                        <p:cTn id="12" dur="500"/>
                                        <p:tgtEl>
                                          <p:spTgt spid="4454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5443"/>
                                        </p:tgtEl>
                                        <p:attrNameLst>
                                          <p:attrName>style.visibility</p:attrName>
                                        </p:attrNameLst>
                                      </p:cBhvr>
                                      <p:to>
                                        <p:strVal val="visible"/>
                                      </p:to>
                                    </p:set>
                                    <p:animEffect transition="in" filter="dissolve">
                                      <p:cBhvr>
                                        <p:cTn id="17" dur="500"/>
                                        <p:tgtEl>
                                          <p:spTgt spid="445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5448"/>
                                        </p:tgtEl>
                                        <p:attrNameLst>
                                          <p:attrName>style.visibility</p:attrName>
                                        </p:attrNameLst>
                                      </p:cBhvr>
                                      <p:to>
                                        <p:strVal val="visible"/>
                                      </p:to>
                                    </p:set>
                                    <p:animEffect transition="in" filter="dissolve">
                                      <p:cBhvr>
                                        <p:cTn id="22" dur="500"/>
                                        <p:tgtEl>
                                          <p:spTgt spid="4454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5446"/>
                                        </p:tgtEl>
                                        <p:attrNameLst>
                                          <p:attrName>style.visibility</p:attrName>
                                        </p:attrNameLst>
                                      </p:cBhvr>
                                      <p:to>
                                        <p:strVal val="visible"/>
                                      </p:to>
                                    </p:set>
                                    <p:animEffect transition="in" filter="dissolve">
                                      <p:cBhvr>
                                        <p:cTn id="27" dur="500"/>
                                        <p:tgtEl>
                                          <p:spTgt spid="445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5452"/>
                                        </p:tgtEl>
                                        <p:attrNameLst>
                                          <p:attrName>style.visibility</p:attrName>
                                        </p:attrNameLst>
                                      </p:cBhvr>
                                      <p:to>
                                        <p:strVal val="visible"/>
                                      </p:to>
                                    </p:set>
                                    <p:animEffect transition="in" filter="dissolve">
                                      <p:cBhvr>
                                        <p:cTn id="32" dur="500"/>
                                        <p:tgtEl>
                                          <p:spTgt spid="4454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5445"/>
                                        </p:tgtEl>
                                        <p:attrNameLst>
                                          <p:attrName>style.visibility</p:attrName>
                                        </p:attrNameLst>
                                      </p:cBhvr>
                                      <p:to>
                                        <p:strVal val="visible"/>
                                      </p:to>
                                    </p:set>
                                    <p:animEffect transition="in" filter="dissolve">
                                      <p:cBhvr>
                                        <p:cTn id="37" dur="500"/>
                                        <p:tgtEl>
                                          <p:spTgt spid="4454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5450"/>
                                        </p:tgtEl>
                                        <p:attrNameLst>
                                          <p:attrName>style.visibility</p:attrName>
                                        </p:attrNameLst>
                                      </p:cBhvr>
                                      <p:to>
                                        <p:strVal val="visible"/>
                                      </p:to>
                                    </p:set>
                                    <p:animEffect transition="in" filter="dissolve">
                                      <p:cBhvr>
                                        <p:cTn id="42" dur="500"/>
                                        <p:tgtEl>
                                          <p:spTgt spid="44545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45447"/>
                                        </p:tgtEl>
                                        <p:attrNameLst>
                                          <p:attrName>style.visibility</p:attrName>
                                        </p:attrNameLst>
                                      </p:cBhvr>
                                      <p:to>
                                        <p:strVal val="visible"/>
                                      </p:to>
                                    </p:set>
                                    <p:animEffect transition="in" filter="dissolve">
                                      <p:cBhvr>
                                        <p:cTn id="47" dur="500"/>
                                        <p:tgtEl>
                                          <p:spTgt spid="4454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5451"/>
                                        </p:tgtEl>
                                        <p:attrNameLst>
                                          <p:attrName>style.visibility</p:attrName>
                                        </p:attrNameLst>
                                      </p:cBhvr>
                                      <p:to>
                                        <p:strVal val="visible"/>
                                      </p:to>
                                    </p:set>
                                    <p:animEffect transition="in" filter="dissolve">
                                      <p:cBhvr>
                                        <p:cTn id="52" dur="500"/>
                                        <p:tgtEl>
                                          <p:spTgt spid="445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autoUpdateAnimBg="0"/>
      <p:bldP spid="445444" grpId="0" autoUpdateAnimBg="0"/>
      <p:bldP spid="445445" grpId="0" autoUpdateAnimBg="0"/>
      <p:bldP spid="445446" grpId="0" autoUpdateAnimBg="0"/>
      <p:bldP spid="445447" grpId="0" autoUpdateAnimBg="0"/>
      <p:bldP spid="445448" grpId="0" autoUpdateAnimBg="0"/>
      <p:bldP spid="445449" grpId="0" autoUpdateAnimBg="0"/>
      <p:bldP spid="445450" grpId="0" autoUpdateAnimBg="0"/>
      <p:bldP spid="445451" grpId="0" autoUpdateAnimBg="0"/>
      <p:bldP spid="44545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083" name="Rectangle 3"/>
          <p:cNvSpPr>
            <a:spLocks noGrp="1" noChangeArrowheads="1"/>
          </p:cNvSpPr>
          <p:nvPr>
            <p:ph type="ctrTitle"/>
          </p:nvPr>
        </p:nvSpPr>
        <p:spPr>
          <a:xfrm>
            <a:off x="1219200" y="4343400"/>
            <a:ext cx="7924800" cy="1752600"/>
          </a:xfrm>
        </p:spPr>
        <p:txBody>
          <a:bodyPr/>
          <a:lstStyle/>
          <a:p>
            <a:pPr eaLnBrk="1" hangingPunct="1"/>
            <a:r>
              <a:rPr lang="en-US" altLang="en-US"/>
              <a:t>“</a:t>
            </a:r>
            <a:r>
              <a:rPr lang="en-US" altLang="en-US" b="1"/>
              <a:t>“</a:t>
            </a:r>
            <a:r>
              <a:rPr lang="ja-JP" altLang="en-US" b="1"/>
              <a:t>地球是微不足道</a:t>
            </a:r>
            <a:r>
              <a:rPr lang="zh-CN" altLang="en-US" b="1">
                <a:ea typeface="SimSun" pitchFamily="2" charset="-122"/>
              </a:rPr>
              <a:t>的</a:t>
            </a:r>
            <a:r>
              <a:rPr lang="zh-CN" altLang="en-US" b="1"/>
              <a:t>，无底的空虚，墨似的黑度”。</a:t>
            </a:r>
            <a:r>
              <a:rPr lang="zh-CN" altLang="en-US"/>
              <a:t> </a:t>
            </a:r>
          </a:p>
        </p:txBody>
      </p:sp>
      <p:sp>
        <p:nvSpPr>
          <p:cNvPr id="46084" name="Rectangle 4"/>
          <p:cNvSpPr>
            <a:spLocks noGrp="1" noChangeArrowheads="1"/>
          </p:cNvSpPr>
          <p:nvPr>
            <p:ph type="subTitle" idx="1"/>
          </p:nvPr>
        </p:nvSpPr>
        <p:spPr>
          <a:xfrm>
            <a:off x="3276600" y="6248400"/>
            <a:ext cx="5562600" cy="609600"/>
          </a:xfrm>
        </p:spPr>
        <p:txBody>
          <a:bodyPr/>
          <a:lstStyle/>
          <a:p>
            <a:pPr algn="r" eaLnBrk="1" hangingPunct="1">
              <a:buFont typeface="Wingdings" pitchFamily="2" charset="2"/>
              <a:buNone/>
            </a:pPr>
            <a:r>
              <a:rPr lang="ja-JP" altLang="en-US" dirty="0">
                <a:ea typeface="华文细黑" pitchFamily="-84" charset="-122"/>
              </a:rPr>
              <a:t>创</a:t>
            </a:r>
            <a:r>
              <a:rPr lang="ja-JP" altLang="en-US" dirty="0"/>
              <a:t>世</a:t>
            </a:r>
            <a:r>
              <a:rPr lang="zh-CN" altLang="en-US" dirty="0">
                <a:ea typeface="华文细黑" pitchFamily="-84" charset="-122"/>
              </a:rPr>
              <a:t>记</a:t>
            </a:r>
            <a:r>
              <a:rPr lang="en-US" altLang="ja-JP" dirty="0"/>
              <a:t> 1:2</a:t>
            </a:r>
            <a:r>
              <a:rPr lang="zh-CN" altLang="en-US" dirty="0">
                <a:ea typeface="SimSun" pitchFamily="2" charset="-122"/>
              </a:rPr>
              <a:t>（直译版）</a:t>
            </a:r>
            <a:r>
              <a:rPr lang="zh-CN" altLang="en-US" dirty="0"/>
              <a:t> </a:t>
            </a:r>
          </a:p>
        </p:txBody>
      </p:sp>
      <p:sp>
        <p:nvSpPr>
          <p:cNvPr id="46085" name="Rectangle 5"/>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sz="4400" dirty="0">
                <a:solidFill>
                  <a:schemeClr val="tx2"/>
                </a:solidFill>
                <a:latin typeface="Tahoma" pitchFamily="34" charset="0"/>
              </a:rPr>
              <a:t>“</a:t>
            </a:r>
            <a:r>
              <a:rPr lang="ja-JP" altLang="en-US" sz="4400" b="1" dirty="0">
                <a:solidFill>
                  <a:schemeClr val="tx2"/>
                </a:solidFill>
                <a:latin typeface="Tahoma" pitchFamily="34" charset="0"/>
              </a:rPr>
              <a:t>地是空虚混沌．</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渊面黑暗．</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神的灵运行在水面上</a:t>
            </a:r>
            <a:r>
              <a:rPr lang="en-US" altLang="ja-JP" sz="4400" dirty="0">
                <a:solidFill>
                  <a:schemeClr val="tx2"/>
                </a:solidFill>
                <a:latin typeface="Tahoma" pitchFamily="34" charset="0"/>
              </a:rPr>
              <a:t> .” </a:t>
            </a:r>
            <a:endParaRPr lang="en-US" altLang="en-US" sz="4400" dirty="0">
              <a:solidFill>
                <a:schemeClr val="tx2"/>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581400" y="685800"/>
            <a:ext cx="5562600" cy="1779588"/>
          </a:xfrm>
        </p:spPr>
        <p:txBody>
          <a:bodyPr/>
          <a:lstStyle/>
          <a:p>
            <a:pPr eaLnBrk="1" hangingPunct="1">
              <a:defRPr/>
            </a:pPr>
            <a:r>
              <a:rPr lang="ja-JP" altLang="en-US" sz="5400" dirty="0">
                <a:ea typeface="ヒラギノ角ゴ ProN W3" charset="0"/>
                <a:cs typeface="ヒラギノ角ゴ ProN W3" charset="0"/>
              </a:rPr>
              <a:t>最佳的</a:t>
            </a:r>
            <a:r>
              <a:rPr lang="ja-JP" altLang="en-US" sz="5400" dirty="0">
                <a:ea typeface="华文细黑" charset="0"/>
                <a:cs typeface="华文细黑" charset="0"/>
              </a:rPr>
              <a:t>创</a:t>
            </a:r>
            <a:r>
              <a:rPr lang="ja-JP" altLang="en-US" sz="5400" dirty="0">
                <a:ea typeface="ヒラギノ角ゴ ProN W3" charset="0"/>
                <a:cs typeface="ヒラギノ角ゴ ProN W3" charset="0"/>
              </a:rPr>
              <a:t>世</a:t>
            </a:r>
            <a:endParaRPr lang="en-US" sz="5400" dirty="0"/>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r>
              <a:rPr lang="ja-JP" altLang="en-US" sz="3600">
                <a:ea typeface="ヒラギノ角ゴ ProN W3" pitchFamily="-84" charset="-128"/>
              </a:rPr>
              <a:t>非常可</a:t>
            </a:r>
            <a:r>
              <a:rPr lang="ja-JP" altLang="en-US" sz="3600">
                <a:ea typeface="华文细黑" pitchFamily="-84" charset="-122"/>
              </a:rPr>
              <a:t>读</a:t>
            </a:r>
            <a:endParaRPr lang="en-US" altLang="ja-JP" sz="3600">
              <a:ea typeface="ＭＳ Ｐゴシック" pitchFamily="34" charset="-128"/>
            </a:endParaRPr>
          </a:p>
          <a:p>
            <a:pPr eaLnBrk="1" hangingPunct="1"/>
            <a:r>
              <a:rPr lang="ja-JP" altLang="en-US" sz="3600">
                <a:ea typeface="ヒラギノ角ゴ ProN W3" pitchFamily="-84" charset="-128"/>
              </a:rPr>
              <a:t>注述</a:t>
            </a:r>
            <a:endParaRPr lang="en-US" altLang="ja-JP" sz="3600">
              <a:ea typeface="ＭＳ Ｐゴシック" pitchFamily="34" charset="-128"/>
            </a:endParaRPr>
          </a:p>
          <a:p>
            <a:pPr eaLnBrk="1" hangingPunct="1"/>
            <a:r>
              <a:rPr lang="ja-JP" altLang="en-US" sz="3600">
                <a:ea typeface="ヒラギノ角ゴ ProN W3" pitchFamily="-84" charset="-128"/>
              </a:rPr>
              <a:t>布道述</a:t>
            </a:r>
            <a:endParaRPr lang="en-US" altLang="ja-JP" sz="3600">
              <a:ea typeface="ＭＳ Ｐゴシック" pitchFamily="34" charset="-128"/>
            </a:endParaRPr>
          </a:p>
          <a:p>
            <a:pPr eaLnBrk="1" hangingPunct="1"/>
            <a:r>
              <a:rPr lang="ja-JP" altLang="en-US" sz="3600">
                <a:ea typeface="ヒラギノ角ゴ ProN W3" pitchFamily="-84" charset="-128"/>
              </a:rPr>
              <a:t>世</a:t>
            </a:r>
            <a:r>
              <a:rPr lang="en-US" altLang="ja-JP" sz="3600">
                <a:ea typeface="华文细黑" pitchFamily="-84" charset="-122"/>
              </a:rPr>
              <a:t> </a:t>
            </a:r>
            <a:r>
              <a:rPr lang="ja-JP" altLang="en-US" sz="3600">
                <a:ea typeface="ヒラギノ角ゴ ProN W3" pitchFamily="-84" charset="-128"/>
              </a:rPr>
              <a:t>神学</a:t>
            </a:r>
            <a:r>
              <a:rPr lang="en-US" altLang="ja-JP" sz="3600">
                <a:ea typeface="ＭＳ Ｐゴシック" pitchFamily="34" charset="-128"/>
              </a:rPr>
              <a:t> </a:t>
            </a:r>
          </a:p>
          <a:p>
            <a:pPr eaLnBrk="1" hangingPunct="1"/>
            <a:r>
              <a:rPr lang="ja-JP" altLang="en-US" sz="3600">
                <a:ea typeface="ヒラギノ角ゴ ProN W3" pitchFamily="-84" charset="-128"/>
              </a:rPr>
              <a:t>福音派</a:t>
            </a:r>
            <a:endParaRPr lang="en-US" altLang="zh-CN" sz="3600">
              <a:ea typeface="ＭＳ Ｐゴシック" pitchFamily="34" charset="-128"/>
            </a:endParaRPr>
          </a:p>
        </p:txBody>
      </p:sp>
      <p:pic>
        <p:nvPicPr>
          <p:cNvPr id="104451" name="Picture 4" descr="Ro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en-US">
                <a:effectLst>
                  <a:outerShdw blurRad="38100" dist="38100" dir="2700000" algn="tl">
                    <a:srgbClr val="000000"/>
                  </a:outerShdw>
                </a:effectLst>
                <a:ea typeface="ＭＳ Ｐゴシック" pitchFamily="34" charset="-128"/>
              </a:rPr>
              <a:t>1:1</a:t>
            </a:r>
            <a:r>
              <a:rPr lang="ja-JP" altLang="en-US">
                <a:effectLst>
                  <a:outerShdw blurRad="38100" dist="38100" dir="2700000" algn="tl">
                    <a:srgbClr val="000000"/>
                  </a:outerShdw>
                </a:effectLst>
                <a:ea typeface="ヒラギノ角ゴ ProN W3" pitchFamily="-84" charset="-128"/>
              </a:rPr>
              <a:t>与</a:t>
            </a:r>
            <a:r>
              <a:rPr lang="en-US" altLang="ja-JP">
                <a:effectLst>
                  <a:outerShdw blurRad="38100" dist="38100" dir="2700000" algn="tl">
                    <a:srgbClr val="000000"/>
                  </a:outerShdw>
                </a:effectLst>
                <a:ea typeface="ＭＳ Ｐゴシック" pitchFamily="34" charset="-128"/>
              </a:rPr>
              <a:t>1:2 </a:t>
            </a:r>
            <a:r>
              <a:rPr lang="en-US" altLang="zh-CN">
                <a:effectLst>
                  <a:outerShdw blurRad="38100" dist="38100" dir="2700000" algn="tl">
                    <a:srgbClr val="000000"/>
                  </a:outerShdw>
                </a:effectLst>
                <a:ea typeface="SimSun" pitchFamily="2" charset="-122"/>
              </a:rPr>
              <a:t>–</a:t>
            </a:r>
            <a:r>
              <a:rPr lang="en-US" altLang="ja-JP">
                <a:effectLst>
                  <a:outerShdw blurRad="38100" dist="38100" dir="2700000" algn="tl">
                    <a:srgbClr val="000000"/>
                  </a:outerShdw>
                </a:effectLst>
                <a:ea typeface="ＭＳ Ｐゴシック" pitchFamily="34" charset="-128"/>
              </a:rPr>
              <a:t> 3</a:t>
            </a:r>
            <a:r>
              <a:rPr lang="zh-CN" altLang="en-US">
                <a:effectLst>
                  <a:outerShdw blurRad="38100" dist="38100" dir="2700000" algn="tl">
                    <a:srgbClr val="000000"/>
                  </a:outerShdw>
                </a:effectLst>
                <a:ea typeface="SimSun" pitchFamily="2" charset="-122"/>
              </a:rPr>
              <a:t>有什么联系？</a:t>
            </a:r>
            <a:r>
              <a:rPr lang="zh-CN" altLang="en-US">
                <a:effectLst>
                  <a:outerShdw blurRad="38100" dist="38100" dir="2700000" algn="tl">
                    <a:srgbClr val="000000"/>
                  </a:outerShdw>
                </a:effectLst>
                <a:ea typeface="ＭＳ Ｐゴシック" pitchFamily="34" charset="-128"/>
              </a:rPr>
              <a:t> </a:t>
            </a:r>
          </a:p>
        </p:txBody>
      </p:sp>
      <p:sp>
        <p:nvSpPr>
          <p:cNvPr id="52227" name="Rectangle 3"/>
          <p:cNvSpPr>
            <a:spLocks noGrp="1" noChangeArrowheads="1"/>
          </p:cNvSpPr>
          <p:nvPr>
            <p:ph type="subTitle" idx="1"/>
          </p:nvPr>
        </p:nvSpPr>
        <p:spPr>
          <a:xfrm>
            <a:off x="609600" y="914400"/>
            <a:ext cx="7772400" cy="914400"/>
          </a:xfrm>
        </p:spPr>
        <p:txBody>
          <a:bodyPr/>
          <a:lstStyle/>
          <a:p>
            <a:pPr eaLnBrk="1" hangingPunct="1">
              <a:buFont typeface="Wingdings" pitchFamily="2" charset="2"/>
              <a:buNone/>
            </a:pPr>
            <a:r>
              <a:rPr lang="ja-JP" altLang="en-US" b="1" u="sng">
                <a:ea typeface="华文细黑" pitchFamily="-84" charset="-122"/>
              </a:rPr>
              <a:t>创</a:t>
            </a:r>
            <a:r>
              <a:rPr lang="zh-CN" altLang="en-US" b="1" u="sng">
                <a:ea typeface="SimSun" pitchFamily="2" charset="-122"/>
              </a:rPr>
              <a:t>造</a:t>
            </a:r>
            <a:r>
              <a:rPr lang="ja-JP" altLang="en-US" b="1" u="sng">
                <a:ea typeface="ヒラギノ角ゴ ProN W3" pitchFamily="-84" charset="-128"/>
              </a:rPr>
              <a:t>的</a:t>
            </a:r>
            <a:r>
              <a:rPr lang="zh-CN" altLang="en-US" b="1" u="sng">
                <a:ea typeface="SimSun" pitchFamily="2" charset="-122"/>
              </a:rPr>
              <a:t>起源</a:t>
            </a:r>
            <a:r>
              <a:rPr lang="en-US" altLang="ja-JP" b="1" u="sng">
                <a:ea typeface="ＭＳ Ｐゴシック" pitchFamily="34" charset="-128"/>
              </a:rPr>
              <a:t>(</a:t>
            </a:r>
            <a:r>
              <a:rPr lang="ja-JP" altLang="en-US" b="1" u="sng">
                <a:ea typeface="华文细黑" pitchFamily="-84" charset="-122"/>
              </a:rPr>
              <a:t>传统</a:t>
            </a:r>
            <a:r>
              <a:rPr lang="ja-JP" altLang="en-US" b="1" u="sng">
                <a:ea typeface="ヒラギノ角ゴ ProN W3" pitchFamily="-84" charset="-128"/>
              </a:rPr>
              <a:t>看法</a:t>
            </a:r>
            <a:r>
              <a:rPr lang="en-US" altLang="ja-JP" b="1" u="sng">
                <a:ea typeface="ＭＳ Ｐゴシック" pitchFamily="34" charset="-128"/>
              </a:rPr>
              <a:t>)</a:t>
            </a:r>
          </a:p>
        </p:txBody>
      </p:sp>
      <p:sp>
        <p:nvSpPr>
          <p:cNvPr id="52228"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a:t>
            </a:r>
            <a:endParaRPr lang="en-US" altLang="en-US" sz="2000" b="1">
              <a:solidFill>
                <a:schemeClr val="accent1"/>
              </a:solidFill>
              <a:effectLst>
                <a:outerShdw blurRad="38100" dist="38100" dir="2700000" algn="tl">
                  <a:srgbClr val="FFFFFF"/>
                </a:outerShdw>
              </a:effectLst>
            </a:endParaRPr>
          </a:p>
        </p:txBody>
      </p:sp>
      <p:sp>
        <p:nvSpPr>
          <p:cNvPr id="52229"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52230" name="Text Box 6"/>
          <p:cNvSpPr txBox="1">
            <a:spLocks noChangeArrowheads="1"/>
          </p:cNvSpPr>
          <p:nvPr/>
        </p:nvSpPr>
        <p:spPr bwMode="auto">
          <a:xfrm>
            <a:off x="228600" y="2482850"/>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endParaRPr lang="en-US" altLang="en-US" b="1">
              <a:solidFill>
                <a:schemeClr val="accent1"/>
              </a:solidFill>
              <a:effectLst>
                <a:outerShdw blurRad="38100" dist="38100" dir="2700000" algn="tl">
                  <a:srgbClr val="FFFFFF"/>
                </a:outerShdw>
              </a:effectLst>
            </a:endParaRPr>
          </a:p>
        </p:txBody>
      </p:sp>
      <p:sp>
        <p:nvSpPr>
          <p:cNvPr id="52231"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b="1"/>
              <a:t>1-</a:t>
            </a:r>
            <a:r>
              <a:rPr lang="zh-CN" altLang="en-US" b="1">
                <a:ea typeface="SimSun" pitchFamily="2" charset="-122"/>
              </a:rPr>
              <a:t>第一天的创造不取自任何原物：</a:t>
            </a:r>
            <a:endParaRPr lang="en-US" altLang="en-US" b="1"/>
          </a:p>
        </p:txBody>
      </p:sp>
      <p:sp>
        <p:nvSpPr>
          <p:cNvPr id="52232"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 </a:t>
            </a:r>
            <a:r>
              <a:rPr lang="zh-CN" altLang="en-US" b="1"/>
              <a:t>三</a:t>
            </a:r>
            <a:r>
              <a:rPr lang="zh-CN" altLang="en-US" b="1">
                <a:ea typeface="SimSun" pitchFamily="2" charset="-122"/>
              </a:rPr>
              <a:t>个</a:t>
            </a:r>
            <a:r>
              <a:rPr lang="zh-CN" altLang="en-US" b="1"/>
              <a:t>平行</a:t>
            </a:r>
            <a:r>
              <a:rPr lang="zh-CN" altLang="en-US" b="1">
                <a:ea typeface="SimSun" pitchFamily="2" charset="-122"/>
              </a:rPr>
              <a:t>小节</a:t>
            </a:r>
            <a:r>
              <a:rPr lang="zh-CN" altLang="en-US" b="1"/>
              <a:t>，描述地球在宇宙的</a:t>
            </a:r>
            <a:r>
              <a:rPr lang="zh-CN" altLang="en-US" b="1">
                <a:ea typeface="华文细黑" pitchFamily="-84" charset="-122"/>
              </a:rPr>
              <a:t>创</a:t>
            </a:r>
            <a:r>
              <a:rPr lang="zh-CN" altLang="en-US" b="1"/>
              <a:t>作之后的情况</a:t>
            </a:r>
            <a:r>
              <a:rPr lang="zh-CN" altLang="en-US" b="1">
                <a:ea typeface="SimSun" pitchFamily="2" charset="-122"/>
              </a:rPr>
              <a:t>：</a:t>
            </a:r>
            <a:endParaRPr lang="en-US" altLang="en-US" b="1">
              <a:ea typeface="SimSun" pitchFamily="2" charset="-122"/>
            </a:endParaRPr>
          </a:p>
        </p:txBody>
      </p:sp>
      <p:sp>
        <p:nvSpPr>
          <p:cNvPr id="52233"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神 说 ： 要 有 光 ， 就 有 了 光 ” </a:t>
            </a:r>
            <a:r>
              <a:rPr lang="en-US" altLang="ja-JP" sz="2000" b="1">
                <a:solidFill>
                  <a:schemeClr val="accent1"/>
                </a:solidFill>
                <a:effectLst>
                  <a:outerShdw blurRad="38100" dist="38100" dir="2700000" algn="tl">
                    <a:srgbClr val="FFFFFF"/>
                  </a:outerShdw>
                </a:effectLst>
              </a:rPr>
              <a:t>(1:3)</a:t>
            </a:r>
            <a:endParaRPr lang="en-US" altLang="en-US" sz="2000" b="1">
              <a:solidFill>
                <a:schemeClr val="accent1"/>
              </a:solidFill>
              <a:effectLst>
                <a:outerShdw blurRad="38100" dist="38100" dir="2700000" algn="tl">
                  <a:srgbClr val="FFFFFF"/>
                </a:outerShdw>
              </a:effectLst>
            </a:endParaRPr>
          </a:p>
        </p:txBody>
      </p:sp>
      <p:sp>
        <p:nvSpPr>
          <p:cNvPr id="52234"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a:t>
            </a:r>
            <a:r>
              <a:rPr lang="zh-CN" altLang="en-US" b="1">
                <a:ea typeface="华文细黑" pitchFamily="-84" charset="-122"/>
              </a:rPr>
              <a:t>显</a:t>
            </a:r>
            <a:r>
              <a:rPr lang="zh-CN" altLang="en-US" b="1"/>
              <a:t>示上帝</a:t>
            </a:r>
            <a:r>
              <a:rPr lang="zh-CN" altLang="en-US" b="1">
                <a:ea typeface="SimSun" pitchFamily="2" charset="-122"/>
              </a:rPr>
              <a:t>创造</a:t>
            </a:r>
            <a:r>
              <a:rPr lang="zh-CN" altLang="en-US" b="1"/>
              <a:t>方式</a:t>
            </a:r>
            <a:r>
              <a:rPr lang="en-US" altLang="zh-CN" b="1"/>
              <a:t>--</a:t>
            </a:r>
            <a:r>
              <a:rPr lang="zh-CN" altLang="en-US" b="1"/>
              <a:t>由他的</a:t>
            </a:r>
            <a:r>
              <a:rPr lang="zh-CN" altLang="en-US" b="1">
                <a:ea typeface="SimSun" pitchFamily="2" charset="-122"/>
              </a:rPr>
              <a:t>话语：</a:t>
            </a:r>
            <a:endParaRPr lang="en-US" altLang="en-US" b="1">
              <a:ea typeface="SimSun" pitchFamily="2" charset="-122"/>
            </a:endParaRPr>
          </a:p>
        </p:txBody>
      </p:sp>
      <p:sp>
        <p:nvSpPr>
          <p:cNvPr id="106506" name="Text Box 11"/>
          <p:cNvSpPr txBox="1">
            <a:spLocks noChangeArrowheads="1"/>
          </p:cNvSpPr>
          <p:nvPr/>
        </p:nvSpPr>
        <p:spPr bwMode="auto">
          <a:xfrm>
            <a:off x="5410200" y="6400800"/>
            <a:ext cx="3205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a:t>
            </a:r>
            <a:r>
              <a:rPr lang="en-US" altLang="zh-CN" sz="1600" b="1"/>
              <a:t> “ </a:t>
            </a:r>
            <a:r>
              <a:rPr lang="zh-CN" altLang="en-US" sz="1600" b="1">
                <a:ea typeface="SimSun" pitchFamily="2" charset="-122"/>
              </a:rPr>
              <a:t>创造与赐福 </a:t>
            </a:r>
            <a:r>
              <a:rPr lang="en-US" altLang="zh-CN" sz="1600" b="1">
                <a:ea typeface="SimSun" pitchFamily="2" charset="-122"/>
              </a:rPr>
              <a:t>”</a:t>
            </a:r>
            <a:r>
              <a:rPr lang="en-US" altLang="ja-JP" b="1"/>
              <a:t>,</a:t>
            </a:r>
            <a:r>
              <a:rPr lang="en-US" altLang="ja-JP" sz="1600" b="1"/>
              <a:t> 718</a:t>
            </a:r>
            <a:endParaRPr lang="en-US" altLang="en-US" sz="1600" b="1"/>
          </a:p>
        </p:txBody>
      </p:sp>
      <p:sp>
        <p:nvSpPr>
          <p:cNvPr id="52236"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Leupold, Keil, Cassuto</a:t>
            </a:r>
          </a:p>
        </p:txBody>
      </p:sp>
      <p:sp>
        <p:nvSpPr>
          <p:cNvPr id="52237" name="Text Box 13"/>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2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22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anim calcmode="lin" valueType="num">
                                      <p:cBhvr>
                                        <p:cTn id="15" dur="500" fill="hold"/>
                                        <p:tgtEl>
                                          <p:spTgt spid="52236"/>
                                        </p:tgtEl>
                                        <p:attrNameLst>
                                          <p:attrName>ppt_w</p:attrName>
                                        </p:attrNameLst>
                                      </p:cBhvr>
                                      <p:tavLst>
                                        <p:tav tm="0">
                                          <p:val>
                                            <p:fltVal val="0"/>
                                          </p:val>
                                        </p:tav>
                                        <p:tav tm="100000">
                                          <p:val>
                                            <p:strVal val="#ppt_w"/>
                                          </p:val>
                                        </p:tav>
                                      </p:tavLst>
                                    </p:anim>
                                    <p:anim calcmode="lin" valueType="num">
                                      <p:cBhvr>
                                        <p:cTn id="16" dur="500" fill="hold"/>
                                        <p:tgtEl>
                                          <p:spTgt spid="52236"/>
                                        </p:tgtEl>
                                        <p:attrNameLst>
                                          <p:attrName>ppt_h</p:attrName>
                                        </p:attrNameLst>
                                      </p:cBhvr>
                                      <p:tavLst>
                                        <p:tav tm="0">
                                          <p:val>
                                            <p:fltVal val="0"/>
                                          </p:val>
                                        </p:tav>
                                        <p:tav tm="100000">
                                          <p:val>
                                            <p:strVal val="#ppt_h"/>
                                          </p:val>
                                        </p:tav>
                                      </p:tavLst>
                                    </p:anim>
                                    <p:anim calcmode="lin" valueType="num">
                                      <p:cBhvr>
                                        <p:cTn id="17" dur="500" fill="hold"/>
                                        <p:tgtEl>
                                          <p:spTgt spid="52236"/>
                                        </p:tgtEl>
                                        <p:attrNameLst>
                                          <p:attrName>style.rotation</p:attrName>
                                        </p:attrNameLst>
                                      </p:cBhvr>
                                      <p:tavLst>
                                        <p:tav tm="0">
                                          <p:val>
                                            <p:fltVal val="360"/>
                                          </p:val>
                                        </p:tav>
                                        <p:tav tm="100000">
                                          <p:val>
                                            <p:fltVal val="0"/>
                                          </p:val>
                                        </p:tav>
                                      </p:tavLst>
                                    </p:anim>
                                    <p:animEffect transition="in" filter="fade">
                                      <p:cBhvr>
                                        <p:cTn id="18" dur="500"/>
                                        <p:tgtEl>
                                          <p:spTgt spid="52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p:bldP spid="52232" grpId="0"/>
      <p:bldP spid="52234" grpId="0"/>
      <p:bldP spid="52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a:t>
            </a:r>
            <a:r>
              <a:rPr lang="en-US" altLang="zh-CN" sz="2000" b="1">
                <a:solidFill>
                  <a:schemeClr val="accent1"/>
                </a:solidFill>
                <a:effectLst>
                  <a:outerShdw blurRad="38100" dist="38100" dir="2700000" algn="tl">
                    <a:srgbClr val="FFFFFF"/>
                  </a:outerShdw>
                </a:effectLst>
                <a:ea typeface="SimSun" pitchFamily="2" charset="-122"/>
              </a:rPr>
              <a:t> </a:t>
            </a:r>
            <a:endParaRPr lang="en-US" altLang="en-US" sz="2000" b="1">
              <a:solidFill>
                <a:schemeClr val="accent1"/>
              </a:solidFill>
              <a:effectLst>
                <a:outerShdw blurRad="38100" dist="38100" dir="2700000" algn="tl">
                  <a:srgbClr val="FFFFFF"/>
                </a:outerShdw>
              </a:effectLst>
            </a:endParaRPr>
          </a:p>
        </p:txBody>
      </p:sp>
      <p:sp>
        <p:nvSpPr>
          <p:cNvPr id="542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54276" name="Text Box 4"/>
          <p:cNvSpPr txBox="1">
            <a:spLocks noChangeArrowheads="1"/>
          </p:cNvSpPr>
          <p:nvPr/>
        </p:nvSpPr>
        <p:spPr bwMode="auto">
          <a:xfrm>
            <a:off x="228600" y="2482850"/>
            <a:ext cx="8599488" cy="750888"/>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p>
          <a:p>
            <a:pPr algn="ctr" eaLnBrk="1" hangingPunct="1">
              <a:spcBef>
                <a:spcPct val="20000"/>
              </a:spcBef>
              <a:buClr>
                <a:schemeClr val="hlink"/>
              </a:buClr>
              <a:buSzPct val="75000"/>
              <a:buFont typeface="Wingdings" pitchFamily="2" charset="2"/>
              <a:buNone/>
            </a:pPr>
            <a:endParaRPr lang="en-US" altLang="en-US" sz="1600" b="1">
              <a:solidFill>
                <a:schemeClr val="accent1"/>
              </a:solidFill>
            </a:endParaRPr>
          </a:p>
        </p:txBody>
      </p:sp>
      <p:sp>
        <p:nvSpPr>
          <p:cNvPr id="54277" name="Text Box 5"/>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1- </a:t>
            </a:r>
            <a:r>
              <a:rPr lang="zh-CN" altLang="en-US" b="1">
                <a:ea typeface="SimSun" pitchFamily="2" charset="-122"/>
              </a:rPr>
              <a:t>原始，完善的一篇独立的创作记叙文</a:t>
            </a:r>
          </a:p>
        </p:txBody>
      </p:sp>
      <p:sp>
        <p:nvSpPr>
          <p:cNvPr id="54278" name="Text Box 6"/>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 </a:t>
            </a:r>
            <a:r>
              <a:rPr lang="zh-CN" altLang="en-US" b="1">
                <a:ea typeface="SimSun" pitchFamily="2" charset="-122"/>
              </a:rPr>
              <a:t>撒旦</a:t>
            </a:r>
            <a:r>
              <a:rPr lang="zh-CN" altLang="en-US" b="1"/>
              <a:t>在</a:t>
            </a:r>
            <a:r>
              <a:rPr lang="en-US" altLang="zh-CN" b="1"/>
              <a:t>1:1</a:t>
            </a:r>
            <a:r>
              <a:rPr lang="zh-CN" altLang="en-US" b="1"/>
              <a:t>和</a:t>
            </a:r>
            <a:r>
              <a:rPr lang="en-US" altLang="zh-CN" b="1"/>
              <a:t>1:2</a:t>
            </a:r>
            <a:r>
              <a:rPr lang="zh-CN" altLang="en-US" b="1"/>
              <a:t>之</a:t>
            </a:r>
            <a:r>
              <a:rPr lang="zh-CN" altLang="en-US" b="1">
                <a:ea typeface="华文细黑" pitchFamily="-84" charset="-122"/>
              </a:rPr>
              <a:t>间</a:t>
            </a:r>
            <a:r>
              <a:rPr lang="zh-CN" altLang="en-US" b="1">
                <a:ea typeface="SimSun" pitchFamily="2" charset="-122"/>
              </a:rPr>
              <a:t>犯罪</a:t>
            </a:r>
            <a:r>
              <a:rPr lang="zh-CN" altLang="en-US" b="1"/>
              <a:t>，</a:t>
            </a:r>
            <a:r>
              <a:rPr lang="zh-CN" altLang="en-US" b="1">
                <a:ea typeface="SimSun" pitchFamily="2" charset="-122"/>
              </a:rPr>
              <a:t>被审判而造成</a:t>
            </a:r>
            <a:r>
              <a:rPr lang="zh-CN" altLang="en-US" b="1"/>
              <a:t>一个混乱状</a:t>
            </a:r>
            <a:r>
              <a:rPr lang="zh-CN" altLang="en-US" b="1">
                <a:ea typeface="华文细黑" pitchFamily="-84" charset="-122"/>
              </a:rPr>
              <a:t>态</a:t>
            </a:r>
            <a:r>
              <a:rPr lang="zh-CN" altLang="en-US" b="1"/>
              <a:t>的地球</a:t>
            </a:r>
            <a:endParaRPr lang="en-US" altLang="en-US" b="1"/>
          </a:p>
        </p:txBody>
      </p:sp>
      <p:sp>
        <p:nvSpPr>
          <p:cNvPr id="54279" name="Text Box 7"/>
          <p:cNvSpPr txBox="1">
            <a:spLocks noChangeArrowheads="1"/>
          </p:cNvSpPr>
          <p:nvPr/>
        </p:nvSpPr>
        <p:spPr bwMode="auto">
          <a:xfrm>
            <a:off x="228600" y="5911850"/>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神 </a:t>
            </a:r>
            <a:r>
              <a:rPr lang="zh-CN" altLang="en-US" b="1">
                <a:solidFill>
                  <a:schemeClr val="accent1"/>
                </a:solidFill>
                <a:effectLst>
                  <a:outerShdw blurRad="38100" dist="38100" dir="2700000" algn="tl">
                    <a:srgbClr val="FFFFFF"/>
                  </a:outerShdw>
                </a:effectLst>
                <a:ea typeface="华文细黑" pitchFamily="-84" charset="-122"/>
              </a:rPr>
              <a:t>说</a:t>
            </a:r>
            <a:r>
              <a:rPr lang="zh-CN" altLang="en-US" b="1">
                <a:solidFill>
                  <a:schemeClr val="accent1"/>
                </a:solidFill>
                <a:effectLst>
                  <a:outerShdw blurRad="38100" dist="38100" dir="2700000" algn="tl">
                    <a:srgbClr val="FFFFFF"/>
                  </a:outerShdw>
                </a:effectLst>
              </a:rPr>
              <a:t> ： 要 有 光 ， 就 有 了 光 ” </a:t>
            </a:r>
            <a:r>
              <a:rPr lang="en-US" altLang="ja-JP" b="1">
                <a:solidFill>
                  <a:schemeClr val="accent1"/>
                </a:solidFill>
                <a:effectLst>
                  <a:outerShdw blurRad="38100" dist="38100" dir="2700000" algn="tl">
                    <a:srgbClr val="FFFFFF"/>
                  </a:outerShdw>
                </a:effectLst>
              </a:rPr>
              <a:t>(1:3)</a:t>
            </a:r>
            <a:endParaRPr lang="en-US" altLang="en-US" b="1">
              <a:solidFill>
                <a:schemeClr val="accent1"/>
              </a:solidFill>
              <a:effectLst>
                <a:outerShdw blurRad="38100" dist="38100" dir="2700000" algn="tl">
                  <a:srgbClr val="FFFFFF"/>
                </a:outerShdw>
              </a:effectLst>
            </a:endParaRPr>
          </a:p>
        </p:txBody>
      </p:sp>
      <p:sp>
        <p:nvSpPr>
          <p:cNvPr id="54280" name="Text Box 8"/>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一个独立，叙事句子描述第一步重建</a:t>
            </a:r>
            <a:r>
              <a:rPr lang="zh-CN" altLang="en-US" b="1">
                <a:ea typeface="SimSun" pitchFamily="2" charset="-122"/>
              </a:rPr>
              <a:t>与</a:t>
            </a:r>
            <a:r>
              <a:rPr lang="zh-CN" altLang="en-US" b="1"/>
              <a:t>改</a:t>
            </a:r>
            <a:r>
              <a:rPr lang="zh-CN" altLang="en-US" b="1">
                <a:ea typeface="SimSun" pitchFamily="2" charset="-122"/>
              </a:rPr>
              <a:t>造</a:t>
            </a:r>
            <a:r>
              <a:rPr lang="zh-CN" altLang="en-US" b="1"/>
              <a:t>被</a:t>
            </a:r>
            <a:r>
              <a:rPr lang="zh-CN" altLang="en-US" b="1">
                <a:ea typeface="SimSun" pitchFamily="2" charset="-122"/>
              </a:rPr>
              <a:t>审判</a:t>
            </a:r>
            <a:r>
              <a:rPr lang="zh-CN" altLang="en-US" b="1"/>
              <a:t>的地球</a:t>
            </a:r>
          </a:p>
        </p:txBody>
      </p:sp>
      <p:sp>
        <p:nvSpPr>
          <p:cNvPr id="108552" name="Text Box 9"/>
          <p:cNvSpPr txBox="1">
            <a:spLocks noChangeArrowheads="1"/>
          </p:cNvSpPr>
          <p:nvPr/>
        </p:nvSpPr>
        <p:spPr bwMode="auto">
          <a:xfrm>
            <a:off x="4668838" y="6521450"/>
            <a:ext cx="393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 </a:t>
            </a:r>
            <a:r>
              <a:rPr lang="ja-JP" altLang="en-US" sz="1600" b="1" i="1"/>
              <a:t>“</a:t>
            </a:r>
            <a:r>
              <a:rPr lang="en-US" altLang="ja-JP" sz="1600" b="1" i="1"/>
              <a:t> </a:t>
            </a:r>
            <a:r>
              <a:rPr lang="ja-JP" altLang="en-US" sz="1600" b="1">
                <a:ea typeface="华文细黑" pitchFamily="-84" charset="-122"/>
              </a:rPr>
              <a:t>创</a:t>
            </a:r>
            <a:r>
              <a:rPr lang="ja-JP" altLang="en-US" sz="1600" b="1"/>
              <a:t>造与</a:t>
            </a:r>
            <a:r>
              <a:rPr lang="ja-JP" altLang="en-US" sz="1600" b="1">
                <a:ea typeface="华文细黑" pitchFamily="-84" charset="-122"/>
              </a:rPr>
              <a:t>赐</a:t>
            </a:r>
            <a:r>
              <a:rPr lang="ja-JP" altLang="en-US" sz="1600" b="1"/>
              <a:t>福</a:t>
            </a:r>
            <a:r>
              <a:rPr lang="en-US" altLang="ja-JP" sz="1600" b="1"/>
              <a:t> </a:t>
            </a:r>
            <a:r>
              <a:rPr lang="en-US" altLang="ja-JP" sz="1600" b="1" i="1"/>
              <a:t>”</a:t>
            </a:r>
            <a:r>
              <a:rPr lang="en-US" altLang="zh-CN" sz="1600" b="1" i="1"/>
              <a:t> </a:t>
            </a:r>
            <a:r>
              <a:rPr lang="en-US" altLang="ja-JP" sz="1600" b="1"/>
              <a:t>, 718-19, 721</a:t>
            </a:r>
            <a:endParaRPr lang="en-US" altLang="en-US" sz="1600" b="1"/>
          </a:p>
        </p:txBody>
      </p:sp>
      <p:sp>
        <p:nvSpPr>
          <p:cNvPr id="108553" name="Text Box 10"/>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Pember, Hengstenburg, Scofield Reference Bible (1st ed.)</a:t>
            </a:r>
          </a:p>
        </p:txBody>
      </p:sp>
      <p:sp>
        <p:nvSpPr>
          <p:cNvPr id="54283" name="Text Box 11"/>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ea typeface="SimSun" pitchFamily="2" charset="-122"/>
              </a:rPr>
              <a:t>撒旦犯罪</a:t>
            </a:r>
            <a:endParaRPr lang="en-US" altLang="en-US" b="1">
              <a:ea typeface="SimSun" pitchFamily="2" charset="-122"/>
            </a:endParaRPr>
          </a:p>
        </p:txBody>
      </p:sp>
      <p:sp>
        <p:nvSpPr>
          <p:cNvPr id="54284" name="Text Box 12"/>
          <p:cNvSpPr txBox="1">
            <a:spLocks noChangeArrowheads="1"/>
          </p:cNvSpPr>
          <p:nvPr/>
        </p:nvSpPr>
        <p:spPr bwMode="auto">
          <a:xfrm rot="-308604">
            <a:off x="1047750" y="4332288"/>
            <a:ext cx="5518150" cy="46037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a:t>-</a:t>
            </a:r>
            <a:r>
              <a:rPr lang="zh-CN" altLang="en-US">
                <a:ea typeface="SimSun" pitchFamily="2" charset="-122"/>
              </a:rPr>
              <a:t>一个对希伯来文转折连词不大可能翻译</a:t>
            </a:r>
          </a:p>
        </p:txBody>
      </p:sp>
      <p:sp>
        <p:nvSpPr>
          <p:cNvPr id="542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800">
                <a:solidFill>
                  <a:schemeClr val="tx2"/>
                </a:solidFill>
                <a:effectLst>
                  <a:outerShdw blurRad="38100" dist="38100" dir="2700000" algn="tl">
                    <a:srgbClr val="000000"/>
                  </a:outerShdw>
                </a:effectLst>
              </a:rPr>
              <a:t>1:1</a:t>
            </a:r>
            <a:r>
              <a:rPr lang="ja-JP" altLang="en-US" sz="4800">
                <a:solidFill>
                  <a:schemeClr val="tx2"/>
                </a:solidFill>
                <a:effectLst>
                  <a:outerShdw blurRad="38100" dist="38100" dir="2700000" algn="tl">
                    <a:srgbClr val="000000"/>
                  </a:outerShdw>
                </a:effectLst>
              </a:rPr>
              <a:t>与</a:t>
            </a:r>
            <a:r>
              <a:rPr lang="en-US" altLang="ja-JP" sz="4800">
                <a:solidFill>
                  <a:schemeClr val="tx2"/>
                </a:solidFill>
                <a:effectLst>
                  <a:outerShdw blurRad="38100" dist="38100" dir="2700000" algn="tl">
                    <a:srgbClr val="000000"/>
                  </a:outerShdw>
                </a:effectLst>
              </a:rPr>
              <a:t>1:2 </a:t>
            </a:r>
            <a:r>
              <a:rPr lang="en-US" altLang="zh-CN" sz="4800">
                <a:solidFill>
                  <a:schemeClr val="tx2"/>
                </a:solidFill>
                <a:effectLst>
                  <a:outerShdw blurRad="38100" dist="38100" dir="2700000" algn="tl">
                    <a:srgbClr val="000000"/>
                  </a:outerShdw>
                </a:effectLst>
                <a:ea typeface="SimSun" pitchFamily="2" charset="-122"/>
              </a:rPr>
              <a:t>–</a:t>
            </a:r>
            <a:r>
              <a:rPr lang="en-US" altLang="ja-JP" sz="4800">
                <a:solidFill>
                  <a:schemeClr val="tx2"/>
                </a:solidFill>
                <a:effectLst>
                  <a:outerShdw blurRad="38100" dist="38100" dir="2700000" algn="tl">
                    <a:srgbClr val="000000"/>
                  </a:outerShdw>
                </a:effectLst>
              </a:rPr>
              <a:t> 3</a:t>
            </a:r>
            <a:r>
              <a:rPr lang="zh-CN" altLang="en-US" sz="4800">
                <a:solidFill>
                  <a:schemeClr val="tx2"/>
                </a:solidFill>
                <a:effectLst>
                  <a:outerShdw blurRad="38100" dist="38100" dir="2700000" algn="tl">
                    <a:srgbClr val="000000"/>
                  </a:outerShdw>
                </a:effectLst>
                <a:ea typeface="SimSun" pitchFamily="2" charset="-122"/>
              </a:rPr>
              <a:t>有什么联系？</a:t>
            </a:r>
            <a:endParaRPr lang="en-US" altLang="en-US" sz="4800">
              <a:solidFill>
                <a:schemeClr val="tx2"/>
              </a:solidFill>
              <a:effectLst>
                <a:outerShdw blurRad="38100" dist="38100" dir="2700000" algn="tl">
                  <a:srgbClr val="000000"/>
                </a:outerShdw>
              </a:effectLst>
              <a:ea typeface="SimSun" pitchFamily="2" charset="-122"/>
            </a:endParaRPr>
          </a:p>
        </p:txBody>
      </p:sp>
      <p:sp>
        <p:nvSpPr>
          <p:cNvPr id="54286" name="Text Box 1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
        <p:nvSpPr>
          <p:cNvPr id="54287" name="Rectangle 15"/>
          <p:cNvSpPr>
            <a:spLocks noGrp="1" noChangeArrowheads="1"/>
          </p:cNvSpPr>
          <p:nvPr>
            <p:ph type="ctrTitle"/>
          </p:nvPr>
        </p:nvSpPr>
        <p:spPr>
          <a:xfrm>
            <a:off x="609600" y="609600"/>
            <a:ext cx="7772400" cy="533400"/>
          </a:xfrm>
        </p:spPr>
        <p:txBody>
          <a:bodyPr anchor="t" anchorCtr="0"/>
          <a:lstStyle/>
          <a:p>
            <a:pPr eaLnBrk="1" hangingPunct="1">
              <a:spcBef>
                <a:spcPct val="20000"/>
              </a:spcBef>
              <a:buClr>
                <a:schemeClr val="hlink"/>
              </a:buClr>
              <a:buSzPct val="75000"/>
              <a:buFont typeface="Wingdings" charset="0"/>
              <a:buNone/>
              <a:defRPr/>
            </a:pPr>
            <a:r>
              <a:rPr lang="ja-JP" altLang="en-US" b="1" u="sng" dirty="0">
                <a:ea typeface="华文细黑" charset="0"/>
                <a:cs typeface="华文细黑" charset="0"/>
              </a:rPr>
              <a:t>沟论</a:t>
            </a: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p:cTn id="11" dur="500" decel="50000" fill="hold">
                                          <p:stCondLst>
                                            <p:cond delay="0"/>
                                          </p:stCondLst>
                                        </p:cTn>
                                        <p:tgtEl>
                                          <p:spTgt spid="5428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428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4283"/>
                                        </p:tgtEl>
                                        <p:attrNameLst>
                                          <p:attrName>ppt_w</p:attrName>
                                        </p:attrNameLst>
                                      </p:cBhvr>
                                      <p:tavLst>
                                        <p:tav tm="0">
                                          <p:val>
                                            <p:strVal val="#ppt_w*.05"/>
                                          </p:val>
                                        </p:tav>
                                        <p:tav tm="100000">
                                          <p:val>
                                            <p:strVal val="#ppt_w"/>
                                          </p:val>
                                        </p:tav>
                                      </p:tavLst>
                                    </p:anim>
                                    <p:anim calcmode="lin" valueType="num">
                                      <p:cBhvr>
                                        <p:cTn id="14" dur="1000" fill="hold"/>
                                        <p:tgtEl>
                                          <p:spTgt spid="5428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428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428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428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4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fade">
                                      <p:cBhvr>
                                        <p:cTn id="31" dur="1000"/>
                                        <p:tgtEl>
                                          <p:spTgt spid="54284"/>
                                        </p:tgtEl>
                                      </p:cBhvr>
                                    </p:animEffect>
                                    <p:anim calcmode="lin" valueType="num">
                                      <p:cBhvr>
                                        <p:cTn id="32" dur="1000" fill="hold"/>
                                        <p:tgtEl>
                                          <p:spTgt spid="54284"/>
                                        </p:tgtEl>
                                        <p:attrNameLst>
                                          <p:attrName>ppt_x</p:attrName>
                                        </p:attrNameLst>
                                      </p:cBhvr>
                                      <p:tavLst>
                                        <p:tav tm="0">
                                          <p:val>
                                            <p:strVal val="#ppt_x"/>
                                          </p:val>
                                        </p:tav>
                                        <p:tav tm="100000">
                                          <p:val>
                                            <p:strVal val="#ppt_x"/>
                                          </p:val>
                                        </p:tav>
                                      </p:tavLst>
                                    </p:anim>
                                    <p:anim calcmode="lin" valueType="num">
                                      <p:cBhvr>
                                        <p:cTn id="33" dur="1000" fill="hold"/>
                                        <p:tgtEl>
                                          <p:spTgt spid="54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80" grpId="0"/>
      <p:bldP spid="54283" grpId="0" animBg="1"/>
      <p:bldP spid="542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(1:2 )</a:t>
            </a:r>
            <a:endParaRPr lang="en-US" altLang="en-US" sz="2000" b="1">
              <a:solidFill>
                <a:schemeClr val="accent1"/>
              </a:solidFill>
              <a:effectLst>
                <a:outerShdw blurRad="38100" dist="38100" dir="2700000" algn="tl">
                  <a:srgbClr val="FFFFFF"/>
                </a:outerShdw>
              </a:effectLst>
            </a:endParaRPr>
          </a:p>
        </p:txBody>
      </p:sp>
      <p:sp>
        <p:nvSpPr>
          <p:cNvPr id="4638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463876" name="Text Box 4"/>
          <p:cNvSpPr txBox="1">
            <a:spLocks noChangeArrowheads="1"/>
          </p:cNvSpPr>
          <p:nvPr/>
        </p:nvSpPr>
        <p:spPr bwMode="auto">
          <a:xfrm>
            <a:off x="228600" y="2651125"/>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endParaRPr lang="en-US" altLang="en-US" b="1">
              <a:solidFill>
                <a:schemeClr val="accent1"/>
              </a:solidFill>
              <a:effectLst>
                <a:outerShdw blurRad="38100" dist="38100" dir="2700000" algn="tl">
                  <a:srgbClr val="FFFFFF"/>
                </a:outerShdw>
              </a:effectLst>
            </a:endParaRPr>
          </a:p>
        </p:txBody>
      </p:sp>
      <p:sp>
        <p:nvSpPr>
          <p:cNvPr id="463877" name="Text Box 5"/>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1- </a:t>
            </a:r>
            <a:r>
              <a:rPr lang="en-US" altLang="zh-CN" b="1"/>
              <a:t>1- </a:t>
            </a:r>
            <a:r>
              <a:rPr lang="zh-CN" altLang="en-US" b="1">
                <a:ea typeface="SimSun" pitchFamily="2" charset="-122"/>
              </a:rPr>
              <a:t>相对小节</a:t>
            </a:r>
            <a:r>
              <a:rPr lang="en-US" altLang="zh-CN" b="1"/>
              <a:t>(</a:t>
            </a:r>
            <a:r>
              <a:rPr lang="zh-CN" altLang="en-US" b="1">
                <a:ea typeface="华文细黑" pitchFamily="-84" charset="-122"/>
              </a:rPr>
              <a:t>对</a:t>
            </a:r>
            <a:r>
              <a:rPr lang="en-US" altLang="zh-CN" b="1"/>
              <a:t>1:2</a:t>
            </a:r>
            <a:r>
              <a:rPr lang="zh-CN" altLang="en-US" b="1"/>
              <a:t>从属或</a:t>
            </a:r>
            <a:r>
              <a:rPr lang="zh-CN" altLang="en-US" b="1">
                <a:ea typeface="华文细黑" pitchFamily="-84" charset="-122"/>
              </a:rPr>
              <a:t>临时</a:t>
            </a:r>
            <a:r>
              <a:rPr lang="en-US" altLang="zh-CN" b="1"/>
              <a:t>)</a:t>
            </a:r>
            <a:r>
              <a:rPr lang="zh-CN" altLang="en-US" b="1"/>
              <a:t>或称</a:t>
            </a:r>
            <a:r>
              <a:rPr lang="zh-CN" altLang="en-US" b="1">
                <a:ea typeface="SimSun" pitchFamily="2" charset="-122"/>
              </a:rPr>
              <a:t>号</a:t>
            </a:r>
            <a:endParaRPr lang="en-US" altLang="en-US" b="1" u="sng"/>
          </a:p>
        </p:txBody>
      </p:sp>
      <p:sp>
        <p:nvSpPr>
          <p:cNvPr id="463878" name="Text Box 6"/>
          <p:cNvSpPr txBox="1">
            <a:spLocks noChangeArrowheads="1"/>
          </p:cNvSpPr>
          <p:nvPr/>
        </p:nvSpPr>
        <p:spPr bwMode="auto">
          <a:xfrm>
            <a:off x="115888" y="3216275"/>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a:t>
            </a:r>
            <a:r>
              <a:rPr lang="zh-CN" altLang="he-IL" b="1">
                <a:ea typeface="SimSun" pitchFamily="2" charset="-122"/>
              </a:rPr>
              <a:t>在</a:t>
            </a:r>
            <a:r>
              <a:rPr lang="zh-CN" altLang="en-US" b="1">
                <a:ea typeface="SimSun" pitchFamily="2" charset="-122"/>
              </a:rPr>
              <a:t>上帝以话语创造之前，地球的情况是以三个消极与脱节的子句所描述</a:t>
            </a:r>
            <a:endParaRPr lang="en-US" altLang="en-US" b="1"/>
          </a:p>
        </p:txBody>
      </p:sp>
      <p:sp>
        <p:nvSpPr>
          <p:cNvPr id="463879" name="Text Box 7"/>
          <p:cNvSpPr txBox="1">
            <a:spLocks noChangeArrowheads="1"/>
          </p:cNvSpPr>
          <p:nvPr/>
        </p:nvSpPr>
        <p:spPr bwMode="auto">
          <a:xfrm>
            <a:off x="228600" y="6003925"/>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神 </a:t>
            </a:r>
            <a:r>
              <a:rPr lang="zh-CN" altLang="en-US" b="1">
                <a:solidFill>
                  <a:schemeClr val="accent1"/>
                </a:solidFill>
                <a:effectLst>
                  <a:outerShdw blurRad="38100" dist="38100" dir="2700000" algn="tl">
                    <a:srgbClr val="FFFFFF"/>
                  </a:outerShdw>
                </a:effectLst>
                <a:ea typeface="华文细黑" pitchFamily="-84" charset="-122"/>
              </a:rPr>
              <a:t>说</a:t>
            </a:r>
            <a:r>
              <a:rPr lang="zh-CN" altLang="en-US" b="1">
                <a:solidFill>
                  <a:schemeClr val="accent1"/>
                </a:solidFill>
                <a:effectLst>
                  <a:outerShdw blurRad="38100" dist="38100" dir="2700000" algn="tl">
                    <a:srgbClr val="FFFFFF"/>
                  </a:outerShdw>
                </a:effectLst>
              </a:rPr>
              <a:t> ： 要 有 光 ， 就 有 了 光 ” </a:t>
            </a:r>
            <a:r>
              <a:rPr lang="en-US" altLang="ja-JP" b="1">
                <a:solidFill>
                  <a:schemeClr val="accent1"/>
                </a:solidFill>
                <a:effectLst>
                  <a:outerShdw blurRad="38100" dist="38100" dir="2700000" algn="tl">
                    <a:srgbClr val="FFFFFF"/>
                  </a:outerShdw>
                </a:effectLst>
              </a:rPr>
              <a:t>(1:3)</a:t>
            </a:r>
            <a:endParaRPr lang="en-US" altLang="en-US" b="1">
              <a:solidFill>
                <a:schemeClr val="accent1"/>
              </a:solidFill>
              <a:effectLst>
                <a:outerShdw blurRad="38100" dist="38100" dir="2700000" algn="tl">
                  <a:srgbClr val="FFFFFF"/>
                </a:outerShdw>
              </a:effectLst>
            </a:endParaRPr>
          </a:p>
        </p:txBody>
      </p:sp>
      <p:sp>
        <p:nvSpPr>
          <p:cNvPr id="463880" name="Text Box 8"/>
          <p:cNvSpPr txBox="1">
            <a:spLocks noChangeArrowheads="1"/>
          </p:cNvSpPr>
          <p:nvPr/>
        </p:nvSpPr>
        <p:spPr bwMode="auto">
          <a:xfrm>
            <a:off x="115888" y="4953000"/>
            <a:ext cx="90281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a:t>
            </a:r>
            <a:r>
              <a:rPr lang="zh-CN" altLang="en-US" b="1">
                <a:ea typeface="华文细黑" pitchFamily="-84" charset="-122"/>
              </a:rPr>
              <a:t>显</a:t>
            </a:r>
            <a:r>
              <a:rPr lang="zh-CN" altLang="en-US" b="1"/>
              <a:t>示上帝在裁决以后再</a:t>
            </a:r>
            <a:r>
              <a:rPr lang="zh-CN" altLang="en-US" b="1">
                <a:ea typeface="华文细黑" pitchFamily="-84" charset="-122"/>
              </a:rPr>
              <a:t>创</a:t>
            </a:r>
            <a:r>
              <a:rPr lang="zh-CN" altLang="en-US" b="1"/>
              <a:t>造或重</a:t>
            </a:r>
            <a:r>
              <a:rPr lang="zh-CN" altLang="en-US" b="1">
                <a:ea typeface="SimSun" pitchFamily="2" charset="-122"/>
              </a:rPr>
              <a:t>造</a:t>
            </a:r>
            <a:r>
              <a:rPr lang="zh-CN" altLang="en-US" b="1"/>
              <a:t>地球入它的</a:t>
            </a:r>
            <a:r>
              <a:rPr lang="zh-CN" altLang="en-US" b="1">
                <a:ea typeface="华文细黑" pitchFamily="-84" charset="-122"/>
              </a:rPr>
              <a:t>现</a:t>
            </a:r>
            <a:r>
              <a:rPr lang="zh-CN" altLang="en-US" b="1"/>
              <a:t>状的方式</a:t>
            </a:r>
            <a:r>
              <a:rPr lang="en-US" altLang="zh-CN" b="1"/>
              <a:t>(</a:t>
            </a:r>
            <a:r>
              <a:rPr lang="zh-CN" altLang="en-US" b="1"/>
              <a:t>不是</a:t>
            </a:r>
            <a:r>
              <a:rPr lang="zh-CN" altLang="en-US" b="1">
                <a:ea typeface="华文细黑" pitchFamily="-84" charset="-122"/>
              </a:rPr>
              <a:t>创</a:t>
            </a:r>
            <a:r>
              <a:rPr lang="zh-CN" altLang="en-US" b="1"/>
              <a:t>造在</a:t>
            </a:r>
            <a:r>
              <a:rPr lang="zh-CN" altLang="en-US" b="1">
                <a:ea typeface="SimSun" pitchFamily="2" charset="-122"/>
              </a:rPr>
              <a:t>空无</a:t>
            </a:r>
            <a:r>
              <a:rPr lang="en-US" altLang="zh-CN" b="1"/>
              <a:t>)</a:t>
            </a:r>
            <a:r>
              <a:rPr lang="zh-CN" altLang="en-US" b="1"/>
              <a:t> 。</a:t>
            </a:r>
          </a:p>
        </p:txBody>
      </p:sp>
      <p:sp>
        <p:nvSpPr>
          <p:cNvPr id="110600" name="Text Box 9"/>
          <p:cNvSpPr txBox="1">
            <a:spLocks noChangeArrowheads="1"/>
          </p:cNvSpPr>
          <p:nvPr/>
        </p:nvSpPr>
        <p:spPr bwMode="auto">
          <a:xfrm>
            <a:off x="5029200" y="6497638"/>
            <a:ext cx="348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 </a:t>
            </a:r>
            <a:r>
              <a:rPr lang="ja-JP" altLang="en-US" sz="1600" b="1" i="1"/>
              <a:t>“</a:t>
            </a:r>
            <a:r>
              <a:rPr lang="en-US" altLang="ja-JP" sz="1600" b="1" i="1"/>
              <a:t> </a:t>
            </a:r>
            <a:r>
              <a:rPr lang="ja-JP" altLang="en-US" sz="1600" b="1">
                <a:ea typeface="华文细黑" pitchFamily="-84" charset="-122"/>
              </a:rPr>
              <a:t>创</a:t>
            </a:r>
            <a:r>
              <a:rPr lang="ja-JP" altLang="en-US" sz="1600" b="1"/>
              <a:t>造与</a:t>
            </a:r>
            <a:r>
              <a:rPr lang="ja-JP" altLang="en-US" sz="1600" b="1">
                <a:ea typeface="华文细黑" pitchFamily="-84" charset="-122"/>
              </a:rPr>
              <a:t>赐</a:t>
            </a:r>
            <a:r>
              <a:rPr lang="ja-JP" altLang="en-US" sz="1600" b="1"/>
              <a:t>福</a:t>
            </a:r>
            <a:r>
              <a:rPr lang="en-US" altLang="ja-JP" sz="1600" b="1"/>
              <a:t> </a:t>
            </a:r>
            <a:r>
              <a:rPr lang="en-US" altLang="ja-JP" sz="1600" b="1" i="1"/>
              <a:t>”</a:t>
            </a:r>
            <a:r>
              <a:rPr lang="en-US" altLang="zh-CN" sz="1600" b="1" i="1"/>
              <a:t> </a:t>
            </a:r>
            <a:r>
              <a:rPr lang="en-US" altLang="ja-JP" sz="1600" b="1"/>
              <a:t>, 719-20</a:t>
            </a:r>
            <a:endParaRPr lang="en-US" altLang="en-US" sz="1600" b="1"/>
          </a:p>
        </p:txBody>
      </p:sp>
      <p:sp>
        <p:nvSpPr>
          <p:cNvPr id="110601" name="Text Box 10"/>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 Rashi/NEB, Speiser, Unger, Young, von Rad/Waltke/Ross</a:t>
            </a:r>
          </a:p>
        </p:txBody>
      </p:sp>
      <p:sp>
        <p:nvSpPr>
          <p:cNvPr id="110602" name="Text Box 11"/>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ea typeface="SimSun" pitchFamily="2" charset="-122"/>
              </a:rPr>
              <a:t>撒旦犯罪</a:t>
            </a:r>
            <a:endParaRPr lang="en-US" altLang="en-US" b="1"/>
          </a:p>
        </p:txBody>
      </p:sp>
      <p:sp>
        <p:nvSpPr>
          <p:cNvPr id="463884" name="Text Box 12"/>
          <p:cNvSpPr txBox="1">
            <a:spLocks noChangeArrowheads="1"/>
          </p:cNvSpPr>
          <p:nvPr/>
        </p:nvSpPr>
        <p:spPr bwMode="auto">
          <a:xfrm rot="-308604">
            <a:off x="609600" y="3352800"/>
            <a:ext cx="7773988" cy="1562100"/>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t>涵</a:t>
            </a:r>
            <a:r>
              <a:rPr lang="zh-CN" altLang="en-US">
                <a:ea typeface="华文细黑" pitchFamily="-84" charset="-122"/>
              </a:rPr>
              <a:t>义</a:t>
            </a:r>
            <a:r>
              <a:rPr lang="zh-CN" altLang="en-US"/>
              <a:t>：</a:t>
            </a:r>
          </a:p>
          <a:p>
            <a:r>
              <a:rPr lang="zh-CN" altLang="en-US"/>
              <a:t>“</a:t>
            </a:r>
            <a:r>
              <a:rPr lang="zh-CN" altLang="en-US">
                <a:ea typeface="华文细黑" pitchFamily="-84" charset="-122"/>
              </a:rPr>
              <a:t>为</a:t>
            </a:r>
            <a:r>
              <a:rPr lang="zh-CN" altLang="en-US"/>
              <a:t>最初的</a:t>
            </a:r>
            <a:r>
              <a:rPr lang="zh-CN" altLang="en-US">
                <a:ea typeface="华文细黑" pitchFamily="-84" charset="-122"/>
              </a:rPr>
              <a:t>创</a:t>
            </a:r>
            <a:r>
              <a:rPr lang="zh-CN" altLang="en-US"/>
              <a:t>造，必</a:t>
            </a:r>
            <a:r>
              <a:rPr lang="zh-CN" altLang="en-US">
                <a:ea typeface="华文细黑" pitchFamily="-84" charset="-122"/>
              </a:rPr>
              <a:t>须</a:t>
            </a:r>
            <a:r>
              <a:rPr lang="zh-CN" altLang="en-US"/>
              <a:t>在在</a:t>
            </a:r>
            <a:r>
              <a:rPr lang="zh-CN" altLang="en-US">
                <a:ea typeface="SimSun" pitchFamily="2" charset="-122"/>
              </a:rPr>
              <a:t>圣</a:t>
            </a:r>
            <a:r>
              <a:rPr lang="zh-CN" altLang="en-US">
                <a:ea typeface="华文细黑" pitchFamily="-84" charset="-122"/>
              </a:rPr>
              <a:t>经</a:t>
            </a:r>
            <a:r>
              <a:rPr lang="zh-CN" altLang="en-US">
                <a:ea typeface="SimSun" pitchFamily="2" charset="-122"/>
              </a:rPr>
              <a:t>以外</a:t>
            </a:r>
            <a:r>
              <a:rPr lang="zh-CN" altLang="en-US">
                <a:ea typeface="华文细黑" pitchFamily="-84" charset="-122"/>
              </a:rPr>
              <a:t>查询</a:t>
            </a:r>
            <a:r>
              <a:rPr lang="zh-CN" altLang="en-US"/>
              <a:t>”</a:t>
            </a:r>
          </a:p>
          <a:p>
            <a:r>
              <a:rPr lang="zh-CN" altLang="en-US"/>
              <a:t> “</a:t>
            </a:r>
            <a:r>
              <a:rPr lang="zh-CN" altLang="en-US">
                <a:ea typeface="华文细黑" pitchFamily="-84" charset="-122"/>
              </a:rPr>
              <a:t>这</a:t>
            </a:r>
            <a:r>
              <a:rPr lang="zh-CN" altLang="en-US"/>
              <a:t>个看法在没有明智</a:t>
            </a:r>
            <a:r>
              <a:rPr lang="zh-CN" altLang="en-US">
                <a:ea typeface="SimSun" pitchFamily="2" charset="-122"/>
              </a:rPr>
              <a:t>的</a:t>
            </a:r>
            <a:r>
              <a:rPr lang="zh-CN" altLang="en-US"/>
              <a:t>教</a:t>
            </a:r>
            <a:r>
              <a:rPr lang="zh-CN" altLang="en-US">
                <a:ea typeface="SimSun" pitchFamily="2" charset="-122"/>
              </a:rPr>
              <a:t>导进</a:t>
            </a:r>
            <a:r>
              <a:rPr lang="zh-CN" altLang="en-US"/>
              <a:t>或考</a:t>
            </a:r>
            <a:r>
              <a:rPr lang="zh-CN" altLang="en-US">
                <a:ea typeface="华文细黑" pitchFamily="-84" charset="-122"/>
              </a:rPr>
              <a:t>虑</a:t>
            </a:r>
            <a:r>
              <a:rPr lang="zh-CN" altLang="en-US"/>
              <a:t>到它</a:t>
            </a:r>
            <a:r>
              <a:rPr lang="en-US" altLang="zh-CN"/>
              <a:t>… </a:t>
            </a:r>
            <a:r>
              <a:rPr lang="zh-CN" altLang="en-US"/>
              <a:t>它</a:t>
            </a:r>
            <a:r>
              <a:rPr lang="zh-CN" altLang="en-US">
                <a:ea typeface="华文细黑" pitchFamily="-84" charset="-122"/>
              </a:rPr>
              <a:t>简单认为</a:t>
            </a:r>
            <a:r>
              <a:rPr lang="zh-CN" altLang="en-US"/>
              <a:t>上帝</a:t>
            </a:r>
            <a:r>
              <a:rPr lang="zh-CN" altLang="en-US">
                <a:ea typeface="SimSun" pitchFamily="2" charset="-122"/>
              </a:rPr>
              <a:t>的</a:t>
            </a:r>
            <a:r>
              <a:rPr lang="en-US" altLang="zh-CN"/>
              <a:t>`</a:t>
            </a:r>
            <a:r>
              <a:rPr lang="zh-CN" altLang="en-US"/>
              <a:t>起点’ 不必要是</a:t>
            </a:r>
            <a:r>
              <a:rPr lang="zh-CN" altLang="en-US">
                <a:ea typeface="华文细黑" pitchFamily="-84" charset="-122"/>
              </a:rPr>
              <a:t>绝对</a:t>
            </a:r>
            <a:r>
              <a:rPr lang="zh-CN" altLang="en-US"/>
              <a:t>起点” </a:t>
            </a:r>
            <a:r>
              <a:rPr lang="en-US" altLang="zh-CN"/>
              <a:t>(</a:t>
            </a:r>
            <a:r>
              <a:rPr lang="en-US" altLang="ja-JP"/>
              <a:t>Ross</a:t>
            </a:r>
            <a:r>
              <a:rPr lang="zh-CN" altLang="en-US"/>
              <a:t> ， </a:t>
            </a:r>
            <a:r>
              <a:rPr lang="en-US" altLang="zh-CN"/>
              <a:t>723)</a:t>
            </a:r>
          </a:p>
        </p:txBody>
      </p:sp>
      <p:sp>
        <p:nvSpPr>
          <p:cNvPr id="4638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800">
                <a:solidFill>
                  <a:schemeClr val="tx2"/>
                </a:solidFill>
                <a:effectLst>
                  <a:outerShdw blurRad="38100" dist="38100" dir="2700000" algn="tl">
                    <a:srgbClr val="000000"/>
                  </a:outerShdw>
                </a:effectLst>
              </a:rPr>
              <a:t>1:1</a:t>
            </a:r>
            <a:r>
              <a:rPr lang="ja-JP" altLang="en-US" sz="4800">
                <a:solidFill>
                  <a:schemeClr val="tx2"/>
                </a:solidFill>
                <a:effectLst>
                  <a:outerShdw blurRad="38100" dist="38100" dir="2700000" algn="tl">
                    <a:srgbClr val="000000"/>
                  </a:outerShdw>
                </a:effectLst>
              </a:rPr>
              <a:t>与</a:t>
            </a:r>
            <a:r>
              <a:rPr lang="en-US" altLang="ja-JP" sz="4800">
                <a:solidFill>
                  <a:schemeClr val="tx2"/>
                </a:solidFill>
                <a:effectLst>
                  <a:outerShdw blurRad="38100" dist="38100" dir="2700000" algn="tl">
                    <a:srgbClr val="000000"/>
                  </a:outerShdw>
                </a:effectLst>
              </a:rPr>
              <a:t>1:2 </a:t>
            </a:r>
            <a:r>
              <a:rPr lang="en-US" altLang="zh-CN" sz="4800">
                <a:solidFill>
                  <a:schemeClr val="tx2"/>
                </a:solidFill>
                <a:effectLst>
                  <a:outerShdw blurRad="38100" dist="38100" dir="2700000" algn="tl">
                    <a:srgbClr val="000000"/>
                  </a:outerShdw>
                </a:effectLst>
                <a:ea typeface="SimSun" pitchFamily="2" charset="-122"/>
              </a:rPr>
              <a:t>–</a:t>
            </a:r>
            <a:r>
              <a:rPr lang="en-US" altLang="ja-JP" sz="4800">
                <a:solidFill>
                  <a:schemeClr val="tx2"/>
                </a:solidFill>
                <a:effectLst>
                  <a:outerShdw blurRad="38100" dist="38100" dir="2700000" algn="tl">
                    <a:srgbClr val="000000"/>
                  </a:outerShdw>
                </a:effectLst>
              </a:rPr>
              <a:t> 3</a:t>
            </a:r>
            <a:r>
              <a:rPr lang="zh-CN" altLang="en-US" sz="4800">
                <a:solidFill>
                  <a:schemeClr val="tx2"/>
                </a:solidFill>
                <a:effectLst>
                  <a:outerShdw blurRad="38100" dist="38100" dir="2700000" algn="tl">
                    <a:srgbClr val="000000"/>
                  </a:outerShdw>
                </a:effectLst>
                <a:ea typeface="SimSun" pitchFamily="2" charset="-122"/>
              </a:rPr>
              <a:t>有什么联系？</a:t>
            </a:r>
            <a:endParaRPr lang="en-US" altLang="en-US" sz="4800">
              <a:solidFill>
                <a:schemeClr val="tx2"/>
              </a:solidFill>
              <a:effectLst>
                <a:outerShdw blurRad="38100" dist="38100" dir="2700000" algn="tl">
                  <a:srgbClr val="000000"/>
                </a:outerShdw>
              </a:effectLst>
              <a:ea typeface="SimSun" pitchFamily="2" charset="-122"/>
            </a:endParaRPr>
          </a:p>
        </p:txBody>
      </p:sp>
      <p:sp>
        <p:nvSpPr>
          <p:cNvPr id="463886" name="Text Box 1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
        <p:nvSpPr>
          <p:cNvPr id="463887" name="Rectangle 15"/>
          <p:cNvSpPr>
            <a:spLocks noGrp="1" noChangeArrowheads="1"/>
          </p:cNvSpPr>
          <p:nvPr>
            <p:ph type="ctrTitle"/>
          </p:nvPr>
        </p:nvSpPr>
        <p:spPr>
          <a:xfrm>
            <a:off x="685800" y="685800"/>
            <a:ext cx="7772400" cy="609600"/>
          </a:xfrm>
        </p:spPr>
        <p:txBody>
          <a:bodyPr anchor="t" anchorCtr="0"/>
          <a:lstStyle/>
          <a:p>
            <a:pPr eaLnBrk="1" hangingPunct="1">
              <a:spcBef>
                <a:spcPct val="20000"/>
              </a:spcBef>
              <a:buClr>
                <a:schemeClr val="hlink"/>
              </a:buClr>
              <a:buSzPct val="75000"/>
              <a:buFont typeface="Wingdings" pitchFamily="2" charset="2"/>
              <a:buNone/>
            </a:pPr>
            <a:r>
              <a:rPr lang="ja-JP" altLang="en-US" b="1" u="sng">
                <a:solidFill>
                  <a:schemeClr val="tx1"/>
                </a:solidFill>
                <a:effectLst>
                  <a:outerShdw blurRad="38100" dist="38100" dir="2700000" algn="tl">
                    <a:srgbClr val="010199"/>
                  </a:outerShdw>
                </a:effectLst>
                <a:ea typeface="ヒラギノ角ゴ ProN W3" pitchFamily="-84" charset="-128"/>
              </a:rPr>
              <a:t>相</a:t>
            </a:r>
            <a:r>
              <a:rPr lang="ja-JP" altLang="en-US" b="1" u="sng">
                <a:solidFill>
                  <a:schemeClr val="tx1"/>
                </a:solidFill>
                <a:effectLst>
                  <a:outerShdw blurRad="38100" dist="38100" dir="2700000" algn="tl">
                    <a:srgbClr val="010199"/>
                  </a:outerShdw>
                </a:effectLst>
                <a:ea typeface="华文细黑" pitchFamily="-84" charset="-122"/>
              </a:rPr>
              <a:t>对</a:t>
            </a:r>
            <a:r>
              <a:rPr lang="ja-JP" altLang="en-US" b="1" u="sng">
                <a:solidFill>
                  <a:schemeClr val="tx1"/>
                </a:solidFill>
                <a:effectLst>
                  <a:outerShdw blurRad="38100" dist="38100" dir="2700000" algn="tl">
                    <a:srgbClr val="010199"/>
                  </a:outerShdw>
                </a:effectLst>
                <a:ea typeface="ヒラギノ角ゴ ProN W3" pitchFamily="-84" charset="-128"/>
              </a:rPr>
              <a:t>起点</a:t>
            </a:r>
            <a:r>
              <a:rPr lang="en-US" altLang="ja-JP" b="1" u="sng">
                <a:solidFill>
                  <a:schemeClr val="tx1"/>
                </a:solidFill>
                <a:effectLst>
                  <a:outerShdw blurRad="38100" dist="38100" dir="2700000" algn="tl">
                    <a:srgbClr val="010199"/>
                  </a:outerShdw>
                </a:effectLst>
                <a:ea typeface="ＭＳ Ｐゴシック" pitchFamily="34" charset="-128"/>
              </a:rPr>
              <a:t>(5</a:t>
            </a:r>
            <a:r>
              <a:rPr lang="zh-CN" altLang="en-US" b="1" u="sng">
                <a:solidFill>
                  <a:schemeClr val="tx1"/>
                </a:solidFill>
                <a:effectLst>
                  <a:outerShdw blurRad="38100" dist="38100" dir="2700000" algn="tl">
                    <a:srgbClr val="010199"/>
                  </a:outerShdw>
                </a:effectLst>
                <a:ea typeface="SimSun" pitchFamily="2" charset="-122"/>
              </a:rPr>
              <a:t>个版本</a:t>
            </a:r>
            <a:r>
              <a:rPr lang="en-US" altLang="ja-JP" b="1" u="sng">
                <a:solidFill>
                  <a:schemeClr val="tx1"/>
                </a:solidFill>
                <a:effectLst>
                  <a:outerShdw blurRad="38100" dist="38100" dir="2700000" algn="tl">
                    <a:srgbClr val="010199"/>
                  </a:outerShdw>
                </a:effectLst>
                <a:ea typeface="ＭＳ Ｐゴシック" pitchFamily="34" charset="-128"/>
              </a:rPr>
              <a:t>)</a:t>
            </a:r>
            <a:endParaRPr lang="en-US" altLang="en-US" sz="3200" b="1" u="sng">
              <a:solidFill>
                <a:schemeClr val="tx1"/>
              </a:solidFill>
              <a:effectLst>
                <a:outerShdw blurRad="38100" dist="38100" dir="2700000" algn="tl">
                  <a:srgbClr val="010199"/>
                </a:outerShdw>
              </a:effectLst>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38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63884"/>
                                        </p:tgtEl>
                                        <p:attrNameLst>
                                          <p:attrName>style.visibility</p:attrName>
                                        </p:attrNameLst>
                                      </p:cBhvr>
                                      <p:to>
                                        <p:strVal val="visible"/>
                                      </p:to>
                                    </p:set>
                                    <p:animEffect transition="in" filter="wedge">
                                      <p:cBhvr>
                                        <p:cTn id="19" dur="2000"/>
                                        <p:tgtEl>
                                          <p:spTgt spid="463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7" grpId="0"/>
      <p:bldP spid="463878" grpId="0"/>
      <p:bldP spid="463880" grpId="0"/>
      <p:bldP spid="4638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a:xfrm>
            <a:off x="685800" y="438150"/>
            <a:ext cx="7772400" cy="1143000"/>
          </a:xfrm>
        </p:spPr>
        <p:txBody>
          <a:bodyPr/>
          <a:lstStyle/>
          <a:p>
            <a:pPr eaLnBrk="1" hangingPunct="1"/>
            <a:r>
              <a:rPr lang="en-US" altLang="zh-CN" b="1" u="sng">
                <a:solidFill>
                  <a:schemeClr val="bg1"/>
                </a:solidFill>
                <a:ea typeface="ＭＳ Ｐゴシック" pitchFamily="34" charset="-128"/>
              </a:rPr>
              <a:t>24</a:t>
            </a:r>
            <a:r>
              <a:rPr lang="ja-JP" altLang="en-US" b="1" u="sng">
                <a:solidFill>
                  <a:schemeClr val="bg1"/>
                </a:solidFill>
                <a:ea typeface="ＭＳ Ｐゴシック" pitchFamily="34" charset="-128"/>
              </a:rPr>
              <a:t>小</a:t>
            </a:r>
            <a:r>
              <a:rPr lang="ja-JP" altLang="en-US" b="1" u="sng">
                <a:solidFill>
                  <a:schemeClr val="bg1"/>
                </a:solidFill>
                <a:ea typeface="华文细黑" pitchFamily="-84" charset="-122"/>
              </a:rPr>
              <a:t>时</a:t>
            </a:r>
            <a:r>
              <a:rPr lang="ja-JP" altLang="en-US" b="1" u="sng">
                <a:solidFill>
                  <a:schemeClr val="bg1"/>
                </a:solidFill>
                <a:ea typeface="ＭＳ Ｐゴシック" pitchFamily="34" charset="-128"/>
              </a:rPr>
              <a:t>看法</a:t>
            </a:r>
            <a:endParaRPr lang="zh-CN" altLang="en-US">
              <a:solidFill>
                <a:schemeClr val="bg1"/>
              </a:solidFill>
              <a:ea typeface="ＭＳ Ｐゴシック" pitchFamily="34" charset="-128"/>
            </a:endParaRP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145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AutoShape 4"/>
          <p:cNvSpPr>
            <a:spLocks noChangeArrowheads="1"/>
          </p:cNvSpPr>
          <p:nvPr/>
        </p:nvSpPr>
        <p:spPr bwMode="auto">
          <a:xfrm>
            <a:off x="3492500" y="233363"/>
            <a:ext cx="3817938"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ctr"/>
            <a:endParaRPr lang="zh-CN" altLang="en-US" sz="2800">
              <a:solidFill>
                <a:srgbClr val="000000"/>
              </a:solidFill>
            </a:endParaRPr>
          </a:p>
        </p:txBody>
      </p:sp>
      <p:sp>
        <p:nvSpPr>
          <p:cNvPr id="323589" name="AutoShape 5"/>
          <p:cNvSpPr>
            <a:spLocks noChangeArrowheads="1"/>
          </p:cNvSpPr>
          <p:nvPr/>
        </p:nvSpPr>
        <p:spPr bwMode="auto">
          <a:xfrm>
            <a:off x="4659313" y="2536825"/>
            <a:ext cx="2000250" cy="1296988"/>
          </a:xfrm>
          <a:prstGeom prst="wedgeRoundRectCallout">
            <a:avLst>
              <a:gd name="adj1" fmla="val 53912"/>
              <a:gd name="adj2" fmla="val 3626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23590" name="AutoShape 6"/>
          <p:cNvSpPr>
            <a:spLocks noChangeArrowheads="1"/>
          </p:cNvSpPr>
          <p:nvPr/>
        </p:nvSpPr>
        <p:spPr bwMode="auto">
          <a:xfrm>
            <a:off x="4787900" y="4121150"/>
            <a:ext cx="3168650" cy="2620963"/>
          </a:xfrm>
          <a:prstGeom prst="wedgeRoundRectCallout">
            <a:avLst>
              <a:gd name="adj1" fmla="val -68211"/>
              <a:gd name="adj2" fmla="val -2668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 name="TextBox 2"/>
          <p:cNvSpPr txBox="1">
            <a:spLocks noChangeArrowheads="1"/>
          </p:cNvSpPr>
          <p:nvPr/>
        </p:nvSpPr>
        <p:spPr bwMode="auto">
          <a:xfrm>
            <a:off x="3854450" y="573088"/>
            <a:ext cx="316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600">
                <a:solidFill>
                  <a:srgbClr val="000000"/>
                </a:solidFill>
              </a:rPr>
              <a:t>哈！</a:t>
            </a:r>
            <a:r>
              <a:rPr lang="en-US" altLang="zh-CN" sz="3600">
                <a:solidFill>
                  <a:srgbClr val="000000"/>
                </a:solidFill>
              </a:rPr>
              <a:t>24</a:t>
            </a:r>
            <a:r>
              <a:rPr lang="zh-CN" altLang="en-US" sz="3600">
                <a:solidFill>
                  <a:srgbClr val="000000"/>
                </a:solidFill>
              </a:rPr>
              <a:t>小时光暗交替造好了</a:t>
            </a:r>
            <a:endParaRPr lang="en-US" altLang="en-US" sz="2800"/>
          </a:p>
        </p:txBody>
      </p:sp>
      <p:sp>
        <p:nvSpPr>
          <p:cNvPr id="9" name="TextBox 8"/>
          <p:cNvSpPr txBox="1">
            <a:spLocks noChangeArrowheads="1"/>
          </p:cNvSpPr>
          <p:nvPr/>
        </p:nvSpPr>
        <p:spPr bwMode="auto">
          <a:xfrm>
            <a:off x="4716463" y="2636838"/>
            <a:ext cx="1868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200">
                <a:solidFill>
                  <a:srgbClr val="000000"/>
                </a:solidFill>
              </a:rPr>
              <a:t>接下来干啥？</a:t>
            </a:r>
          </a:p>
        </p:txBody>
      </p:sp>
      <p:sp>
        <p:nvSpPr>
          <p:cNvPr id="10" name="TextBox 9"/>
          <p:cNvSpPr txBox="1">
            <a:spLocks noChangeArrowheads="1"/>
          </p:cNvSpPr>
          <p:nvPr/>
        </p:nvSpPr>
        <p:spPr bwMode="auto">
          <a:xfrm>
            <a:off x="4716463" y="4292600"/>
            <a:ext cx="32400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2800">
                <a:solidFill>
                  <a:srgbClr val="000000"/>
                </a:solidFill>
              </a:rPr>
              <a:t>收工！（英文里“</a:t>
            </a:r>
            <a:r>
              <a:rPr lang="en-US" altLang="zh-CN" sz="2800">
                <a:solidFill>
                  <a:srgbClr val="000000"/>
                </a:solidFill>
              </a:rPr>
              <a:t>Call it a day”</a:t>
            </a:r>
            <a:r>
              <a:rPr lang="zh-CN" altLang="en-US" sz="2800">
                <a:solidFill>
                  <a:srgbClr val="000000"/>
                </a:solidFill>
              </a:rPr>
              <a:t>有双重含义，字面意思是“我给它取名叫’一天‘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12954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endParaRPr lang="en-US" altLang="zh-CN" sz="4800" b="1" i="1">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28600" y="2895600"/>
            <a:ext cx="8686800" cy="1066800"/>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诸天借着耶和华的话而造，天上的万象借着他口中的气而成。</a:t>
            </a:r>
            <a:endParaRPr lang="en-US" altLang="zh-CN" sz="3200" b="1" i="1">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685800" y="4816475"/>
            <a:ext cx="7940675" cy="1341438"/>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这里描述得很明显不是一个漫长的、一步一步实现的过程</a:t>
            </a: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 </a:t>
            </a:r>
            <a:br>
              <a:rPr lang="en-US" altLang="ja-JP" sz="3200" b="1" i="1">
                <a:solidFill>
                  <a:srgbClr val="FFFFFF"/>
                </a:solidFill>
                <a:effectLst>
                  <a:outerShdw blurRad="38100" dist="38100" dir="2700000" algn="tl">
                    <a:srgbClr val="010199"/>
                  </a:outerShdw>
                </a:effectLst>
              </a:rPr>
            </a:br>
            <a:r>
              <a:rPr lang="en-US" altLang="ja-JP" sz="1800" b="1">
                <a:solidFill>
                  <a:srgbClr val="FFFFFF"/>
                </a:solidFill>
                <a:effectLst>
                  <a:outerShdw blurRad="38100" dist="38100" dir="2700000" algn="tl">
                    <a:srgbClr val="010199"/>
                  </a:outerShdw>
                </a:effectLst>
              </a:rPr>
              <a:t>– John Whitcomb, </a:t>
            </a:r>
            <a:r>
              <a:rPr lang="en-US" altLang="ja-JP" sz="1800" b="1" i="1">
                <a:solidFill>
                  <a:srgbClr val="FFFFFF"/>
                </a:solidFill>
                <a:effectLst>
                  <a:outerShdw blurRad="38100" dist="38100" dir="2700000" algn="tl">
                    <a:srgbClr val="010199"/>
                  </a:outerShdw>
                </a:effectLst>
              </a:rPr>
              <a:t>The Early Earth</a:t>
            </a:r>
            <a:r>
              <a:rPr lang="en-US" altLang="ja-JP" sz="1800" b="1">
                <a:solidFill>
                  <a:srgbClr val="FFFFFF"/>
                </a:solidFill>
                <a:effectLst>
                  <a:outerShdw blurRad="38100" dist="38100" dir="2700000" algn="tl">
                    <a:srgbClr val="010199"/>
                  </a:outerShdw>
                </a:effectLst>
              </a:rPr>
              <a:t>, 24</a:t>
            </a:r>
            <a:endParaRPr lang="en-US" altLang="zh-CN" sz="1800" b="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861689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2098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p>
          <a:p>
            <a:pPr marL="465138" indent="-465138" algn="l" eaLnBrk="1" hangingPunct="1">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p:txBody>
      </p:sp>
    </p:spTree>
    <p:extLst>
      <p:ext uri="{BB962C8B-B14F-4D97-AF65-F5344CB8AC3E}">
        <p14:creationId xmlns:p14="http://schemas.microsoft.com/office/powerpoint/2010/main" val="2644380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p:nvPr>
        </p:nvSpPr>
        <p:spPr>
          <a:xfrm>
            <a:off x="4724400" y="457200"/>
            <a:ext cx="4267200" cy="4114800"/>
          </a:xfrm>
        </p:spPr>
        <p:txBody>
          <a:bodyPr/>
          <a:lstStyle/>
          <a:p>
            <a:pPr eaLnBrk="1" hangingPunct="1"/>
            <a:r>
              <a:rPr lang="zh-CN" altLang="en-US" b="1">
                <a:solidFill>
                  <a:schemeClr val="bg1"/>
                </a:solidFill>
                <a:ea typeface="ヒラギノ角ゴ ProN W3" pitchFamily="-84" charset="-128"/>
              </a:rPr>
              <a:t>神</a:t>
            </a:r>
            <a:r>
              <a:rPr lang="zh-CN" altLang="en-US" b="1">
                <a:solidFill>
                  <a:schemeClr val="bg1"/>
                </a:solidFill>
                <a:ea typeface="SimSun" pitchFamily="2" charset="-122"/>
              </a:rPr>
              <a:t>导进化</a:t>
            </a:r>
            <a:r>
              <a:rPr lang="zh-CN" altLang="en-US" b="1">
                <a:solidFill>
                  <a:schemeClr val="bg1"/>
                </a:solidFill>
                <a:ea typeface="华文细黑" pitchFamily="-84" charset="-122"/>
              </a:rPr>
              <a:t>论</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最近</a:t>
            </a:r>
            <a:r>
              <a:rPr lang="zh-CN" altLang="en-US" b="1">
                <a:solidFill>
                  <a:schemeClr val="bg1"/>
                </a:solidFill>
                <a:ea typeface="SimSun" pitchFamily="2" charset="-122"/>
              </a:rPr>
              <a:t>的辩护</a:t>
            </a:r>
            <a:r>
              <a:rPr lang="zh-CN" altLang="en-US">
                <a:ea typeface="ＭＳ Ｐゴシック" pitchFamily="34" charset="-128"/>
              </a:rPr>
              <a:t> </a:t>
            </a:r>
          </a:p>
        </p:txBody>
      </p:sp>
      <p:sp>
        <p:nvSpPr>
          <p:cNvPr id="65538" name="Rectangle 3"/>
          <p:cNvSpPr>
            <a:spLocks noGrp="1" noChangeArrowheads="1"/>
          </p:cNvSpPr>
          <p:nvPr>
            <p:ph type="subTitle" idx="1"/>
          </p:nvPr>
        </p:nvSpPr>
        <p:spPr>
          <a:xfrm>
            <a:off x="4457700" y="4953000"/>
            <a:ext cx="4343400" cy="1905000"/>
          </a:xfrm>
        </p:spPr>
        <p:txBody>
          <a:bodyPr/>
          <a:lstStyle/>
          <a:p>
            <a:pPr eaLnBrk="1" hangingPunct="1"/>
            <a:r>
              <a:rPr lang="ja-JP" altLang="en-US" b="1">
                <a:solidFill>
                  <a:schemeClr val="bg1"/>
                </a:solidFill>
                <a:ea typeface="华文细黑" pitchFamily="-84" charset="-122"/>
              </a:rPr>
              <a:t>纽约</a:t>
            </a:r>
            <a:r>
              <a:rPr lang="en-US" altLang="ja-JP" b="1">
                <a:solidFill>
                  <a:schemeClr val="bg1"/>
                </a:solidFill>
                <a:ea typeface="ＭＳ Ｐゴシック" pitchFamily="34" charset="-128"/>
              </a:rPr>
              <a:t>: </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 </a:t>
            </a:r>
            <a:r>
              <a:rPr lang="ja-JP" altLang="en-US" b="1">
                <a:solidFill>
                  <a:schemeClr val="bg1"/>
                </a:solidFill>
                <a:ea typeface="ヒラギノ角ゴ ProN W3" pitchFamily="-84" charset="-128"/>
              </a:rPr>
              <a:t>自由出版社</a:t>
            </a:r>
            <a:r>
              <a:rPr lang="en-US" altLang="ja-JP" b="1">
                <a:solidFill>
                  <a:schemeClr val="bg1"/>
                </a:solidFill>
                <a:ea typeface="ＭＳ Ｐゴシック" pitchFamily="34" charset="-128"/>
              </a:rPr>
              <a:t>2006</a:t>
            </a:r>
            <a:r>
              <a:rPr lang="ja-JP" altLang="en-US" b="1">
                <a:solidFill>
                  <a:schemeClr val="bg1"/>
                </a:solidFill>
                <a:ea typeface="ヒラギノ角ゴ ProN W3" pitchFamily="-84" charset="-128"/>
              </a:rPr>
              <a:t>年</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65539" name="Picture 4" descr="LanguageofGo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15888"/>
            <a:ext cx="89662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algn="l" eaLnBrk="1" hangingPunct="1">
              <a:defRPr/>
            </a:pPr>
            <a:r>
              <a:rPr lang="zh-CN" altLang="en-US" b="1">
                <a:solidFill>
                  <a:schemeClr val="bg1"/>
                </a:solidFill>
                <a:latin typeface="Times New Roman" charset="0"/>
                <a:ea typeface="SimSun" charset="0"/>
                <a:cs typeface="SimSun" charset="0"/>
              </a:rPr>
              <a:t>圣经中除创世纪一章以外，唯独但</a:t>
            </a:r>
            <a:r>
              <a:rPr lang="en-US" altLang="zh-CN" b="1">
                <a:solidFill>
                  <a:schemeClr val="bg1"/>
                </a:solidFill>
                <a:latin typeface="Times New Roman" charset="0"/>
                <a:ea typeface="SimSun" charset="0"/>
                <a:cs typeface="SimSun" charset="0"/>
              </a:rPr>
              <a:t>8</a:t>
            </a:r>
            <a:r>
              <a:rPr lang="zh-CN" altLang="en-US" b="1">
                <a:solidFill>
                  <a:schemeClr val="bg1"/>
                </a:solidFill>
                <a:latin typeface="Times New Roman" charset="0"/>
                <a:ea typeface="SimSun" charset="0"/>
                <a:cs typeface="SimSun" charset="0"/>
              </a:rPr>
              <a:t>：</a:t>
            </a:r>
            <a:r>
              <a:rPr lang="en-US" altLang="zh-CN" b="1">
                <a:solidFill>
                  <a:schemeClr val="bg1"/>
                </a:solidFill>
                <a:latin typeface="Times New Roman" charset="0"/>
                <a:ea typeface="SimSun" charset="0"/>
                <a:cs typeface="SimSun" charset="0"/>
              </a:rPr>
              <a:t>26</a:t>
            </a:r>
            <a:r>
              <a:rPr lang="zh-CN" altLang="en-US" b="1">
                <a:solidFill>
                  <a:schemeClr val="bg1"/>
                </a:solidFill>
                <a:latin typeface="Times New Roman" charset="0"/>
                <a:ea typeface="SimSun" charset="0"/>
                <a:cs typeface="SimSun" charset="0"/>
              </a:rPr>
              <a:t>有</a:t>
            </a:r>
            <a:r>
              <a:rPr lang="zh-CN" altLang="en-US" b="1">
                <a:solidFill>
                  <a:schemeClr val="bg1"/>
                </a:solidFill>
                <a:latin typeface="Times New Roman" charset="0"/>
              </a:rPr>
              <a:t>关于</a:t>
            </a:r>
            <a:r>
              <a:rPr lang="ja-JP" altLang="en-US" b="1">
                <a:solidFill>
                  <a:schemeClr val="bg1"/>
                </a:solidFill>
                <a:latin typeface="Times New Roman" charset="0"/>
              </a:rPr>
              <a:t>“</a:t>
            </a:r>
            <a:r>
              <a:rPr lang="zh-CN" altLang="en-US" b="1">
                <a:solidFill>
                  <a:srgbClr val="FFFF00"/>
                </a:solidFill>
                <a:latin typeface="Times New Roman" charset="0"/>
                <a:ea typeface="SimSun" charset="0"/>
                <a:cs typeface="SimSun" charset="0"/>
              </a:rPr>
              <a:t>晚上和早晨</a:t>
            </a:r>
            <a:r>
              <a:rPr lang="en-US" altLang="zh-CN" b="1">
                <a:solidFill>
                  <a:schemeClr val="bg1"/>
                </a:solidFill>
                <a:latin typeface="Times New Roman" charset="0"/>
              </a:rPr>
              <a:t>”</a:t>
            </a:r>
            <a:r>
              <a:rPr lang="zh-CN" altLang="en-US" b="1">
                <a:solidFill>
                  <a:schemeClr val="bg1"/>
                </a:solidFill>
                <a:latin typeface="Times New Roman" charset="0"/>
              </a:rPr>
              <a:t>的描述</a:t>
            </a:r>
            <a:r>
              <a:rPr lang="en-US" altLang="zh-CN" b="1">
                <a:solidFill>
                  <a:schemeClr val="bg1"/>
                </a:solidFill>
                <a:latin typeface="Times New Roman" charset="0"/>
              </a:rPr>
              <a:t>——</a:t>
            </a:r>
            <a:r>
              <a:rPr lang="zh-CN" altLang="en-US" b="1">
                <a:solidFill>
                  <a:schemeClr val="bg1"/>
                </a:solidFill>
                <a:latin typeface="Times New Roman" charset="0"/>
              </a:rPr>
              <a:t>而那里是应当按照字面意思理解的</a:t>
            </a:r>
            <a:endParaRPr lang="zh-CN" altLang="en-US" b="1">
              <a:solidFill>
                <a:schemeClr val="bg1"/>
              </a:solidFill>
              <a:latin typeface="Times New Roman" charset="0"/>
              <a:ea typeface="SimSun" charset="0"/>
              <a:cs typeface="SimSun" charset="0"/>
            </a:endParaRPr>
          </a:p>
        </p:txBody>
      </p:sp>
      <p:sp>
        <p:nvSpPr>
          <p:cNvPr id="2470916" name="Rectangle 4"/>
          <p:cNvSpPr>
            <a:spLocks noChangeArrowheads="1"/>
          </p:cNvSpPr>
          <p:nvPr/>
        </p:nvSpPr>
        <p:spPr bwMode="auto">
          <a:xfrm>
            <a:off x="287338" y="3505200"/>
            <a:ext cx="8316912" cy="31242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000">
                <a:solidFill>
                  <a:srgbClr val="FFFFFF"/>
                </a:solidFill>
                <a:latin typeface="Arial" charset="0"/>
                <a:ea typeface="SimSun" charset="0"/>
                <a:cs typeface="SimSun" charset="0"/>
              </a:rPr>
              <a:t>“关于所说二千三百个晚上和早晨的异象是真的，但你要把这异象封住，因为那是关于将来许多的年日的。</a:t>
            </a:r>
            <a:r>
              <a:rPr lang="en-US" altLang="zh-CN" sz="4000">
                <a:solidFill>
                  <a:srgbClr val="FFFFFF"/>
                </a:solidFill>
                <a:latin typeface="Arial" charset="0"/>
                <a:ea typeface="SimSun" charset="0"/>
                <a:cs typeface="SimSun" charset="0"/>
              </a:rPr>
              <a:t>” </a:t>
            </a:r>
            <a:endParaRPr lang="zh-CN" altLang="en-US"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579130987"/>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9718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p:txBody>
      </p:sp>
      <p:sp>
        <p:nvSpPr>
          <p:cNvPr id="5" name="Rectangle 7"/>
          <p:cNvSpPr>
            <a:spLocks noChangeArrowheads="1"/>
          </p:cNvSpPr>
          <p:nvPr/>
        </p:nvSpPr>
        <p:spPr bwMode="auto">
          <a:xfrm>
            <a:off x="990600" y="4764088"/>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按照希伯莱文文法，若</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 “</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天”（</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yom</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）前带有数字形容词时，则“天”应当按照字面意思来理解</a:t>
            </a:r>
            <a:endParaRPr lang="zh-CN" altLang="en-US" sz="4000" b="1" i="1">
              <a:solidFill>
                <a:srgbClr val="FFFFFF"/>
              </a:solidFill>
              <a:effectLst>
                <a:outerShdw blurRad="38100" dist="38100" dir="2700000" algn="tl">
                  <a:srgbClr val="010199"/>
                </a:outerShdw>
              </a:effectLst>
              <a:latin typeface="Arial" charset="0"/>
              <a:ea typeface="ＭＳ Ｐゴシック" charset="0"/>
            </a:endParaRPr>
          </a:p>
        </p:txBody>
      </p:sp>
    </p:spTree>
    <p:extLst>
      <p:ext uri="{BB962C8B-B14F-4D97-AF65-F5344CB8AC3E}">
        <p14:creationId xmlns:p14="http://schemas.microsoft.com/office/powerpoint/2010/main" val="192128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a:solidFill>
                  <a:schemeClr val="bg1"/>
                </a:solidFill>
                <a:latin typeface="Times New Roman" charset="0"/>
                <a:ea typeface="SimSun" charset="0"/>
                <a:cs typeface="SimSun" charset="0"/>
              </a:rPr>
              <a:t>民 </a:t>
            </a:r>
            <a:r>
              <a:rPr lang="en-US" altLang="zh-CN">
                <a:solidFill>
                  <a:schemeClr val="bg1"/>
                </a:solidFill>
                <a:latin typeface="Times New Roman" charset="0"/>
              </a:rPr>
              <a:t>7:12</a:t>
            </a:r>
            <a:endParaRPr lang="en-US" altLang="zh-CN">
              <a:latin typeface="Times New Roman"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400" b="1">
                <a:solidFill>
                  <a:srgbClr val="FFFFFF"/>
                </a:solidFill>
                <a:latin typeface="Arial" charset="0"/>
                <a:ea typeface="SimSun" charset="0"/>
                <a:cs typeface="SimSun" charset="0"/>
              </a:rPr>
              <a:t>“头</a:t>
            </a:r>
            <a:r>
              <a:rPr lang="zh-CN" altLang="en-US" sz="4400" b="1">
                <a:solidFill>
                  <a:srgbClr val="FFFF00"/>
                </a:solidFill>
                <a:latin typeface="Arial" charset="0"/>
                <a:ea typeface="SimSun" charset="0"/>
                <a:cs typeface="SimSun" charset="0"/>
              </a:rPr>
              <a:t>一天</a:t>
            </a:r>
            <a:r>
              <a:rPr lang="zh-CN" altLang="en-US" sz="4400" b="1">
                <a:solidFill>
                  <a:srgbClr val="FFFFFF"/>
                </a:solidFill>
                <a:latin typeface="Arial" charset="0"/>
                <a:ea typeface="SimSun" charset="0"/>
                <a:cs typeface="SimSun" charset="0"/>
              </a:rPr>
              <a:t>献上供物的，是犹大支派的亚米拿达的儿子拿顺。”</a:t>
            </a:r>
          </a:p>
        </p:txBody>
      </p:sp>
    </p:spTree>
    <p:extLst>
      <p:ext uri="{BB962C8B-B14F-4D97-AF65-F5344CB8AC3E}">
        <p14:creationId xmlns:p14="http://schemas.microsoft.com/office/powerpoint/2010/main" val="1637730660"/>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4800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p:txBody>
      </p:sp>
    </p:spTree>
    <p:extLst>
      <p:ext uri="{BB962C8B-B14F-4D97-AF65-F5344CB8AC3E}">
        <p14:creationId xmlns:p14="http://schemas.microsoft.com/office/powerpoint/2010/main" val="101644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zh-CN" altLang="en-US" b="1">
                <a:solidFill>
                  <a:schemeClr val="bg1"/>
                </a:solidFill>
                <a:effectLst>
                  <a:outerShdw blurRad="38100" dist="38100" dir="2700000" algn="tl">
                    <a:srgbClr val="000000"/>
                  </a:outerShdw>
                </a:effectLst>
              </a:rPr>
              <a:t>一周七天的制定来</a:t>
            </a:r>
            <a:br>
              <a:rPr lang="zh-CN" altLang="en-US" b="1">
                <a:solidFill>
                  <a:schemeClr val="bg1"/>
                </a:solidFill>
                <a:effectLst>
                  <a:outerShdw blurRad="38100" dist="38100" dir="2700000" algn="tl">
                    <a:srgbClr val="000000"/>
                  </a:outerShdw>
                </a:effectLst>
              </a:rPr>
            </a:br>
            <a:r>
              <a:rPr lang="zh-CN" altLang="en-US" b="1">
                <a:solidFill>
                  <a:schemeClr val="bg1"/>
                </a:solidFill>
                <a:effectLst>
                  <a:outerShdw blurRad="38100" dist="38100" dir="2700000" algn="tl">
                    <a:srgbClr val="000000"/>
                  </a:outerShdw>
                </a:effectLst>
              </a:rPr>
              <a:t>源于创世纪第一章</a:t>
            </a:r>
          </a:p>
        </p:txBody>
      </p:sp>
    </p:spTree>
    <p:extLst>
      <p:ext uri="{BB962C8B-B14F-4D97-AF65-F5344CB8AC3E}">
        <p14:creationId xmlns:p14="http://schemas.microsoft.com/office/powerpoint/2010/main" val="3587491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zh-CN" altLang="en-US" sz="6600" b="1" dirty="0">
                <a:solidFill>
                  <a:srgbClr val="000000"/>
                </a:solidFill>
                <a:latin typeface="SimSun" panose="02010600030101010101" pitchFamily="2" charset="-122"/>
                <a:ea typeface="SimSun" panose="02010600030101010101" pitchFamily="2" charset="-122"/>
              </a:rPr>
              <a:t>时间</a:t>
            </a:r>
            <a:endParaRPr lang="en-US" altLang="zh-CN" sz="48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r"/>
            <a:r>
              <a:rPr lang="zh-CN" altLang="en-US" dirty="0">
                <a:solidFill>
                  <a:schemeClr val="tx1"/>
                </a:solidFill>
              </a:rPr>
              <a:t>日出</a:t>
            </a:r>
            <a:endParaRPr lang="en-SG" dirty="0">
              <a:solidFill>
                <a:schemeClr val="tx1"/>
              </a:solidFill>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中午</a:t>
            </a:r>
            <a:endParaRPr lang="en-SG" dirty="0"/>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solidFill>
                  <a:schemeClr val="tx1"/>
                </a:solidFill>
              </a:rPr>
              <a:t>白天</a:t>
            </a:r>
            <a:endParaRPr lang="en-SG" dirty="0">
              <a:solidFill>
                <a:schemeClr val="tx1"/>
              </a:solidFill>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zh-CN" altLang="en-US" sz="1600" b="1" kern="0" dirty="0">
                <a:solidFill>
                  <a:srgbClr val="000000"/>
                </a:solidFill>
                <a:latin typeface="Arial" charset="0"/>
              </a:rPr>
              <a:t>犹太一天</a:t>
            </a:r>
          </a:p>
          <a:p>
            <a:pPr lvl="0" eaLnBrk="1" hangingPunct="1">
              <a:defRPr/>
            </a:pPr>
            <a:r>
              <a:rPr lang="zh-CN" altLang="en-US" sz="1600" b="1" kern="0" dirty="0">
                <a:solidFill>
                  <a:srgbClr val="000000"/>
                </a:solidFill>
                <a:latin typeface="Arial" charset="0"/>
              </a:rPr>
              <a:t>的开始</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eaLnBrk="1" hangingPunct="1">
              <a:defRPr sz="1600" b="1" kern="0">
                <a:solidFill>
                  <a:srgbClr val="000000"/>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罗马一天</a:t>
            </a:r>
            <a:endParaRPr lang="en-SG" altLang="zh-CN" dirty="0"/>
          </a:p>
          <a:p>
            <a:r>
              <a:rPr lang="zh-CN" altLang="en-US" dirty="0"/>
              <a:t>的开始</a:t>
            </a:r>
            <a:endParaRPr lang="en-SG" dirty="0"/>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000" b="1" kern="0" dirty="0">
                <a:solidFill>
                  <a:srgbClr val="FFFFFF"/>
                </a:solidFill>
                <a:latin typeface="Arial" charset="0"/>
              </a:rPr>
              <a:t>半夜</a:t>
            </a: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sz="1800" dirty="0"/>
              <a:t>日落</a:t>
            </a:r>
            <a:endParaRPr lang="en-SG" sz="1800" dirty="0"/>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800" b="1" kern="0" dirty="0">
                <a:solidFill>
                  <a:srgbClr val="FFFFFF"/>
                </a:solidFill>
                <a:latin typeface="Arial" charset="0"/>
              </a:rPr>
              <a:t>晚上</a:t>
            </a:r>
          </a:p>
        </p:txBody>
      </p:sp>
      <p:sp>
        <p:nvSpPr>
          <p:cNvPr id="28" name="TextBox 27">
            <a:extLst>
              <a:ext uri="{FF2B5EF4-FFF2-40B4-BE49-F238E27FC236}">
                <a16:creationId xmlns:a16="http://schemas.microsoft.com/office/drawing/2014/main" id="{C5175623-008F-1D43-B0B8-2AFD96D81297}"/>
              </a:ext>
            </a:extLst>
          </p:cNvPr>
          <p:cNvSpPr txBox="1"/>
          <p:nvPr/>
        </p:nvSpPr>
        <p:spPr>
          <a:xfrm>
            <a:off x="539552" y="4951512"/>
            <a:ext cx="1080120" cy="1015663"/>
          </a:xfrm>
          <a:prstGeom prst="rect">
            <a:avLst/>
          </a:prstGeom>
          <a:noFill/>
        </p:spPr>
        <p:txBody>
          <a:bodyPr wrap="square" rtlCol="0">
            <a:spAutoFit/>
          </a:bodyPr>
          <a:lstStyle/>
          <a:p>
            <a:r>
              <a:rPr lang="en-US" altLang="zh-CN" sz="1500" dirty="0">
                <a:latin typeface="SimSun" panose="02010600030101010101" pitchFamily="2" charset="-122"/>
                <a:ea typeface="SimSun" panose="02010600030101010101" pitchFamily="2" charset="-122"/>
              </a:rPr>
              <a:t>24</a:t>
            </a:r>
            <a:r>
              <a:rPr lang="zh-CN" altLang="en-US" sz="1500" dirty="0">
                <a:latin typeface="SimSun" panose="02010600030101010101" pitchFamily="2" charset="-122"/>
                <a:ea typeface="SimSun" panose="02010600030101010101" pitchFamily="2" charset="-122"/>
              </a:rPr>
              <a:t>小时</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早上</a:t>
            </a:r>
            <a:r>
              <a:rPr lang="en-US" altLang="zh-CN" sz="1500" dirty="0">
                <a:latin typeface="SimSun" panose="02010600030101010101" pitchFamily="2" charset="-122"/>
                <a:ea typeface="SimSun" panose="02010600030101010101" pitchFamily="2" charset="-122"/>
              </a:rPr>
              <a:t>/</a:t>
            </a:r>
            <a:r>
              <a:rPr lang="zh-CN" altLang="en-US" sz="1500" dirty="0">
                <a:latin typeface="SimSun" panose="02010600030101010101" pitchFamily="2" charset="-122"/>
                <a:ea typeface="SimSun" panose="02010600030101010101" pitchFamily="2" charset="-122"/>
              </a:rPr>
              <a:t>下午</a:t>
            </a:r>
            <a:endParaRPr lang="en-SG"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罗马</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犹太</a:t>
            </a:r>
            <a:endParaRPr lang="en-SG" sz="1500" dirty="0">
              <a:latin typeface="SimSun" panose="02010600030101010101" pitchFamily="2" charset="-122"/>
              <a:ea typeface="SimSun" panose="02010600030101010101" pitchFamily="2" charset="-122"/>
            </a:endParaRPr>
          </a:p>
        </p:txBody>
      </p:sp>
      <p:sp>
        <p:nvSpPr>
          <p:cNvPr id="29" name="TextBox 28">
            <a:extLst>
              <a:ext uri="{FF2B5EF4-FFF2-40B4-BE49-F238E27FC236}">
                <a16:creationId xmlns:a16="http://schemas.microsoft.com/office/drawing/2014/main" id="{9DD0F591-AC27-2A45-8C1A-98BED3164449}"/>
              </a:ext>
            </a:extLst>
          </p:cNvPr>
          <p:cNvSpPr txBox="1"/>
          <p:nvPr/>
        </p:nvSpPr>
        <p:spPr>
          <a:xfrm>
            <a:off x="5237729" y="908720"/>
            <a:ext cx="731025" cy="271783"/>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SG" altLang="zh-CN" sz="1400" dirty="0"/>
              <a:t>24</a:t>
            </a:r>
            <a:r>
              <a:rPr lang="zh-CN" altLang="en-US" sz="1400" dirty="0"/>
              <a:t>小</a:t>
            </a:r>
            <a:endParaRPr lang="en-SG" sz="1400" dirty="0"/>
          </a:p>
        </p:txBody>
      </p:sp>
      <p:sp>
        <p:nvSpPr>
          <p:cNvPr id="30" name="TextBox 29">
            <a:extLst>
              <a:ext uri="{FF2B5EF4-FFF2-40B4-BE49-F238E27FC236}">
                <a16:creationId xmlns:a16="http://schemas.microsoft.com/office/drawing/2014/main" id="{47411CDA-0F5D-694D-B84D-52E48504BFFA}"/>
              </a:ext>
            </a:extLst>
          </p:cNvPr>
          <p:cNvSpPr txBox="1"/>
          <p:nvPr/>
        </p:nvSpPr>
        <p:spPr>
          <a:xfrm>
            <a:off x="5076056" y="1262015"/>
            <a:ext cx="1054371" cy="350874"/>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早上</a:t>
            </a:r>
            <a:r>
              <a:rPr lang="en-US" altLang="zh-CN" dirty="0"/>
              <a:t>/</a:t>
            </a:r>
            <a:r>
              <a:rPr lang="zh-CN" altLang="en-US" dirty="0"/>
              <a:t>下午</a:t>
            </a:r>
            <a:endParaRPr lang="en-SG" dirty="0"/>
          </a:p>
        </p:txBody>
      </p:sp>
      <p:sp>
        <p:nvSpPr>
          <p:cNvPr id="31" name="TextBox 30">
            <a:extLst>
              <a:ext uri="{FF2B5EF4-FFF2-40B4-BE49-F238E27FC236}">
                <a16:creationId xmlns:a16="http://schemas.microsoft.com/office/drawing/2014/main" id="{38CEEB05-24C1-5249-B755-4902381ACE7D}"/>
              </a:ext>
            </a:extLst>
          </p:cNvPr>
          <p:cNvSpPr txBox="1"/>
          <p:nvPr/>
        </p:nvSpPr>
        <p:spPr>
          <a:xfrm>
            <a:off x="5161641" y="1642138"/>
            <a:ext cx="883200" cy="36971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a:t>
            </a:r>
            <a:endParaRPr lang="en-SG" dirty="0"/>
          </a:p>
        </p:txBody>
      </p:sp>
      <p:sp>
        <p:nvSpPr>
          <p:cNvPr id="32" name="TextBox 31">
            <a:extLst>
              <a:ext uri="{FF2B5EF4-FFF2-40B4-BE49-F238E27FC236}">
                <a16:creationId xmlns:a16="http://schemas.microsoft.com/office/drawing/2014/main" id="{9051E46E-E731-F342-AE32-B72FDF57B60A}"/>
              </a:ext>
            </a:extLst>
          </p:cNvPr>
          <p:cNvSpPr txBox="1"/>
          <p:nvPr/>
        </p:nvSpPr>
        <p:spPr>
          <a:xfrm>
            <a:off x="5237729" y="2041103"/>
            <a:ext cx="731025" cy="30777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犹太</a:t>
            </a:r>
            <a:endParaRPr lang="en-SG" dirty="0"/>
          </a:p>
        </p:txBody>
      </p:sp>
      <p:sp>
        <p:nvSpPr>
          <p:cNvPr id="33" name="TextBox 32">
            <a:extLst>
              <a:ext uri="{FF2B5EF4-FFF2-40B4-BE49-F238E27FC236}">
                <a16:creationId xmlns:a16="http://schemas.microsoft.com/office/drawing/2014/main" id="{32AEF9DE-A8A1-394E-8FAA-A74B737643F4}"/>
              </a:ext>
            </a:extLst>
          </p:cNvPr>
          <p:cNvSpPr txBox="1"/>
          <p:nvPr/>
        </p:nvSpPr>
        <p:spPr>
          <a:xfrm rot="7632397">
            <a:off x="6136445" y="3946727"/>
            <a:ext cx="1070929" cy="338554"/>
          </a:xfrm>
          <a:prstGeom prst="rect">
            <a:avLst/>
          </a:prstGeom>
          <a:solidFill>
            <a:schemeClr val="bg1"/>
          </a:solidFill>
        </p:spPr>
        <p:txBody>
          <a:bodyPr wrap="square" rtlCol="0">
            <a:spAutoFit/>
          </a:bodyPr>
          <a:lstStyle/>
          <a:p>
            <a:r>
              <a:rPr lang="zh-CN" altLang="en-US" sz="1600" dirty="0">
                <a:latin typeface="SimSun" panose="02010600030101010101" pitchFamily="2" charset="-122"/>
                <a:ea typeface="SimSun" panose="02010600030101010101" pitchFamily="2" charset="-122"/>
              </a:rPr>
              <a:t>第一时期</a:t>
            </a:r>
            <a:endParaRPr lang="en-SG" sz="1600" dirty="0">
              <a:latin typeface="SimSun" panose="02010600030101010101" pitchFamily="2" charset="-122"/>
              <a:ea typeface="SimSun" panose="02010600030101010101" pitchFamily="2" charset="-122"/>
            </a:endParaRPr>
          </a:p>
        </p:txBody>
      </p:sp>
      <p:sp>
        <p:nvSpPr>
          <p:cNvPr id="34" name="TextBox 33">
            <a:extLst>
              <a:ext uri="{FF2B5EF4-FFF2-40B4-BE49-F238E27FC236}">
                <a16:creationId xmlns:a16="http://schemas.microsoft.com/office/drawing/2014/main" id="{DBCEA13D-EBE9-6C4F-9D62-3F206E4C073D}"/>
              </a:ext>
            </a:extLst>
          </p:cNvPr>
          <p:cNvSpPr txBox="1"/>
          <p:nvPr/>
        </p:nvSpPr>
        <p:spPr>
          <a:xfrm rot="11138284">
            <a:off x="5090097" y="4622834"/>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中期</a:t>
            </a:r>
            <a:endParaRPr lang="en-SG" sz="1600" dirty="0">
              <a:latin typeface="SimSun" panose="02010600030101010101" pitchFamily="2" charset="-122"/>
              <a:ea typeface="SimSun" panose="02010600030101010101" pitchFamily="2" charset="-122"/>
            </a:endParaRPr>
          </a:p>
        </p:txBody>
      </p:sp>
      <p:sp>
        <p:nvSpPr>
          <p:cNvPr id="35" name="TextBox 34">
            <a:extLst>
              <a:ext uri="{FF2B5EF4-FFF2-40B4-BE49-F238E27FC236}">
                <a16:creationId xmlns:a16="http://schemas.microsoft.com/office/drawing/2014/main" id="{6981B6DF-D7EE-8D48-BACF-F990620E4276}"/>
              </a:ext>
            </a:extLst>
          </p:cNvPr>
          <p:cNvSpPr txBox="1"/>
          <p:nvPr/>
        </p:nvSpPr>
        <p:spPr>
          <a:xfrm rot="14777828">
            <a:off x="4018215" y="3911728"/>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早上时期</a:t>
            </a:r>
            <a:endParaRPr lang="en-SG" sz="1600" dirty="0">
              <a:latin typeface="SimSun" panose="02010600030101010101" pitchFamily="2" charset="-122"/>
              <a:ea typeface="SimSun" panose="02010600030101010101" pitchFamily="2" charset="-122"/>
            </a:endParaRPr>
          </a:p>
        </p:txBody>
      </p:sp>
      <p:sp>
        <p:nvSpPr>
          <p:cNvPr id="36" name="TextBox 35">
            <a:extLst>
              <a:ext uri="{FF2B5EF4-FFF2-40B4-BE49-F238E27FC236}">
                <a16:creationId xmlns:a16="http://schemas.microsoft.com/office/drawing/2014/main" id="{9FB0C868-57F7-BB47-873F-1207FE12272F}"/>
              </a:ext>
            </a:extLst>
          </p:cNvPr>
          <p:cNvSpPr txBox="1"/>
          <p:nvPr/>
        </p:nvSpPr>
        <p:spPr>
          <a:xfrm rot="9351216">
            <a:off x="6020154" y="5000196"/>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第二时期</a:t>
            </a:r>
            <a:endParaRPr lang="en-SG" sz="1000" dirty="0">
              <a:latin typeface="SimSun" panose="02010600030101010101" pitchFamily="2" charset="-122"/>
              <a:ea typeface="SimSun" panose="02010600030101010101" pitchFamily="2" charset="-122"/>
            </a:endParaRPr>
          </a:p>
        </p:txBody>
      </p:sp>
      <p:sp>
        <p:nvSpPr>
          <p:cNvPr id="37" name="TextBox 36">
            <a:extLst>
              <a:ext uri="{FF2B5EF4-FFF2-40B4-BE49-F238E27FC236}">
                <a16:creationId xmlns:a16="http://schemas.microsoft.com/office/drawing/2014/main" id="{245E9651-23B9-E147-B75D-F2DCA3957A7B}"/>
              </a:ext>
            </a:extLst>
          </p:cNvPr>
          <p:cNvSpPr txBox="1"/>
          <p:nvPr/>
        </p:nvSpPr>
        <p:spPr>
          <a:xfrm rot="7006928">
            <a:off x="6888253" y="411527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第一时期</a:t>
            </a:r>
            <a:endParaRPr lang="en-SG" sz="1000" dirty="0">
              <a:latin typeface="SimSun" panose="02010600030101010101" pitchFamily="2" charset="-122"/>
              <a:ea typeface="SimSun" panose="02010600030101010101" pitchFamily="2" charset="-122"/>
            </a:endParaRPr>
          </a:p>
        </p:txBody>
      </p:sp>
      <p:sp>
        <p:nvSpPr>
          <p:cNvPr id="38" name="TextBox 37">
            <a:extLst>
              <a:ext uri="{FF2B5EF4-FFF2-40B4-BE49-F238E27FC236}">
                <a16:creationId xmlns:a16="http://schemas.microsoft.com/office/drawing/2014/main" id="{2F0A2AA6-966B-364E-86E9-297B73425966}"/>
              </a:ext>
            </a:extLst>
          </p:cNvPr>
          <p:cNvSpPr txBox="1"/>
          <p:nvPr/>
        </p:nvSpPr>
        <p:spPr>
          <a:xfrm rot="12325170">
            <a:off x="4547991" y="503945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第三时期</a:t>
            </a:r>
            <a:endParaRPr lang="en-SG" sz="1000" dirty="0">
              <a:latin typeface="SimSun" panose="02010600030101010101" pitchFamily="2" charset="-122"/>
              <a:ea typeface="SimSun" panose="02010600030101010101" pitchFamily="2" charset="-122"/>
            </a:endParaRPr>
          </a:p>
        </p:txBody>
      </p:sp>
      <p:sp>
        <p:nvSpPr>
          <p:cNvPr id="39" name="TextBox 38">
            <a:extLst>
              <a:ext uri="{FF2B5EF4-FFF2-40B4-BE49-F238E27FC236}">
                <a16:creationId xmlns:a16="http://schemas.microsoft.com/office/drawing/2014/main" id="{5F0730ED-F68B-014F-9FE5-BFD0D73C2F31}"/>
              </a:ext>
            </a:extLst>
          </p:cNvPr>
          <p:cNvSpPr txBox="1"/>
          <p:nvPr/>
        </p:nvSpPr>
        <p:spPr>
          <a:xfrm rot="14736954">
            <a:off x="3571051" y="4164980"/>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第四时期</a:t>
            </a:r>
            <a:endParaRPr lang="en-SG"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2521843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罗马</a:t>
            </a:r>
            <a:endParaRPr lang="zh-CN" altLang="en-US" sz="2800" b="1">
              <a:solidFill>
                <a:srgbClr val="000000"/>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犹太</a:t>
            </a:r>
            <a:endParaRPr lang="zh-CN" altLang="en-US" sz="2800" b="1">
              <a:solidFill>
                <a:srgbClr val="000000"/>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000000"/>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000000"/>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ea typeface="SimSun" pitchFamily="2" charset="-122"/>
              </a:rPr>
              <a:t>第一天</a:t>
            </a:r>
            <a:br>
              <a:rPr lang="en-US" altLang="ja-JP" b="1">
                <a:solidFill>
                  <a:srgbClr val="FFFFFF"/>
                </a:solidFill>
                <a:effectLst>
                  <a:outerShdw blurRad="38100" dist="38100" dir="2700000" algn="tl">
                    <a:srgbClr val="808080"/>
                  </a:outerShdw>
                </a:effectLst>
                <a:ea typeface="SimSun" pitchFamily="2" charset="-122"/>
              </a:rPr>
            </a:br>
            <a:endParaRPr lang="en-US" altLang="en-US" sz="2000" b="1">
              <a:solidFill>
                <a:srgbClr val="FFFFFF"/>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FFFFFF"/>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FFFFFF"/>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rgbClr val="FFFFFF"/>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pic>
        <p:nvPicPr>
          <p:cNvPr id="24" name="Picture 26" descr="OnTime0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descr="makes_eat_tim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216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p>
        </p:txBody>
      </p:sp>
      <p:sp>
        <p:nvSpPr>
          <p:cNvPr id="271364" name="Rectangle 4"/>
          <p:cNvSpPr>
            <a:spLocks noGrp="1" noChangeArrowheads="1"/>
          </p:cNvSpPr>
          <p:nvPr>
            <p:ph type="subTitle" idx="1"/>
          </p:nvPr>
        </p:nvSpPr>
        <p:spPr>
          <a:xfrm>
            <a:off x="0" y="1828800"/>
            <a:ext cx="9144000" cy="1752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a:p>
            <a:pPr marL="465138" indent="-465138" algn="l">
              <a:buFont typeface="Wingdings" charset="0"/>
              <a:buChar char="l"/>
              <a:defRPr/>
            </a:pPr>
            <a:r>
              <a:rPr lang="zh-CN" altLang="en-US" sz="4800" b="1" i="1">
                <a:latin typeface="DFKai-SB" charset="0"/>
                <a:ea typeface="DFKai-SB" charset="0"/>
                <a:cs typeface="DFKai-SB" charset="0"/>
              </a:rPr>
              <a:t>太阳和月亮在第四天才被造</a:t>
            </a:r>
          </a:p>
        </p:txBody>
      </p:sp>
    </p:spTree>
    <p:extLst>
      <p:ext uri="{BB962C8B-B14F-4D97-AF65-F5344CB8AC3E}">
        <p14:creationId xmlns:p14="http://schemas.microsoft.com/office/powerpoint/2010/main" val="181754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1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08101A"/>
              </a:solidFill>
              <a:latin typeface="Trebuchet MS" charset="0"/>
              <a:ea typeface="ヒラギノ角ゴ Pro W3" charset="0"/>
              <a:cs typeface="ヒラギノ角ゴ Pro W3" charset="0"/>
            </a:endParaRP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r>
              <a:rPr lang="zh-CN" altLang="en-US">
                <a:solidFill>
                  <a:srgbClr val="FFFFFF"/>
                </a:solidFill>
                <a:latin typeface="Arial" charset="0"/>
                <a:ea typeface="华文细黑" charset="0"/>
                <a:cs typeface="华文细黑" charset="0"/>
              </a:rPr>
              <a:t>罗</a:t>
            </a:r>
            <a:r>
              <a:rPr lang="zh-CN" altLang="en-US">
                <a:solidFill>
                  <a:srgbClr val="FFFFFF"/>
                </a:solidFill>
                <a:latin typeface="Arial" charset="0"/>
                <a:ea typeface="Osaka" charset="0"/>
                <a:cs typeface="Osaka" charset="0"/>
              </a:rPr>
              <a:t> </a:t>
            </a:r>
            <a:r>
              <a:rPr lang="en-US" altLang="zh-CN">
                <a:solidFill>
                  <a:srgbClr val="FFFFFF"/>
                </a:solidFill>
                <a:latin typeface="Arial" charset="0"/>
                <a:ea typeface="Osaka" charset="0"/>
                <a:cs typeface="Osaka" charset="0"/>
              </a:rPr>
              <a:t>1:20</a:t>
            </a:r>
            <a:endParaRPr lang="en-US">
              <a:latin typeface="Arial" charset="0"/>
              <a:ea typeface="Osaka" charset="0"/>
              <a:cs typeface="Osaka" charset="0"/>
            </a:endParaRPr>
          </a:p>
        </p:txBody>
      </p:sp>
      <p:sp>
        <p:nvSpPr>
          <p:cNvPr id="88069" name="Text Box 5"/>
          <p:cNvSpPr txBox="1">
            <a:spLocks noChangeArrowheads="1"/>
          </p:cNvSpPr>
          <p:nvPr/>
        </p:nvSpPr>
        <p:spPr bwMode="auto">
          <a:xfrm>
            <a:off x="250825" y="692150"/>
            <a:ext cx="2665413" cy="144780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400" b="1" dirty="0">
                <a:solidFill>
                  <a:srgbClr val="000000"/>
                </a:solidFill>
                <a:latin typeface="Times New Roman" charset="0"/>
                <a:ea typeface="SimSun" charset="0"/>
              </a:rPr>
              <a:t>自</a:t>
            </a:r>
            <a:r>
              <a:rPr lang="zh-CN" altLang="en-US" sz="4400" b="1" dirty="0">
                <a:solidFill>
                  <a:srgbClr val="000000"/>
                </a:solidFill>
                <a:latin typeface="Times New Roman" charset="0"/>
                <a:ea typeface="SimSun" pitchFamily="2" charset="-122"/>
              </a:rPr>
              <a:t>从创</a:t>
            </a:r>
            <a:r>
              <a:rPr lang="zh-CN" altLang="en-US" sz="4400" b="1" dirty="0">
                <a:solidFill>
                  <a:srgbClr val="000000"/>
                </a:solidFill>
                <a:latin typeface="Times New Roman" charset="0"/>
                <a:ea typeface="SimSun" charset="0"/>
              </a:rPr>
              <a:t>世以來</a:t>
            </a:r>
            <a:endParaRPr lang="en-US" sz="44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88070" name="Text Box 6"/>
          <p:cNvSpPr txBox="1">
            <a:spLocks noChangeArrowheads="1"/>
          </p:cNvSpPr>
          <p:nvPr/>
        </p:nvSpPr>
        <p:spPr bwMode="auto">
          <a:xfrm>
            <a:off x="3203575" y="620713"/>
            <a:ext cx="3181350" cy="1323975"/>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000" b="1" dirty="0">
                <a:solidFill>
                  <a:srgbClr val="000000"/>
                </a:solidFill>
                <a:latin typeface="Times New Roman" charset="0"/>
                <a:ea typeface="SimSun" charset="0"/>
              </a:rPr>
              <a:t>人已看见了神</a:t>
            </a:r>
            <a:endParaRPr lang="en-US" sz="40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43827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b="1">
                <a:solidFill>
                  <a:srgbClr val="000000"/>
                </a:solidFill>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b="1">
                <a:solidFill>
                  <a:srgbClr val="08101A"/>
                </a:solidFill>
                <a:effectLst>
                  <a:outerShdw blurRad="38100" dist="38100" dir="2700000" algn="tl">
                    <a:srgbClr val="FFFFFF"/>
                  </a:outerShdw>
                </a:effectLst>
                <a:latin typeface="SimSun-ExtB" charset="0"/>
                <a:cs typeface="SimSun-ExtB" charset="0"/>
              </a:rPr>
              <a:t>= </a:t>
            </a:r>
            <a:r>
              <a:rPr lang="zh-CN" altLang="en-US" b="1">
                <a:solidFill>
                  <a:srgbClr val="08101A"/>
                </a:solidFill>
                <a:effectLst>
                  <a:outerShdw blurRad="38100" dist="38100" dir="2700000" algn="tl">
                    <a:srgbClr val="FFFFFF"/>
                  </a:outerShdw>
                </a:effectLst>
                <a:latin typeface="SimSun-ExtB" charset="0"/>
                <a:cs typeface="SimSun-ExtB" charset="0"/>
              </a:rPr>
              <a:t>在每天的</a:t>
            </a:r>
            <a:endParaRPr lang="en-US" altLang="zh-CN" b="1">
              <a:solidFill>
                <a:srgbClr val="08101A"/>
              </a:solidFill>
              <a:effectLst>
                <a:outerShdw blurRad="38100" dist="38100" dir="2700000" algn="tl">
                  <a:srgbClr val="FFFFFF"/>
                </a:outerShdw>
              </a:effectLst>
              <a:latin typeface="SimSun-ExtB" charset="0"/>
              <a:cs typeface="SimSun-ExtB" charset="0"/>
            </a:endParaRPr>
          </a:p>
          <a:p>
            <a:pPr algn="ctr" eaLnBrk="1" hangingPunct="1"/>
            <a:r>
              <a:rPr lang="en-US" altLang="zh-CN" b="1">
                <a:solidFill>
                  <a:srgbClr val="08101A"/>
                </a:solidFill>
                <a:effectLst>
                  <a:outerShdw blurRad="38100" dist="38100" dir="2700000" algn="tl">
                    <a:srgbClr val="FFFFFF"/>
                  </a:outerShdw>
                </a:effectLst>
                <a:latin typeface="SimSun-ExtB" charset="0"/>
                <a:cs typeface="SimSun-ExtB" charset="0"/>
              </a:rPr>
              <a:t>24</a:t>
            </a:r>
            <a:r>
              <a:rPr lang="zh-CN" altLang="en-US" b="1">
                <a:solidFill>
                  <a:srgbClr val="08101A"/>
                </a:solidFill>
                <a:effectLst>
                  <a:outerShdw blurRad="38100" dist="38100" dir="2700000" algn="tl">
                    <a:srgbClr val="FFFFFF"/>
                  </a:outerShdw>
                </a:effectLst>
                <a:latin typeface="SimSun-ExtB" charset="0"/>
                <a:cs typeface="SimSun-ExtB" charset="0"/>
              </a:rPr>
              <a:t>小时里</a:t>
            </a:r>
            <a:endParaRPr lang="en-US" b="1">
              <a:solidFill>
                <a:srgbClr val="08101A"/>
              </a:solidFill>
              <a:effectLst>
                <a:outerShdw blurRad="38100" dist="38100" dir="2700000" algn="tl">
                  <a:srgbClr val="FFFFFF"/>
                </a:outerShdw>
              </a:effectLst>
              <a:latin typeface="SimSun-ExtB" charset="0"/>
              <a:cs typeface="SimSun-ExtB" charset="0"/>
            </a:endParaRPr>
          </a:p>
        </p:txBody>
      </p:sp>
      <p:sp>
        <p:nvSpPr>
          <p:cNvPr id="17" name="Rectangle 4"/>
          <p:cNvSpPr txBox="1">
            <a:spLocks noChangeArrowheads="1"/>
          </p:cNvSpPr>
          <p:nvPr/>
        </p:nvSpPr>
        <p:spPr bwMode="auto">
          <a:xfrm>
            <a:off x="1676400" y="1958975"/>
            <a:ext cx="5638800" cy="4419600"/>
          </a:xfrm>
          <a:prstGeom prst="rect">
            <a:avLst/>
          </a:prstGeom>
          <a:noFill/>
          <a:ln>
            <a:noFill/>
          </a:ln>
          <a:effectLst>
            <a:outerShdw blurRad="63500"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Monotype Sorts" charset="0"/>
              <a:buNone/>
            </a:pPr>
            <a:r>
              <a:rPr lang="zh-CN" altLang="en-US" sz="4000" b="1">
                <a:solidFill>
                  <a:prstClr val="black"/>
                </a:solidFill>
                <a:latin typeface="Arial" charset="0"/>
                <a:ea typeface="Osaka" charset="0"/>
                <a:cs typeface="Osaka" charset="0"/>
              </a:rPr>
              <a:t>	</a:t>
            </a:r>
            <a:r>
              <a:rPr lang="zh-CN" altLang="en-US" sz="4000" b="1">
                <a:solidFill>
                  <a:srgbClr val="FFFFFF"/>
                </a:solidFill>
                <a:latin typeface="Arial" charset="0"/>
                <a:ea typeface="Osaka" charset="0"/>
                <a:cs typeface="Osaka" charset="0"/>
              </a:rPr>
              <a:t>其实自从创世以來，神那看不见的事，就如他永恆的大能和神性，都是看得见的，就是从他所造的万物中可以领悟，叫人沒有办法推诿。</a:t>
            </a:r>
            <a:r>
              <a:rPr lang="en-US" altLang="zh-CN" sz="4000" b="1">
                <a:solidFill>
                  <a:srgbClr val="FFFFFF"/>
                </a:solidFill>
                <a:latin typeface="Arial" charset="0"/>
                <a:ea typeface="Osaka" charset="0"/>
                <a:cs typeface="Osaka" charset="0"/>
              </a:rPr>
              <a:t>(</a:t>
            </a:r>
            <a:r>
              <a:rPr lang="zh-CN" altLang="en-US" sz="4000" b="1">
                <a:solidFill>
                  <a:srgbClr val="FFFFFF"/>
                </a:solidFill>
                <a:latin typeface="Arial" charset="0"/>
                <a:ea typeface="Osaka" charset="0"/>
                <a:cs typeface="Osaka" charset="0"/>
              </a:rPr>
              <a:t>新</a:t>
            </a:r>
            <a:r>
              <a:rPr lang="zh-CN" altLang="en-US" sz="4000" b="1">
                <a:solidFill>
                  <a:srgbClr val="FFFFFF"/>
                </a:solidFill>
                <a:latin typeface="Arial" charset="0"/>
                <a:ea typeface="华文细黑" charset="0"/>
                <a:cs typeface="华文细黑" charset="0"/>
              </a:rPr>
              <a:t>译</a:t>
            </a:r>
            <a:r>
              <a:rPr lang="zh-CN" altLang="en-US" sz="4000" b="1">
                <a:solidFill>
                  <a:srgbClr val="FFFFFF"/>
                </a:solidFill>
                <a:latin typeface="Arial" charset="0"/>
                <a:ea typeface="Osaka" charset="0"/>
                <a:cs typeface="Osaka" charset="0"/>
              </a:rPr>
              <a:t>本</a:t>
            </a:r>
            <a:r>
              <a:rPr lang="en-US" altLang="zh-CN" sz="4000" b="1">
                <a:solidFill>
                  <a:srgbClr val="FFFFFF"/>
                </a:solidFill>
                <a:latin typeface="Arial" charset="0"/>
                <a:ea typeface="Osaka" charset="0"/>
                <a:cs typeface="Osaka" charset="0"/>
              </a:rPr>
              <a:t>).</a:t>
            </a:r>
          </a:p>
        </p:txBody>
      </p:sp>
      <p:grpSp>
        <p:nvGrpSpPr>
          <p:cNvPr id="3" name="Group 10"/>
          <p:cNvGrpSpPr>
            <a:grpSpLocks/>
          </p:cNvGrpSpPr>
          <p:nvPr/>
        </p:nvGrpSpPr>
        <p:grpSpPr bwMode="auto">
          <a:xfrm flipH="1">
            <a:off x="2735263" y="1989138"/>
            <a:ext cx="4068762"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7" name="Line 12"/>
            <p:cNvSpPr>
              <a:spLocks noChangeShapeType="1"/>
            </p:cNvSpPr>
            <p:nvPr/>
          </p:nvSpPr>
          <p:spPr bwMode="auto">
            <a:xfrm flipH="1" flipV="1">
              <a:off x="3479" y="664"/>
              <a:ext cx="294" cy="122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grpSp>
        <p:nvGrpSpPr>
          <p:cNvPr id="2" name="Group 7"/>
          <p:cNvGrpSpPr>
            <a:grpSpLocks/>
          </p:cNvGrpSpPr>
          <p:nvPr/>
        </p:nvGrpSpPr>
        <p:grpSpPr bwMode="auto">
          <a:xfrm>
            <a:off x="2555875" y="1701800"/>
            <a:ext cx="3960813" cy="1079500"/>
            <a:chOff x="622" y="1702"/>
            <a:chExt cx="2594" cy="7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5" name="Line 9"/>
            <p:cNvSpPr>
              <a:spLocks noChangeShapeType="1"/>
            </p:cNvSpPr>
            <p:nvPr/>
          </p:nvSpPr>
          <p:spPr bwMode="auto">
            <a:xfrm flipH="1" flipV="1">
              <a:off x="622" y="1702"/>
              <a:ext cx="607" cy="248"/>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spTree>
    <p:extLst>
      <p:ext uri="{BB962C8B-B14F-4D97-AF65-F5344CB8AC3E}">
        <p14:creationId xmlns:p14="http://schemas.microsoft.com/office/powerpoint/2010/main" val="113794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P spid="15" grpId="0"/>
      <p:bldP spid="1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118787"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zh-CN" altLang="en-US" sz="3200" b="1" dirty="0">
                <a:solidFill>
                  <a:srgbClr val="000000"/>
                </a:solidFill>
                <a:latin typeface="Calibri"/>
                <a:ea typeface="宋体"/>
              </a:rPr>
              <a:t>神导进化论</a:t>
            </a:r>
            <a:r>
              <a:rPr lang="en-US" altLang="zh-CN" sz="3200" b="1" dirty="0">
                <a:solidFill>
                  <a:srgbClr val="000000"/>
                </a:solidFill>
                <a:latin typeface="Calibri"/>
                <a:ea typeface="宋体"/>
              </a:rPr>
              <a:t> </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r>
              <a:rPr lang="en-US" altLang="zh-CN" b="1" dirty="0">
                <a:solidFill>
                  <a:srgbClr val="000000"/>
                </a:solidFill>
              </a:rPr>
              <a:t>(</a:t>
            </a:r>
            <a:r>
              <a:rPr lang="zh-CN" altLang="en-US" b="1" dirty="0">
                <a:solidFill>
                  <a:srgbClr val="000000"/>
                </a:solidFill>
              </a:rPr>
              <a:t>前卫科学家和教育家所持看法</a:t>
            </a:r>
            <a:r>
              <a:rPr lang="en-US" altLang="zh-CN" b="1" dirty="0">
                <a:solidFill>
                  <a:srgbClr val="000000"/>
                </a:solidFill>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19456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ctrTitle"/>
          </p:nvPr>
        </p:nvSpPr>
        <p:spPr>
          <a:xfrm>
            <a:off x="0" y="457200"/>
            <a:ext cx="8991600" cy="1143000"/>
          </a:xfrm>
        </p:spPr>
        <p:txBody>
          <a:bodyPr/>
          <a:lstStyle/>
          <a:p>
            <a:pPr eaLnBrk="1" hangingPunct="1"/>
            <a:r>
              <a:rPr lang="zh-CN" altLang="en-US" b="1">
                <a:solidFill>
                  <a:schemeClr val="bg1"/>
                </a:solidFill>
                <a:ea typeface="SimSun" pitchFamily="2" charset="-122"/>
              </a:rPr>
              <a:t>对神导进化</a:t>
            </a:r>
            <a:r>
              <a:rPr lang="zh-CN" altLang="en-US" b="1">
                <a:solidFill>
                  <a:schemeClr val="bg1"/>
                </a:solidFill>
                <a:ea typeface="华文细黑" pitchFamily="-84" charset="-122"/>
              </a:rPr>
              <a:t>论</a:t>
            </a:r>
            <a:r>
              <a:rPr lang="zh-CN" altLang="en-US" b="1">
                <a:solidFill>
                  <a:schemeClr val="bg1"/>
                </a:solidFill>
                <a:ea typeface="SimSun" pitchFamily="2" charset="-122"/>
              </a:rPr>
              <a:t>的一般</a:t>
            </a:r>
            <a:r>
              <a:rPr lang="zh-CN" altLang="en-US" b="1">
                <a:solidFill>
                  <a:schemeClr val="bg1"/>
                </a:solidFill>
                <a:ea typeface="华文细黑" pitchFamily="-84" charset="-122"/>
              </a:rPr>
              <a:t>观</a:t>
            </a:r>
            <a:r>
              <a:rPr lang="zh-CN" altLang="en-US" b="1">
                <a:solidFill>
                  <a:schemeClr val="bg1"/>
                </a:solidFill>
                <a:ea typeface="SimSun" pitchFamily="2" charset="-122"/>
              </a:rPr>
              <a:t>察</a:t>
            </a:r>
            <a:r>
              <a:rPr lang="zh-CN" altLang="en-US">
                <a:solidFill>
                  <a:schemeClr val="bg1"/>
                </a:solidFill>
                <a:ea typeface="SimSun" pitchFamily="2" charset="-122"/>
              </a:rPr>
              <a:t> </a:t>
            </a:r>
          </a:p>
        </p:txBody>
      </p:sp>
      <p:pic>
        <p:nvPicPr>
          <p:cNvPr id="67586" name="Picture 3" descr="LanguageofG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70419">
            <a:off x="533400" y="1524000"/>
            <a:ext cx="3365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8" name="Rectangle 4"/>
          <p:cNvSpPr>
            <a:spLocks noChangeArrowheads="1"/>
          </p:cNvSpPr>
          <p:nvPr/>
        </p:nvSpPr>
        <p:spPr bwMode="auto">
          <a:xfrm>
            <a:off x="4191000" y="1981200"/>
            <a:ext cx="4762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66738" indent="-5667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Char char="•"/>
            </a:pPr>
            <a:r>
              <a:rPr lang="zh-CN" altLang="en-US" sz="3200" b="1">
                <a:solidFill>
                  <a:schemeClr val="bg1"/>
                </a:solidFill>
                <a:latin typeface="Times New Roman" pitchFamily="18" charset="0"/>
                <a:ea typeface="SimSun" pitchFamily="2" charset="-122"/>
              </a:rPr>
              <a:t>运用简</a:t>
            </a:r>
            <a:r>
              <a:rPr lang="zh-CN" altLang="en-US" sz="3200" b="1">
                <a:solidFill>
                  <a:schemeClr val="bg1"/>
                </a:solidFill>
                <a:latin typeface="Times New Roman" pitchFamily="18" charset="0"/>
                <a:ea typeface="华文细黑" pitchFamily="-84" charset="-122"/>
              </a:rPr>
              <a:t>单</a:t>
            </a:r>
            <a:r>
              <a:rPr lang="zh-CN" altLang="en-US" sz="3200" b="1">
                <a:solidFill>
                  <a:schemeClr val="bg1"/>
                </a:solidFill>
                <a:latin typeface="Times New Roman" pitchFamily="18" charset="0"/>
                <a:ea typeface="SimSun" pitchFamily="2" charset="-122"/>
              </a:rPr>
              <a:t>的描绘</a:t>
            </a:r>
          </a:p>
          <a:p>
            <a:pPr eaLnBrk="1" hangingPunct="1">
              <a:spcBef>
                <a:spcPct val="20000"/>
              </a:spcBef>
              <a:buFontTx/>
              <a:buChar char="•"/>
            </a:pPr>
            <a:r>
              <a:rPr lang="ja-JP" altLang="en-US" sz="3200" b="1">
                <a:solidFill>
                  <a:schemeClr val="bg1"/>
                </a:solidFill>
                <a:latin typeface="Times New Roman" pitchFamily="18" charset="0"/>
                <a:ea typeface="华文细黑" pitchFamily="-84" charset="-122"/>
              </a:rPr>
              <a:t>归纳</a:t>
            </a:r>
            <a:r>
              <a:rPr lang="ja-JP" altLang="en-US" sz="3200" b="1">
                <a:solidFill>
                  <a:schemeClr val="bg1"/>
                </a:solidFill>
                <a:latin typeface="Times New Roman" pitchFamily="18" charset="0"/>
                <a:ea typeface="ヒラギノ角ゴ ProN W3" pitchFamily="-84" charset="-128"/>
              </a:rPr>
              <a:t>法</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惟神论</a:t>
            </a: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he-IL" sz="3200" b="1">
                <a:solidFill>
                  <a:schemeClr val="bg1"/>
                </a:solidFill>
                <a:latin typeface="Times New Roman" pitchFamily="18" charset="0"/>
                <a:ea typeface="SimSun" pitchFamily="2" charset="-122"/>
              </a:rPr>
              <a:t>归功于</a:t>
            </a:r>
            <a:r>
              <a:rPr lang="en-US" altLang="ja-JP" sz="3200" b="1">
                <a:solidFill>
                  <a:schemeClr val="bg1"/>
                </a:solidFill>
                <a:latin typeface="Times New Roman" pitchFamily="18" charset="0"/>
              </a:rPr>
              <a:t>C</a:t>
            </a:r>
            <a:r>
              <a:rPr lang="en-US" altLang="ja-JP" sz="3200" b="1">
                <a:solidFill>
                  <a:schemeClr val="bg1"/>
                </a:solidFill>
                <a:latin typeface="Times New Roman" pitchFamily="18" charset="0"/>
                <a:ea typeface="ヒラギノ角ゴ ProN W3" pitchFamily="-84" charset="-128"/>
              </a:rPr>
              <a:t>.</a:t>
            </a:r>
            <a:r>
              <a:rPr lang="en-US" altLang="ja-JP" sz="3200" b="1">
                <a:solidFill>
                  <a:schemeClr val="bg1"/>
                </a:solidFill>
                <a:latin typeface="Times New Roman" pitchFamily="18" charset="0"/>
              </a:rPr>
              <a:t>S. </a:t>
            </a:r>
            <a:r>
              <a:rPr lang="ja-JP" altLang="en-US" sz="3200" b="1">
                <a:solidFill>
                  <a:schemeClr val="bg1"/>
                </a:solidFill>
                <a:latin typeface="Times New Roman" pitchFamily="18" charset="0"/>
              </a:rPr>
              <a:t>魯益師</a:t>
            </a:r>
            <a:r>
              <a:rPr lang="ja-JP" altLang="en-US" sz="3200">
                <a:solidFill>
                  <a:schemeClr val="bg1"/>
                </a:solidFill>
                <a:latin typeface="Times New Roman" pitchFamily="18" charset="0"/>
                <a:ea typeface="ヒラギノ角ゴ ProN W3" pitchFamily="-84" charset="-128"/>
              </a:rPr>
              <a:t>箸</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甚少以圣</a:t>
            </a:r>
            <a:r>
              <a:rPr lang="zh-CN" altLang="en-US" sz="3200" b="1">
                <a:solidFill>
                  <a:schemeClr val="bg1"/>
                </a:solidFill>
                <a:latin typeface="Times New Roman" pitchFamily="18" charset="0"/>
                <a:ea typeface="华文细黑" pitchFamily="-84" charset="-122"/>
              </a:rPr>
              <a:t>经</a:t>
            </a:r>
            <a:r>
              <a:rPr lang="zh-CN" altLang="en-US" sz="3200" b="1">
                <a:solidFill>
                  <a:schemeClr val="bg1"/>
                </a:solidFill>
                <a:latin typeface="Times New Roman" pitchFamily="18" charset="0"/>
                <a:ea typeface="SimSun" pitchFamily="2" charset="-122"/>
              </a:rPr>
              <a:t>互动</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1828">
                                            <p:txEl>
                                              <p:pRg st="0" end="0"/>
                                            </p:txEl>
                                          </p:spTgt>
                                        </p:tgtEl>
                                        <p:attrNameLst>
                                          <p:attrName>style.visibility</p:attrName>
                                        </p:attrNameLst>
                                      </p:cBhvr>
                                      <p:to>
                                        <p:strVal val="visible"/>
                                      </p:to>
                                    </p:set>
                                    <p:animEffect transition="in" filter="box(out)">
                                      <p:cBhvr>
                                        <p:cTn id="7" dur="500"/>
                                        <p:tgtEl>
                                          <p:spTgt spid="46182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61828">
                                            <p:txEl>
                                              <p:pRg st="1" end="1"/>
                                            </p:txEl>
                                          </p:spTgt>
                                        </p:tgtEl>
                                        <p:attrNameLst>
                                          <p:attrName>style.visibility</p:attrName>
                                        </p:attrNameLst>
                                      </p:cBhvr>
                                      <p:to>
                                        <p:strVal val="visible"/>
                                      </p:to>
                                    </p:set>
                                    <p:animEffect transition="in" filter="box(out)">
                                      <p:cBhvr>
                                        <p:cTn id="12" dur="500"/>
                                        <p:tgtEl>
                                          <p:spTgt spid="46182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61828">
                                            <p:txEl>
                                              <p:pRg st="2" end="2"/>
                                            </p:txEl>
                                          </p:spTgt>
                                        </p:tgtEl>
                                        <p:attrNameLst>
                                          <p:attrName>style.visibility</p:attrName>
                                        </p:attrNameLst>
                                      </p:cBhvr>
                                      <p:to>
                                        <p:strVal val="visible"/>
                                      </p:to>
                                    </p:set>
                                    <p:animEffect transition="in" filter="box(out)">
                                      <p:cBhvr>
                                        <p:cTn id="17" dur="500"/>
                                        <p:tgtEl>
                                          <p:spTgt spid="46182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61828">
                                            <p:txEl>
                                              <p:pRg st="3" end="3"/>
                                            </p:txEl>
                                          </p:spTgt>
                                        </p:tgtEl>
                                        <p:attrNameLst>
                                          <p:attrName>style.visibility</p:attrName>
                                        </p:attrNameLst>
                                      </p:cBhvr>
                                      <p:to>
                                        <p:strVal val="visible"/>
                                      </p:to>
                                    </p:set>
                                    <p:animEffect transition="in" filter="box(out)">
                                      <p:cBhvr>
                                        <p:cTn id="22" dur="500"/>
                                        <p:tgtEl>
                                          <p:spTgt spid="461828">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61828">
                                            <p:txEl>
                                              <p:pRg st="4" end="4"/>
                                            </p:txEl>
                                          </p:spTgt>
                                        </p:tgtEl>
                                        <p:attrNameLst>
                                          <p:attrName>style.visibility</p:attrName>
                                        </p:attrNameLst>
                                      </p:cBhvr>
                                      <p:to>
                                        <p:strVal val="visible"/>
                                      </p:to>
                                    </p:set>
                                    <p:animEffect transition="in" filter="box(out)">
                                      <p:cBhvr>
                                        <p:cTn id="27" dur="500"/>
                                        <p:tgtEl>
                                          <p:spTgt spid="461828">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earthmo2"/>
          <p:cNvPicPr>
            <a:picLocks noChangeAspect="1" noChangeArrowheads="1"/>
          </p:cNvPicPr>
          <p:nvPr/>
        </p:nvPicPr>
        <p:blipFill>
          <a:blip r:embed="rId3" cstate="screen">
            <a:extLst>
              <a:ext uri="{28A0092B-C50C-407E-A947-70E740481C1C}">
                <a14:useLocalDpi xmlns:a14="http://schemas.microsoft.com/office/drawing/2010/main" val="0"/>
              </a:ext>
            </a:extLst>
          </a:blip>
          <a:srcRect t="5969"/>
          <a:stretch>
            <a:fillRect/>
          </a:stretch>
        </p:blipFill>
        <p:spPr bwMode="auto">
          <a:xfrm>
            <a:off x="0" y="0"/>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ctrTitle"/>
          </p:nvPr>
        </p:nvSpPr>
        <p:spPr>
          <a:xfrm>
            <a:off x="0" y="762000"/>
            <a:ext cx="5181600" cy="4114800"/>
          </a:xfrm>
        </p:spPr>
        <p:txBody>
          <a:bodyPr/>
          <a:lstStyle/>
          <a:p>
            <a:pPr eaLnBrk="1" hangingPunct="1"/>
            <a:r>
              <a:rPr lang="zh-CN" altLang="en-US" b="1">
                <a:solidFill>
                  <a:schemeClr val="bg1"/>
                </a:solidFill>
                <a:ea typeface="ヒラギノ角ゴ ProN W3" pitchFamily="-84" charset="-128"/>
              </a:rPr>
              <a:t>有神</a:t>
            </a:r>
            <a:r>
              <a:rPr lang="zh-CN" altLang="en-US" b="1">
                <a:solidFill>
                  <a:schemeClr val="bg1"/>
                </a:solidFill>
                <a:ea typeface="SimSun" pitchFamily="2" charset="-122"/>
              </a:rPr>
              <a:t>进化</a:t>
            </a:r>
            <a:r>
              <a:rPr lang="zh-CN" altLang="en-US" b="1">
                <a:solidFill>
                  <a:schemeClr val="bg1"/>
                </a:solidFill>
                <a:ea typeface="华文细黑" pitchFamily="-84" charset="-122"/>
              </a:rPr>
              <a:t>论</a:t>
            </a:r>
            <a:r>
              <a:rPr lang="zh-CN" altLang="en-US" b="1">
                <a:solidFill>
                  <a:schemeClr val="bg1"/>
                </a:solidFill>
                <a:ea typeface="SimSun" pitchFamily="2" charset="-122"/>
              </a:rPr>
              <a:t>的</a:t>
            </a:r>
            <a:r>
              <a:rPr lang="zh-CN" altLang="en-US" b="1">
                <a:solidFill>
                  <a:schemeClr val="bg1"/>
                </a:solidFill>
                <a:ea typeface="华文细黑" pitchFamily="-84" charset="-122"/>
              </a:rPr>
              <a:t>问题</a:t>
            </a:r>
            <a:br>
              <a:rPr lang="zh-CN" altLang="en-US" b="1">
                <a:solidFill>
                  <a:schemeClr val="bg1"/>
                </a:solidFill>
                <a:ea typeface="ＭＳ Ｐゴシック" pitchFamily="34" charset="-128"/>
              </a:rPr>
            </a:br>
            <a:endParaRPr lang="en-US" altLang="en-US" b="1">
              <a:solidFill>
                <a:schemeClr val="bg1"/>
              </a:solidFill>
              <a:ea typeface="ＭＳ Ｐゴシック" pitchFamily="34" charset="-128"/>
            </a:endParaRPr>
          </a:p>
        </p:txBody>
      </p:sp>
      <p:sp>
        <p:nvSpPr>
          <p:cNvPr id="118787" name="Rectangle 4"/>
          <p:cNvSpPr>
            <a:spLocks noGrp="1" noChangeArrowheads="1"/>
          </p:cNvSpPr>
          <p:nvPr>
            <p:ph type="subTitle" idx="1"/>
          </p:nvPr>
        </p:nvSpPr>
        <p:spPr>
          <a:xfrm>
            <a:off x="0" y="5257800"/>
            <a:ext cx="4343400" cy="1905000"/>
          </a:xfrm>
        </p:spPr>
        <p:txBody>
          <a:bodyPr/>
          <a:lstStyle/>
          <a:p>
            <a:pPr eaLnBrk="1" hangingPunct="1"/>
            <a:r>
              <a:rPr lang="ja-JP" altLang="en-US" b="1">
                <a:solidFill>
                  <a:schemeClr val="bg1"/>
                </a:solidFill>
                <a:ea typeface="ヒラギノ角ゴ ProN W3" pitchFamily="-84" charset="-128"/>
              </a:rPr>
              <a:t>科学和神学</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04800" y="990600"/>
            <a:ext cx="8458200" cy="1905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年</a:t>
            </a:r>
            <a:r>
              <a:rPr lang="ja-JP" altLang="en-US" b="1">
                <a:solidFill>
                  <a:schemeClr val="bg1"/>
                </a:solidFill>
                <a:ea typeface="华文细黑" pitchFamily="-84" charset="-122"/>
              </a:rPr>
              <a:t>轻</a:t>
            </a:r>
            <a:r>
              <a:rPr lang="ja-JP" altLang="en-US" b="1">
                <a:solidFill>
                  <a:schemeClr val="bg1"/>
                </a:solidFill>
                <a:ea typeface="ヒラギノ角ゴ ProN W3" pitchFamily="-84" charset="-128"/>
              </a:rPr>
              <a:t>地球</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作小</a:t>
            </a:r>
            <a:r>
              <a:rPr lang="ja-JP" altLang="en-US" b="1">
                <a:solidFill>
                  <a:schemeClr val="bg1"/>
                </a:solidFill>
                <a:ea typeface="华文细黑" pitchFamily="-84" charset="-122"/>
              </a:rPr>
              <a:t>组</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演</a:t>
            </a:r>
            <a:r>
              <a:rPr lang="zh-CN" altLang="en-US" b="1">
                <a:solidFill>
                  <a:schemeClr val="bg1"/>
                </a:solidFill>
                <a:ea typeface="华文细黑" pitchFamily="-84" charset="-122"/>
              </a:rPr>
              <a:t>变</a:t>
            </a:r>
            <a:r>
              <a:rPr lang="zh-CN" altLang="en-US" b="1">
                <a:solidFill>
                  <a:schemeClr val="bg1"/>
                </a:solidFill>
                <a:ea typeface="SimSun" pitchFamily="2" charset="-122"/>
              </a:rPr>
              <a:t>的评论</a:t>
            </a:r>
            <a:r>
              <a:rPr lang="zh-CN" altLang="en-US" b="1" i="1">
                <a:solidFill>
                  <a:schemeClr val="bg1"/>
                </a:solidFill>
                <a:ea typeface="ＭＳ Ｐゴシック" pitchFamily="34" charset="-128"/>
              </a:rPr>
              <a:t> </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无神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者和有神</a:t>
            </a:r>
            <a:r>
              <a:rPr lang="ja-JP" altLang="en-US" b="1" i="1">
                <a:solidFill>
                  <a:schemeClr val="bg1"/>
                </a:solidFill>
                <a:ea typeface="华文细黑" pitchFamily="-84" charset="-122"/>
              </a:rPr>
              <a:t>论</a:t>
            </a:r>
            <a:r>
              <a:rPr lang="en-US" altLang="ja-JP" b="1" i="1">
                <a:solidFill>
                  <a:schemeClr val="bg1"/>
                </a:solidFill>
                <a:ea typeface="ＭＳ Ｐゴシック" pitchFamily="34" charset="-128"/>
              </a:rPr>
              <a:t>)</a:t>
            </a:r>
            <a:br>
              <a:rPr lang="en-US" altLang="ja-JP" b="1" i="1">
                <a:solidFill>
                  <a:schemeClr val="bg1"/>
                </a:solidFill>
                <a:ea typeface="ＭＳ Ｐゴシック" pitchFamily="34" charset="-128"/>
              </a:rPr>
            </a:br>
            <a:endParaRPr lang="en-US" altLang="en-US" b="1" i="1">
              <a:solidFill>
                <a:schemeClr val="bg1"/>
              </a:solidFill>
              <a:ea typeface="ＭＳ Ｐゴシック" pitchFamily="34" charset="-128"/>
            </a:endParaRPr>
          </a:p>
        </p:txBody>
      </p:sp>
      <p:sp>
        <p:nvSpPr>
          <p:cNvPr id="62468" name="Rectangle 4"/>
          <p:cNvSpPr>
            <a:spLocks noGrp="1" noChangeArrowheads="1"/>
          </p:cNvSpPr>
          <p:nvPr>
            <p:ph type="subTitle" idx="1"/>
          </p:nvPr>
        </p:nvSpPr>
        <p:spPr>
          <a:xfrm>
            <a:off x="533400" y="2819400"/>
            <a:ext cx="8153400" cy="2819400"/>
          </a:xfrm>
          <a:effectLst>
            <a:outerShdw blurRad="63500" dist="35921" dir="2700000" algn="ctr" rotWithShape="0">
              <a:schemeClr val="tx2">
                <a:alpha val="74997"/>
              </a:schemeClr>
            </a:outerShdw>
          </a:effectLst>
        </p:spPr>
        <p:txBody>
          <a:bodyPr/>
          <a:lstStyle/>
          <a:p>
            <a:pPr marL="609600" indent="-609600" algn="l" eaLnBrk="1" hangingPunct="1">
              <a:buFontTx/>
              <a:buAutoNum type="arabicPeriod"/>
            </a:pPr>
            <a:r>
              <a:rPr lang="zh-CN" altLang="en-US" sz="3600" b="1">
                <a:solidFill>
                  <a:schemeClr val="bg1"/>
                </a:solidFill>
                <a:ea typeface="ヒラギノ角ゴ ProN W3" pitchFamily="-84" charset="-128"/>
              </a:rPr>
              <a:t>学院</a:t>
            </a:r>
            <a:r>
              <a:rPr lang="zh-CN" altLang="en-US" sz="3600" b="1">
                <a:solidFill>
                  <a:schemeClr val="bg1"/>
                </a:solidFill>
                <a:ea typeface="SimSun" pitchFamily="2" charset="-122"/>
              </a:rPr>
              <a:t>的</a:t>
            </a:r>
            <a:r>
              <a:rPr lang="zh-CN" altLang="en-US" sz="3600" b="1">
                <a:solidFill>
                  <a:schemeClr val="bg1"/>
                </a:solidFill>
                <a:ea typeface="华文细黑" pitchFamily="-84" charset="-122"/>
              </a:rPr>
              <a:t>创</a:t>
            </a:r>
            <a:r>
              <a:rPr lang="zh-CN" altLang="en-US" sz="3600" b="1">
                <a:solidFill>
                  <a:schemeClr val="bg1"/>
                </a:solidFill>
                <a:ea typeface="SimSun" pitchFamily="2" charset="-122"/>
              </a:rPr>
              <a:t>造</a:t>
            </a:r>
            <a:r>
              <a:rPr lang="zh-CN" altLang="en-US" sz="3600" b="1">
                <a:solidFill>
                  <a:schemeClr val="bg1"/>
                </a:solidFill>
                <a:ea typeface="ヒラギノ角ゴ ProN W3" pitchFamily="-84" charset="-128"/>
              </a:rPr>
              <a:t>研究</a:t>
            </a:r>
            <a:r>
              <a:rPr lang="en-US" altLang="zh-CN" sz="3600" b="1">
                <a:solidFill>
                  <a:schemeClr val="bg1"/>
                </a:solidFill>
                <a:ea typeface="ＭＳ Ｐゴシック" pitchFamily="34" charset="-128"/>
              </a:rPr>
              <a:t>- Santee (</a:t>
            </a:r>
            <a:r>
              <a:rPr lang="zh-CN" altLang="en-US" sz="3600" b="1">
                <a:solidFill>
                  <a:schemeClr val="bg1"/>
                </a:solidFill>
                <a:ea typeface="ヒラギノ角ゴ ProN W3" pitchFamily="-84" charset="-128"/>
              </a:rPr>
              <a:t>在圣迭戈附近</a:t>
            </a:r>
            <a:r>
              <a:rPr lang="en-US" altLang="zh-CN" sz="3600" b="1">
                <a:solidFill>
                  <a:schemeClr val="bg1"/>
                </a:solidFill>
                <a:ea typeface="ＭＳ Ｐゴシック" pitchFamily="34" charset="-128"/>
              </a:rPr>
              <a:t>)</a:t>
            </a:r>
            <a:r>
              <a:rPr lang="zh-CN" altLang="en-US" sz="3600" b="1">
                <a:solidFill>
                  <a:schemeClr val="bg1"/>
                </a:solidFill>
                <a:ea typeface="ヒラギノ角ゴ ProN W3" pitchFamily="-84" charset="-128"/>
              </a:rPr>
              <a:t>，加州，美国</a:t>
            </a:r>
            <a:r>
              <a:rPr lang="en-US" altLang="zh-CN" sz="3600" b="1">
                <a:solidFill>
                  <a:schemeClr val="bg1"/>
                </a:solidFill>
                <a:ea typeface="ＭＳ Ｐゴシック" pitchFamily="34" charset="-128"/>
              </a:rPr>
              <a:t>(icr.org) </a:t>
            </a:r>
            <a:endParaRPr lang="en-US" altLang="ja-JP" sz="3600" b="1">
              <a:solidFill>
                <a:schemeClr val="bg1"/>
              </a:solidFill>
              <a:ea typeface="ＭＳ Ｐゴシック" pitchFamily="34" charset="-128"/>
            </a:endParaRPr>
          </a:p>
          <a:p>
            <a:pPr marL="609600" indent="-609600" algn="l" eaLnBrk="1" hangingPunct="1">
              <a:buFontTx/>
              <a:buAutoNum type="arabicPeriod"/>
            </a:pPr>
            <a:r>
              <a:rPr lang="zh-CN" altLang="en-US" sz="3600" b="1">
                <a:solidFill>
                  <a:schemeClr val="bg1"/>
                </a:solidFill>
                <a:ea typeface="SimSun" pitchFamily="2" charset="-122"/>
              </a:rPr>
              <a:t>创世纪里的答案</a:t>
            </a:r>
            <a:r>
              <a:rPr lang="en-US" altLang="ja-JP" sz="3600" b="1">
                <a:solidFill>
                  <a:schemeClr val="bg1"/>
                </a:solidFill>
                <a:ea typeface="ＭＳ Ｐゴシック" pitchFamily="34" charset="-128"/>
              </a:rPr>
              <a:t>–</a:t>
            </a:r>
            <a:r>
              <a:rPr lang="zh-CN" altLang="en-US" sz="3600" b="1">
                <a:solidFill>
                  <a:schemeClr val="bg1"/>
                </a:solidFill>
                <a:ea typeface="SimSun" pitchFamily="2" charset="-122"/>
              </a:rPr>
              <a:t>悉尼</a:t>
            </a:r>
            <a:r>
              <a:rPr lang="en-US" altLang="ja-JP" sz="3600" b="1">
                <a:solidFill>
                  <a:schemeClr val="bg1"/>
                </a:solidFill>
                <a:ea typeface="ＭＳ Ｐゴシック" pitchFamily="34" charset="-128"/>
              </a:rPr>
              <a:t>, </a:t>
            </a:r>
            <a:r>
              <a:rPr lang="zh-CN" altLang="en-US" sz="3600" b="1">
                <a:solidFill>
                  <a:schemeClr val="bg1"/>
                </a:solidFill>
                <a:ea typeface="SimSun" pitchFamily="2" charset="-122"/>
              </a:rPr>
              <a:t>澳洲</a:t>
            </a:r>
            <a:r>
              <a:rPr lang="en-US" altLang="ja-JP" sz="3600" b="1">
                <a:solidFill>
                  <a:schemeClr val="bg1"/>
                </a:solidFill>
                <a:ea typeface="ＭＳ Ｐゴシック" pitchFamily="34" charset="-128"/>
              </a:rPr>
              <a:t> (answersingenesis.org)</a:t>
            </a:r>
            <a:endParaRPr lang="en-US" altLang="en-US" sz="3600" b="1">
              <a:solidFill>
                <a:schemeClr val="bg1"/>
              </a:solidFill>
              <a:ea typeface="ＭＳ Ｐゴシック" pitchFamily="34" charset="-128"/>
            </a:endParaRPr>
          </a:p>
        </p:txBody>
      </p:sp>
      <p:pic>
        <p:nvPicPr>
          <p:cNvPr id="120836"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61890" y="3700367"/>
              <a:ext cx="1846659"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水覆盖着地球</a:t>
              </a:r>
              <a:endParaRPr lang="en-US" dirty="0">
                <a:solidFill>
                  <a:srgbClr val="FFFFFF"/>
                </a:solidFill>
                <a:latin typeface="Arial" charset="0"/>
                <a:ea typeface="ＭＳ Ｐゴシック"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1-2</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旱地和植物</a:t>
              </a:r>
              <a:endParaRPr lang="en-US" dirty="0">
                <a:solidFill>
                  <a:srgbClr val="FFFFFF"/>
                </a:solidFill>
                <a:latin typeface="Arial" charset="0"/>
                <a:ea typeface="ＭＳ Ｐゴシック"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3</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10" name="Group 9"/>
          <p:cNvGrpSpPr/>
          <p:nvPr/>
        </p:nvGrpSpPr>
        <p:grpSpPr>
          <a:xfrm>
            <a:off x="5580112" y="3552636"/>
            <a:ext cx="2232248" cy="3632760"/>
            <a:chOff x="5580112" y="3552636"/>
            <a:chExt cx="2232248" cy="3632760"/>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6"/>
              <a:ext cx="22322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太阳，月亮，</a:t>
              </a:r>
              <a:endParaRPr lang="en-SG" altLang="zh-CN" dirty="0">
                <a:solidFill>
                  <a:srgbClr val="FFFFFF"/>
                </a:solidFill>
                <a:latin typeface="Arial" charset="0"/>
                <a:ea typeface="ＭＳ Ｐゴシック" charset="0"/>
                <a:sym typeface="Arial" charset="0"/>
              </a:endParaRPr>
            </a:p>
            <a:p>
              <a:pPr algn="ctr" eaLnBrk="1" hangingPunct="1">
                <a:lnSpc>
                  <a:spcPct val="80000"/>
                </a:lnSpc>
              </a:pPr>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4</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大爆炸</a:t>
              </a:r>
              <a:endParaRPr lang="en-US" dirty="0">
                <a:solidFill>
                  <a:srgbClr val="FFFFFF"/>
                </a:solidFill>
                <a:latin typeface="Arial" charset="0"/>
                <a:ea typeface="ＭＳ Ｐゴシック"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zh-CN" sz="2000" b="1" dirty="0">
                  <a:solidFill>
                    <a:srgbClr val="FFFFFF"/>
                  </a:solidFill>
                  <a:effectLst>
                    <a:glow rad="101600">
                      <a:srgbClr val="000000"/>
                    </a:glow>
                  </a:effectLst>
                  <a:latin typeface="Arial" charset="0"/>
                  <a:ea typeface="ＭＳ Ｐゴシック" charset="0"/>
                  <a:sym typeface="Arial" charset="0"/>
                </a:rPr>
                <a:t>15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10</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太阳</a:t>
              </a:r>
              <a:endParaRPr lang="en-US" dirty="0">
                <a:solidFill>
                  <a:srgbClr val="FFFFFF"/>
                </a:solidFill>
                <a:latin typeface="Arial" charset="0"/>
                <a:ea typeface="ＭＳ Ｐゴシック"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熔火的地球</a:t>
              </a:r>
              <a:endParaRPr lang="en-US" dirty="0">
                <a:solidFill>
                  <a:srgbClr val="FFFFFF"/>
                </a:solidFill>
                <a:latin typeface="Arial" charset="0"/>
                <a:ea typeface="ＭＳ Ｐゴシック"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4.5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第一海洋</a:t>
              </a:r>
              <a:endParaRPr lang="en-US" dirty="0">
                <a:solidFill>
                  <a:srgbClr val="FFFFFF"/>
                </a:solidFill>
                <a:latin typeface="Arial" charset="0"/>
                <a:ea typeface="ＭＳ Ｐゴシック"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3.8</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3388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7"/>
        <p:cNvGrpSpPr/>
        <p:nvPr/>
      </p:nvGrpSpPr>
      <p:grpSpPr>
        <a:xfrm>
          <a:off x="0" y="0"/>
          <a:ext cx="0" cy="0"/>
          <a:chOff x="0" y="0"/>
          <a:chExt cx="0" cy="0"/>
        </a:xfrm>
      </p:grpSpPr>
      <p:graphicFrame>
        <p:nvGraphicFramePr>
          <p:cNvPr id="6158" name="Google Shape;6158;p750"/>
          <p:cNvGraphicFramePr/>
          <p:nvPr/>
        </p:nvGraphicFramePr>
        <p:xfrm>
          <a:off x="-50799" y="-18406"/>
          <a:ext cx="9223300" cy="6541355"/>
        </p:xfrm>
        <a:graphic>
          <a:graphicData uri="http://schemas.openxmlformats.org/drawingml/2006/table">
            <a:tbl>
              <a:tblPr firstRow="1" bandRow="1">
                <a:noFill/>
              </a:tblPr>
              <a:tblGrid>
                <a:gridCol w="86360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26975">
                  <a:extLst>
                    <a:ext uri="{9D8B030D-6E8A-4147-A177-3AD203B41FA5}">
                      <a16:colId xmlns:a16="http://schemas.microsoft.com/office/drawing/2014/main" val="20002"/>
                    </a:ext>
                  </a:extLst>
                </a:gridCol>
                <a:gridCol w="2694300">
                  <a:extLst>
                    <a:ext uri="{9D8B030D-6E8A-4147-A177-3AD203B41FA5}">
                      <a16:colId xmlns:a16="http://schemas.microsoft.com/office/drawing/2014/main" val="20003"/>
                    </a:ext>
                  </a:extLst>
                </a:gridCol>
                <a:gridCol w="123497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u="none" strike="noStrike" cap="none"/>
                        <a:t>日</a:t>
                      </a:r>
                      <a:endParaRPr sz="1800" u="none" strike="noStrike" cap="none"/>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u="none" strike="noStrike" cap="none"/>
                        <a:t>圣经创造</a:t>
                      </a:r>
                      <a:endParaRPr sz="1800" u="none" strike="noStrike" cap="none"/>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u="none" strike="noStrike" cap="none"/>
                        <a:t>争议点</a:t>
                      </a:r>
                      <a:endParaRPr sz="1800" u="none" strike="noStrike" cap="none"/>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u="none" strike="noStrike" cap="none"/>
                        <a:t>大爆炸进化论</a:t>
                      </a:r>
                      <a:endParaRPr sz="1800"/>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次序</a:t>
                      </a:r>
                      <a:endParaRPr sz="1800"/>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地球</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光</a:t>
                      </a:r>
                      <a:endParaRPr sz="1800"/>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黑暗</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黑暗</a:t>
                      </a:r>
                      <a:endParaRPr sz="1800"/>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水</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星星</a:t>
                      </a:r>
                      <a:endParaRPr sz="1800"/>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光</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水</a:t>
                      </a:r>
                      <a:endParaRPr sz="1800"/>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海洋</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太阳系</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旱地</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地球</a:t>
                      </a:r>
                      <a:endParaRPr sz="1800"/>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第一个生命 (</a:t>
                      </a:r>
                      <a:r>
                        <a:rPr lang="en-US" sz="1800" b="1" i="0">
                          <a:solidFill>
                            <a:schemeClr val="dk1"/>
                          </a:solidFill>
                          <a:latin typeface="Calibri"/>
                          <a:ea typeface="Calibri"/>
                          <a:cs typeface="Calibri"/>
                          <a:sym typeface="Calibri"/>
                        </a:rPr>
                        <a:t>植物</a:t>
                      </a:r>
                      <a:r>
                        <a:rPr lang="en-US" sz="1800"/>
                        <a:t>)</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旱地</a:t>
                      </a:r>
                      <a:endParaRPr sz="1800"/>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树木</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海洋</a:t>
                      </a:r>
                      <a:endParaRPr sz="1800"/>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太阳系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第一个生命(</a:t>
                      </a:r>
                      <a:r>
                        <a:rPr lang="en-US" sz="1800" b="0" i="0">
                          <a:solidFill>
                            <a:schemeClr val="dk1"/>
                          </a:solidFill>
                          <a:latin typeface="Calibri"/>
                          <a:ea typeface="Calibri"/>
                          <a:cs typeface="Calibri"/>
                          <a:sym typeface="Calibri"/>
                        </a:rPr>
                        <a:t>单细胞</a:t>
                      </a:r>
                      <a:r>
                        <a:rPr lang="en-US" sz="1800"/>
                        <a:t>)</a:t>
                      </a:r>
                      <a:endParaRPr/>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星星</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鱼类</a:t>
                      </a:r>
                      <a:endParaRPr sz="1800"/>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鱼类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树木</a:t>
                      </a:r>
                      <a:endParaRPr sz="1800"/>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鸟类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昆虫</a:t>
                      </a:r>
                      <a:endParaRPr sz="1800"/>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哺乳动物</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鸟类</a:t>
                      </a:r>
                      <a:endParaRPr sz="1800"/>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昆虫</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哺乳动物</a:t>
                      </a:r>
                      <a:endParaRPr sz="1800"/>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人类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人类</a:t>
                      </a:r>
                      <a:endParaRPr sz="1800"/>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6159" name="Google Shape;6159;p750"/>
          <p:cNvCxnSpPr/>
          <p:nvPr/>
        </p:nvCxnSpPr>
        <p:spPr>
          <a:xfrm>
            <a:off x="3046456" y="609215"/>
            <a:ext cx="2195946" cy="1884218"/>
          </a:xfrm>
          <a:prstGeom prst="straightConnector1">
            <a:avLst/>
          </a:prstGeom>
          <a:noFill/>
          <a:ln w="28575" cap="flat" cmpd="sng">
            <a:solidFill>
              <a:srgbClr val="FF0000"/>
            </a:solidFill>
            <a:prstDash val="solid"/>
            <a:round/>
            <a:headEnd type="none" w="sm" len="sm"/>
            <a:tailEnd type="none" w="sm" len="sm"/>
          </a:ln>
        </p:spPr>
      </p:cxnSp>
      <p:cxnSp>
        <p:nvCxnSpPr>
          <p:cNvPr id="6160" name="Google Shape;6160;p750"/>
          <p:cNvCxnSpPr/>
          <p:nvPr/>
        </p:nvCxnSpPr>
        <p:spPr>
          <a:xfrm>
            <a:off x="3046456" y="987906"/>
            <a:ext cx="2195946" cy="0"/>
          </a:xfrm>
          <a:prstGeom prst="straightConnector1">
            <a:avLst/>
          </a:prstGeom>
          <a:noFill/>
          <a:ln w="28575" cap="flat" cmpd="sng">
            <a:solidFill>
              <a:srgbClr val="FF0000"/>
            </a:solidFill>
            <a:prstDash val="solid"/>
            <a:round/>
            <a:headEnd type="none" w="sm" len="sm"/>
            <a:tailEnd type="none" w="sm" len="sm"/>
          </a:ln>
        </p:spPr>
      </p:cxnSp>
      <p:cxnSp>
        <p:nvCxnSpPr>
          <p:cNvPr id="6161" name="Google Shape;6161;p750"/>
          <p:cNvCxnSpPr/>
          <p:nvPr/>
        </p:nvCxnSpPr>
        <p:spPr>
          <a:xfrm>
            <a:off x="3046456" y="1357361"/>
            <a:ext cx="2195946" cy="374073"/>
          </a:xfrm>
          <a:prstGeom prst="straightConnector1">
            <a:avLst/>
          </a:prstGeom>
          <a:noFill/>
          <a:ln w="28575" cap="flat" cmpd="sng">
            <a:solidFill>
              <a:srgbClr val="FF0000"/>
            </a:solidFill>
            <a:prstDash val="solid"/>
            <a:round/>
            <a:headEnd type="none" w="sm" len="sm"/>
            <a:tailEnd type="none" w="sm" len="sm"/>
          </a:ln>
        </p:spPr>
      </p:cxnSp>
      <p:cxnSp>
        <p:nvCxnSpPr>
          <p:cNvPr id="6162" name="Google Shape;6162;p750"/>
          <p:cNvCxnSpPr/>
          <p:nvPr/>
        </p:nvCxnSpPr>
        <p:spPr>
          <a:xfrm rot="10800000" flipH="1">
            <a:off x="3046456" y="618453"/>
            <a:ext cx="2195946" cy="1112980"/>
          </a:xfrm>
          <a:prstGeom prst="straightConnector1">
            <a:avLst/>
          </a:prstGeom>
          <a:noFill/>
          <a:ln w="28575" cap="flat" cmpd="sng">
            <a:solidFill>
              <a:srgbClr val="FF0000"/>
            </a:solidFill>
            <a:prstDash val="solid"/>
            <a:round/>
            <a:headEnd type="none" w="sm" len="sm"/>
            <a:tailEnd type="none" w="sm" len="sm"/>
          </a:ln>
        </p:spPr>
      </p:cxnSp>
      <p:cxnSp>
        <p:nvCxnSpPr>
          <p:cNvPr id="6163" name="Google Shape;6163;p750"/>
          <p:cNvCxnSpPr/>
          <p:nvPr/>
        </p:nvCxnSpPr>
        <p:spPr>
          <a:xfrm>
            <a:off x="3046456" y="2870200"/>
            <a:ext cx="2195946" cy="826267"/>
          </a:xfrm>
          <a:prstGeom prst="straightConnector1">
            <a:avLst/>
          </a:prstGeom>
          <a:noFill/>
          <a:ln w="28575" cap="flat" cmpd="sng">
            <a:solidFill>
              <a:srgbClr val="FF0000"/>
            </a:solidFill>
            <a:prstDash val="solid"/>
            <a:round/>
            <a:headEnd type="none" w="sm" len="sm"/>
            <a:tailEnd type="none" w="sm" len="sm"/>
          </a:ln>
        </p:spPr>
      </p:cxnSp>
      <p:cxnSp>
        <p:nvCxnSpPr>
          <p:cNvPr id="6164" name="Google Shape;6164;p750"/>
          <p:cNvCxnSpPr/>
          <p:nvPr/>
        </p:nvCxnSpPr>
        <p:spPr>
          <a:xfrm>
            <a:off x="2997200" y="2101850"/>
            <a:ext cx="2245202" cy="1221701"/>
          </a:xfrm>
          <a:prstGeom prst="straightConnector1">
            <a:avLst/>
          </a:prstGeom>
          <a:noFill/>
          <a:ln w="28575" cap="flat" cmpd="sng">
            <a:solidFill>
              <a:srgbClr val="FF0000"/>
            </a:solidFill>
            <a:prstDash val="solid"/>
            <a:round/>
            <a:headEnd type="none" w="sm" len="sm"/>
            <a:tailEnd type="none" w="sm" len="sm"/>
          </a:ln>
        </p:spPr>
      </p:cxnSp>
      <p:cxnSp>
        <p:nvCxnSpPr>
          <p:cNvPr id="6165" name="Google Shape;6165;p750"/>
          <p:cNvCxnSpPr/>
          <p:nvPr/>
        </p:nvCxnSpPr>
        <p:spPr>
          <a:xfrm>
            <a:off x="3046456" y="2438400"/>
            <a:ext cx="2195946" cy="447579"/>
          </a:xfrm>
          <a:prstGeom prst="straightConnector1">
            <a:avLst/>
          </a:prstGeom>
          <a:noFill/>
          <a:ln w="28575" cap="flat" cmpd="sng">
            <a:solidFill>
              <a:srgbClr val="FF0000"/>
            </a:solidFill>
            <a:prstDash val="solid"/>
            <a:round/>
            <a:headEnd type="none" w="sm" len="sm"/>
            <a:tailEnd type="none" w="sm" len="sm"/>
          </a:ln>
        </p:spPr>
      </p:cxnSp>
      <p:cxnSp>
        <p:nvCxnSpPr>
          <p:cNvPr id="6166" name="Google Shape;6166;p750"/>
          <p:cNvCxnSpPr/>
          <p:nvPr/>
        </p:nvCxnSpPr>
        <p:spPr>
          <a:xfrm>
            <a:off x="3056848" y="3357035"/>
            <a:ext cx="2185554" cy="1107202"/>
          </a:xfrm>
          <a:prstGeom prst="straightConnector1">
            <a:avLst/>
          </a:prstGeom>
          <a:noFill/>
          <a:ln w="28575" cap="flat" cmpd="sng">
            <a:solidFill>
              <a:srgbClr val="FF0000"/>
            </a:solidFill>
            <a:prstDash val="solid"/>
            <a:round/>
            <a:headEnd type="none" w="sm" len="sm"/>
            <a:tailEnd type="none" w="sm" len="sm"/>
          </a:ln>
        </p:spPr>
      </p:cxnSp>
      <p:cxnSp>
        <p:nvCxnSpPr>
          <p:cNvPr id="6167" name="Google Shape;6167;p750"/>
          <p:cNvCxnSpPr/>
          <p:nvPr/>
        </p:nvCxnSpPr>
        <p:spPr>
          <a:xfrm rot="10800000" flipH="1">
            <a:off x="3046456" y="2224427"/>
            <a:ext cx="2195946" cy="1530927"/>
          </a:xfrm>
          <a:prstGeom prst="straightConnector1">
            <a:avLst/>
          </a:prstGeom>
          <a:noFill/>
          <a:ln w="28575" cap="flat" cmpd="sng">
            <a:solidFill>
              <a:srgbClr val="FF0000"/>
            </a:solidFill>
            <a:prstDash val="solid"/>
            <a:round/>
            <a:headEnd type="none" w="sm" len="sm"/>
            <a:tailEnd type="none" w="sm" len="sm"/>
          </a:ln>
        </p:spPr>
      </p:cxnSp>
      <p:cxnSp>
        <p:nvCxnSpPr>
          <p:cNvPr id="6168" name="Google Shape;6168;p750"/>
          <p:cNvCxnSpPr/>
          <p:nvPr/>
        </p:nvCxnSpPr>
        <p:spPr>
          <a:xfrm rot="10800000" flipH="1">
            <a:off x="3046456" y="1357361"/>
            <a:ext cx="2201142" cy="2751282"/>
          </a:xfrm>
          <a:prstGeom prst="straightConnector1">
            <a:avLst/>
          </a:prstGeom>
          <a:noFill/>
          <a:ln w="28575" cap="flat" cmpd="sng">
            <a:solidFill>
              <a:srgbClr val="FF0000"/>
            </a:solidFill>
            <a:prstDash val="solid"/>
            <a:round/>
            <a:headEnd type="none" w="sm" len="sm"/>
            <a:tailEnd type="none" w="sm" len="sm"/>
          </a:ln>
        </p:spPr>
      </p:cxnSp>
      <p:cxnSp>
        <p:nvCxnSpPr>
          <p:cNvPr id="6169" name="Google Shape;6169;p750"/>
          <p:cNvCxnSpPr/>
          <p:nvPr/>
        </p:nvCxnSpPr>
        <p:spPr>
          <a:xfrm rot="10800000" flipH="1">
            <a:off x="3051652" y="4083246"/>
            <a:ext cx="2190750" cy="404088"/>
          </a:xfrm>
          <a:prstGeom prst="straightConnector1">
            <a:avLst/>
          </a:prstGeom>
          <a:noFill/>
          <a:ln w="28575" cap="flat" cmpd="sng">
            <a:solidFill>
              <a:srgbClr val="FF0000"/>
            </a:solidFill>
            <a:prstDash val="solid"/>
            <a:round/>
            <a:headEnd type="none" w="sm" len="sm"/>
            <a:tailEnd type="none" w="sm" len="sm"/>
          </a:ln>
        </p:spPr>
      </p:cxnSp>
      <p:cxnSp>
        <p:nvCxnSpPr>
          <p:cNvPr id="6170" name="Google Shape;6170;p750"/>
          <p:cNvCxnSpPr/>
          <p:nvPr/>
        </p:nvCxnSpPr>
        <p:spPr>
          <a:xfrm>
            <a:off x="3056848" y="4856787"/>
            <a:ext cx="2190750" cy="757381"/>
          </a:xfrm>
          <a:prstGeom prst="straightConnector1">
            <a:avLst/>
          </a:prstGeom>
          <a:noFill/>
          <a:ln w="28575" cap="flat" cmpd="sng">
            <a:solidFill>
              <a:srgbClr val="FF0000"/>
            </a:solidFill>
            <a:prstDash val="solid"/>
            <a:round/>
            <a:headEnd type="none" w="sm" len="sm"/>
            <a:tailEnd type="none" w="sm" len="sm"/>
          </a:ln>
        </p:spPr>
      </p:cxnSp>
      <p:cxnSp>
        <p:nvCxnSpPr>
          <p:cNvPr id="6171" name="Google Shape;6171;p750"/>
          <p:cNvCxnSpPr/>
          <p:nvPr/>
        </p:nvCxnSpPr>
        <p:spPr>
          <a:xfrm>
            <a:off x="3056848" y="5196225"/>
            <a:ext cx="2185554" cy="748143"/>
          </a:xfrm>
          <a:prstGeom prst="straightConnector1">
            <a:avLst/>
          </a:prstGeom>
          <a:noFill/>
          <a:ln w="28575" cap="flat" cmpd="sng">
            <a:solidFill>
              <a:srgbClr val="FF0000"/>
            </a:solidFill>
            <a:prstDash val="solid"/>
            <a:round/>
            <a:headEnd type="none" w="sm" len="sm"/>
            <a:tailEnd type="none" w="sm" len="sm"/>
          </a:ln>
        </p:spPr>
      </p:cxnSp>
      <p:cxnSp>
        <p:nvCxnSpPr>
          <p:cNvPr id="6172" name="Google Shape;6172;p750"/>
          <p:cNvCxnSpPr/>
          <p:nvPr/>
        </p:nvCxnSpPr>
        <p:spPr>
          <a:xfrm rot="10800000" flipH="1">
            <a:off x="3056848" y="5219027"/>
            <a:ext cx="2185554" cy="390526"/>
          </a:xfrm>
          <a:prstGeom prst="straightConnector1">
            <a:avLst/>
          </a:prstGeom>
          <a:noFill/>
          <a:ln w="28575" cap="flat" cmpd="sng">
            <a:solidFill>
              <a:srgbClr val="FF0000"/>
            </a:solidFill>
            <a:prstDash val="solid"/>
            <a:round/>
            <a:headEnd type="none" w="sm" len="sm"/>
            <a:tailEnd type="none" w="sm" len="sm"/>
          </a:ln>
        </p:spPr>
      </p:cxnSp>
      <p:cxnSp>
        <p:nvCxnSpPr>
          <p:cNvPr id="6173" name="Google Shape;6173;p750"/>
          <p:cNvCxnSpPr/>
          <p:nvPr/>
        </p:nvCxnSpPr>
        <p:spPr>
          <a:xfrm>
            <a:off x="3046456" y="6338067"/>
            <a:ext cx="2190750" cy="27711"/>
          </a:xfrm>
          <a:prstGeom prst="straightConnector1">
            <a:avLst/>
          </a:prstGeom>
          <a:noFill/>
          <a:ln w="28575" cap="flat" cmpd="sng">
            <a:solidFill>
              <a:srgbClr val="FF0000"/>
            </a:solidFill>
            <a:prstDash val="solid"/>
            <a:round/>
            <a:headEnd type="none" w="sm" len="sm"/>
            <a:tailEnd type="none" w="sm" len="sm"/>
          </a:ln>
        </p:spPr>
      </p:cxnSp>
      <p:sp>
        <p:nvSpPr>
          <p:cNvPr id="6174" name="Google Shape;6174;p750"/>
          <p:cNvSpPr/>
          <p:nvPr/>
        </p:nvSpPr>
        <p:spPr>
          <a:xfrm>
            <a:off x="4938757" y="218632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5" name="Google Shape;6175;p750"/>
          <p:cNvSpPr/>
          <p:nvPr/>
        </p:nvSpPr>
        <p:spPr>
          <a:xfrm>
            <a:off x="3361647" y="80317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6" name="Google Shape;6176;p750"/>
          <p:cNvSpPr/>
          <p:nvPr/>
        </p:nvSpPr>
        <p:spPr>
          <a:xfrm>
            <a:off x="4414593" y="8124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7" name="Google Shape;6177;p750"/>
          <p:cNvSpPr/>
          <p:nvPr/>
        </p:nvSpPr>
        <p:spPr>
          <a:xfrm>
            <a:off x="3773820" y="111490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8" name="Google Shape;6178;p750"/>
          <p:cNvSpPr/>
          <p:nvPr/>
        </p:nvSpPr>
        <p:spPr>
          <a:xfrm>
            <a:off x="4175601" y="265738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9" name="Google Shape;6179;p750"/>
          <p:cNvSpPr/>
          <p:nvPr/>
        </p:nvSpPr>
        <p:spPr>
          <a:xfrm>
            <a:off x="4875257" y="153641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0" name="Google Shape;6180;p750"/>
          <p:cNvSpPr/>
          <p:nvPr/>
        </p:nvSpPr>
        <p:spPr>
          <a:xfrm>
            <a:off x="4583502" y="184457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1" name="Google Shape;6181;p750"/>
          <p:cNvSpPr/>
          <p:nvPr/>
        </p:nvSpPr>
        <p:spPr>
          <a:xfrm>
            <a:off x="4037923" y="137930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2" name="Google Shape;6182;p750"/>
          <p:cNvSpPr/>
          <p:nvPr/>
        </p:nvSpPr>
        <p:spPr>
          <a:xfrm>
            <a:off x="3485670" y="127664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3" name="Google Shape;6183;p750"/>
          <p:cNvSpPr/>
          <p:nvPr/>
        </p:nvSpPr>
        <p:spPr>
          <a:xfrm>
            <a:off x="4542747" y="4020903"/>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4" name="Google Shape;6184;p750"/>
          <p:cNvSpPr/>
          <p:nvPr/>
        </p:nvSpPr>
        <p:spPr>
          <a:xfrm>
            <a:off x="3398882" y="341707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5" name="Google Shape;6185;p750"/>
          <p:cNvSpPr/>
          <p:nvPr/>
        </p:nvSpPr>
        <p:spPr>
          <a:xfrm>
            <a:off x="3247347" y="331662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6" name="Google Shape;6186;p750"/>
          <p:cNvSpPr/>
          <p:nvPr/>
        </p:nvSpPr>
        <p:spPr>
          <a:xfrm>
            <a:off x="3969227" y="25580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7" name="Google Shape;6187;p750"/>
          <p:cNvSpPr/>
          <p:nvPr/>
        </p:nvSpPr>
        <p:spPr>
          <a:xfrm>
            <a:off x="4272295" y="271626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8" name="Google Shape;6188;p750"/>
          <p:cNvSpPr/>
          <p:nvPr/>
        </p:nvSpPr>
        <p:spPr>
          <a:xfrm>
            <a:off x="4142407" y="249574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9" name="Google Shape;6189;p750"/>
          <p:cNvSpPr/>
          <p:nvPr/>
        </p:nvSpPr>
        <p:spPr>
          <a:xfrm>
            <a:off x="4406367" y="51939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0" name="Google Shape;6190;p750"/>
          <p:cNvSpPr/>
          <p:nvPr/>
        </p:nvSpPr>
        <p:spPr>
          <a:xfrm>
            <a:off x="4445189" y="255174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191" name="Google Shape;6191;p750"/>
          <p:cNvCxnSpPr/>
          <p:nvPr/>
        </p:nvCxnSpPr>
        <p:spPr>
          <a:xfrm rot="10800000" flipH="1">
            <a:off x="3056848" y="4863714"/>
            <a:ext cx="2185554" cy="1106052"/>
          </a:xfrm>
          <a:prstGeom prst="straightConnector1">
            <a:avLst/>
          </a:prstGeom>
          <a:noFill/>
          <a:ln w="28575" cap="flat" cmpd="sng">
            <a:solidFill>
              <a:srgbClr val="FF0000"/>
            </a:solidFill>
            <a:prstDash val="solid"/>
            <a:round/>
            <a:headEnd type="none" w="sm" len="sm"/>
            <a:tailEnd type="none" w="sm" len="sm"/>
          </a:ln>
        </p:spPr>
      </p:cxnSp>
      <p:sp>
        <p:nvSpPr>
          <p:cNvPr id="6192" name="Google Shape;6192;p750"/>
          <p:cNvSpPr/>
          <p:nvPr/>
        </p:nvSpPr>
        <p:spPr>
          <a:xfrm>
            <a:off x="3864119" y="537622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3" name="Google Shape;6193;p750"/>
          <p:cNvSpPr/>
          <p:nvPr/>
        </p:nvSpPr>
        <p:spPr>
          <a:xfrm>
            <a:off x="4027531" y="522509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4" name="Google Shape;6194;p750"/>
          <p:cNvSpPr/>
          <p:nvPr/>
        </p:nvSpPr>
        <p:spPr>
          <a:xfrm>
            <a:off x="3711300" y="529551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5" name="Google Shape;6195;p750"/>
          <p:cNvSpPr/>
          <p:nvPr/>
        </p:nvSpPr>
        <p:spPr>
          <a:xfrm>
            <a:off x="4267389" y="512002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6" name="Google Shape;6196;p750"/>
          <p:cNvSpPr/>
          <p:nvPr/>
        </p:nvSpPr>
        <p:spPr>
          <a:xfrm>
            <a:off x="3697620" y="302048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7" name="Google Shape;6197;p750"/>
          <p:cNvSpPr/>
          <p:nvPr/>
        </p:nvSpPr>
        <p:spPr>
          <a:xfrm>
            <a:off x="3691559" y="31295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8" name="Google Shape;6198;p750"/>
          <p:cNvSpPr txBox="1"/>
          <p:nvPr/>
        </p:nvSpPr>
        <p:spPr>
          <a:xfrm>
            <a:off x="0" y="6556920"/>
            <a:ext cx="9144000" cy="276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改编自John Hartnett博士</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副教授</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物理学家，阿德莱德大学的宇宙学家</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0000FF"/>
                </a:solidFill>
                <a:effectLst/>
                <a:uLnTx/>
                <a:uFillTx/>
                <a:latin typeface="Calibri"/>
                <a:ea typeface="Calibri"/>
                <a:cs typeface="Calibri"/>
                <a:sym typeface="Calibri"/>
                <a:hlinkClick r:id="rId3"/>
              </a:rPr>
              <a:t>http://johnhartnett.org/</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9092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ea typeface="ＭＳ Ｐゴシック" pitchFamily="34" charset="-128"/>
              </a:rPr>
              <a:t> </a:t>
            </a:r>
            <a:endParaRPr lang="en-US" altLang="en-US">
              <a:ea typeface="ＭＳ Ｐゴシック" pitchFamily="34" charset="-128"/>
            </a:endParaRPr>
          </a:p>
        </p:txBody>
      </p:sp>
      <p:graphicFrame>
        <p:nvGraphicFramePr>
          <p:cNvPr id="63522" name="Group 34"/>
          <p:cNvGraphicFramePr>
            <a:graphicFrameLocks noGrp="1"/>
          </p:cNvGraphicFramePr>
          <p:nvPr/>
        </p:nvGraphicFramePr>
        <p:xfrm>
          <a:off x="304800" y="1905000"/>
          <a:ext cx="8382000" cy="429418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4" marB="45724"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0669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在氢和氦气之外的元素在成千上万几年以后形成了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所有元素融会</a:t>
                      </a:r>
                      <a:endParaRPr kumimoji="0" lang="en-US" altLang="ja-JP" sz="3200" b="0" i="0" u="none" strike="noStrike" cap="none" normalizeH="0" baseline="0">
                        <a:ln>
                          <a:noFill/>
                        </a:ln>
                        <a:solidFill>
                          <a:schemeClr val="bg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星在地球之前被形成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地球在星之前被形成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pitchFamily="18" charset="0"/>
                          <a:ea typeface="SimSun" pitchFamily="2" charset="-122"/>
                        </a:rPr>
                        <a:t>接地在星以后长期形成</a:t>
                      </a:r>
                      <a:endParaRPr kumimoji="0" lang="en-US" altLang="en-US" sz="2800" b="0" i="0" u="none" strike="noStrike" cap="none" normalizeH="0" baseline="0">
                        <a:ln>
                          <a:noFill/>
                        </a:ln>
                        <a:solidFill>
                          <a:schemeClr val="tx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2891"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pic>
        <p:nvPicPr>
          <p:cNvPr id="122892" name="Picture 18"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9"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343400" y="4267200"/>
            <a:ext cx="4367213" cy="2179638"/>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chemeClr val="bg1"/>
              </a:solidFill>
            </a:endParaRPr>
          </a:p>
        </p:txBody>
      </p:sp>
      <p:sp>
        <p:nvSpPr>
          <p:cNvPr id="63509" name="Rectangle 21"/>
          <p:cNvSpPr>
            <a:spLocks noChangeArrowheads="1"/>
          </p:cNvSpPr>
          <p:nvPr/>
        </p:nvSpPr>
        <p:spPr bwMode="auto">
          <a:xfrm>
            <a:off x="0" y="4267200"/>
            <a:ext cx="4267200" cy="2179638"/>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3510" name="Rectangle 22"/>
          <p:cNvSpPr>
            <a:spLocks noChangeArrowheads="1"/>
          </p:cNvSpPr>
          <p:nvPr/>
        </p:nvSpPr>
        <p:spPr bwMode="auto">
          <a:xfrm>
            <a:off x="4343400" y="2514600"/>
            <a:ext cx="4367213" cy="1676400"/>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chemeClr val="bg1"/>
              </a:solidFill>
            </a:endParaRPr>
          </a:p>
        </p:txBody>
      </p:sp>
      <p:sp>
        <p:nvSpPr>
          <p:cNvPr id="63511" name="Rectangle 23"/>
          <p:cNvSpPr>
            <a:spLocks noChangeArrowheads="1"/>
          </p:cNvSpPr>
          <p:nvPr/>
        </p:nvSpPr>
        <p:spPr bwMode="auto">
          <a:xfrm>
            <a:off x="0" y="2514600"/>
            <a:ext cx="4267200" cy="1676400"/>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3509"/>
                                        </p:tgtEl>
                                      </p:cBhvr>
                                    </p:animEffect>
                                    <p:set>
                                      <p:cBhvr>
                                        <p:cTn id="7" dur="1" fill="hold">
                                          <p:stCondLst>
                                            <p:cond delay="499"/>
                                          </p:stCondLst>
                                        </p:cTn>
                                        <p:tgtEl>
                                          <p:spTgt spid="635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508"/>
                                        </p:tgtEl>
                                      </p:cBhvr>
                                    </p:animEffect>
                                    <p:set>
                                      <p:cBhvr>
                                        <p:cTn id="12" dur="1" fill="hold">
                                          <p:stCondLst>
                                            <p:cond delay="499"/>
                                          </p:stCondLst>
                                        </p:cTn>
                                        <p:tgtEl>
                                          <p:spTgt spid="635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3511"/>
                                        </p:tgtEl>
                                      </p:cBhvr>
                                    </p:animEffect>
                                    <p:set>
                                      <p:cBhvr>
                                        <p:cTn id="17" dur="1" fill="hold">
                                          <p:stCondLst>
                                            <p:cond delay="499"/>
                                          </p:stCondLst>
                                        </p:cTn>
                                        <p:tgtEl>
                                          <p:spTgt spid="6351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3510"/>
                                        </p:tgtEl>
                                      </p:cBhvr>
                                    </p:animEffect>
                                    <p:set>
                                      <p:cBhvr>
                                        <p:cTn id="22" dur="1" fill="hold">
                                          <p:stCondLst>
                                            <p:cond delay="499"/>
                                          </p:stCondLst>
                                        </p:cTn>
                                        <p:tgtEl>
                                          <p:spTgt spid="63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8" grpId="0" animBg="1"/>
      <p:bldP spid="63509" grpId="0" animBg="1"/>
      <p:bldP spid="63510" grpId="0" animBg="1"/>
      <p:bldP spid="635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p:nvPr>
        </p:nvSpPr>
        <p:spPr>
          <a:xfrm>
            <a:off x="23622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5585" name="Group 49"/>
          <p:cNvGraphicFramePr>
            <a:graphicFrameLocks noGrp="1"/>
          </p:cNvGraphicFramePr>
          <p:nvPr/>
        </p:nvGraphicFramePr>
        <p:xfrm>
          <a:off x="304800" y="1905000"/>
          <a:ext cx="8382000" cy="444023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5" marB="45725"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5" marB="457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297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植物在太阳以后演变</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植物在太阳之前形成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33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鸟从爬行动物演变</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鸟被创造于爬行动物，</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24939"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
        <p:nvSpPr>
          <p:cNvPr id="65556" name="Rectangle 20"/>
          <p:cNvSpPr>
            <a:spLocks noChangeArrowheads="1"/>
          </p:cNvSpPr>
          <p:nvPr/>
        </p:nvSpPr>
        <p:spPr bwMode="auto">
          <a:xfrm>
            <a:off x="43434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7" name="Rectangle 21"/>
          <p:cNvSpPr>
            <a:spLocks noChangeArrowheads="1"/>
          </p:cNvSpPr>
          <p:nvPr/>
        </p:nvSpPr>
        <p:spPr bwMode="auto">
          <a:xfrm>
            <a:off x="7620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8" name="Rectangle 22"/>
          <p:cNvSpPr>
            <a:spLocks noChangeArrowheads="1"/>
          </p:cNvSpPr>
          <p:nvPr/>
        </p:nvSpPr>
        <p:spPr bwMode="auto">
          <a:xfrm>
            <a:off x="4419600" y="44958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9" name="Rectangle 23"/>
          <p:cNvSpPr>
            <a:spLocks noChangeArrowheads="1"/>
          </p:cNvSpPr>
          <p:nvPr/>
        </p:nvSpPr>
        <p:spPr bwMode="auto">
          <a:xfrm>
            <a:off x="304800" y="44958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5557"/>
                                        </p:tgtEl>
                                      </p:cBhvr>
                                    </p:animEffect>
                                    <p:set>
                                      <p:cBhvr>
                                        <p:cTn id="7" dur="1" fill="hold">
                                          <p:stCondLst>
                                            <p:cond delay="499"/>
                                          </p:stCondLst>
                                        </p:cTn>
                                        <p:tgtEl>
                                          <p:spTgt spid="6555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5556"/>
                                        </p:tgtEl>
                                      </p:cBhvr>
                                    </p:animEffect>
                                    <p:set>
                                      <p:cBhvr>
                                        <p:cTn id="12" dur="1" fill="hold">
                                          <p:stCondLst>
                                            <p:cond delay="499"/>
                                          </p:stCondLst>
                                        </p:cTn>
                                        <p:tgtEl>
                                          <p:spTgt spid="6555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5559"/>
                                        </p:tgtEl>
                                      </p:cBhvr>
                                    </p:animEffect>
                                    <p:set>
                                      <p:cBhvr>
                                        <p:cTn id="17" dur="1" fill="hold">
                                          <p:stCondLst>
                                            <p:cond delay="499"/>
                                          </p:stCondLst>
                                        </p:cTn>
                                        <p:tgtEl>
                                          <p:spTgt spid="6555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5558"/>
                                        </p:tgtEl>
                                      </p:cBhvr>
                                    </p:animEffect>
                                    <p:set>
                                      <p:cBhvr>
                                        <p:cTn id="22" dur="1" fill="hold">
                                          <p:stCondLst>
                                            <p:cond delay="499"/>
                                          </p:stCondLst>
                                        </p:cTn>
                                        <p:tgtEl>
                                          <p:spTgt spid="6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6" grpId="0" animBg="1"/>
      <p:bldP spid="65557" grpId="0" animBg="1"/>
      <p:bldP spid="65558" grpId="0" animBg="1"/>
      <p:bldP spid="655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7611" name="Group 27"/>
          <p:cNvGraphicFramePr>
            <a:graphicFrameLocks noGrp="1"/>
          </p:cNvGraphicFramePr>
          <p:nvPr/>
        </p:nvGraphicFramePr>
        <p:xfrm>
          <a:off x="304800" y="1905000"/>
          <a:ext cx="8382000" cy="2470705"/>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00" marB="45700"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00" marB="457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太阳在地球以前形成</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太阳在第四天形成了，在地球以后</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太阳从较早的星被形成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太阳，月亮和星一起被形成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26985"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
        <p:nvSpPr>
          <p:cNvPr id="67604" name="Rectangle 20"/>
          <p:cNvSpPr>
            <a:spLocks noChangeArrowheads="1"/>
          </p:cNvSpPr>
          <p:nvPr/>
        </p:nvSpPr>
        <p:spPr bwMode="auto">
          <a:xfrm>
            <a:off x="4776788" y="4419600"/>
            <a:ext cx="4367212"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5" name="Rectangle 21"/>
          <p:cNvSpPr>
            <a:spLocks noChangeArrowheads="1"/>
          </p:cNvSpPr>
          <p:nvPr/>
        </p:nvSpPr>
        <p:spPr bwMode="auto">
          <a:xfrm>
            <a:off x="22860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6" name="Rectangle 22"/>
          <p:cNvSpPr>
            <a:spLocks noChangeArrowheads="1"/>
          </p:cNvSpPr>
          <p:nvPr/>
        </p:nvSpPr>
        <p:spPr bwMode="auto">
          <a:xfrm>
            <a:off x="4495800" y="25146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7" name="Rectangle 23"/>
          <p:cNvSpPr>
            <a:spLocks noChangeArrowheads="1"/>
          </p:cNvSpPr>
          <p:nvPr/>
        </p:nvSpPr>
        <p:spPr bwMode="auto">
          <a:xfrm>
            <a:off x="381000" y="43434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7605"/>
                                        </p:tgtEl>
                                      </p:cBhvr>
                                    </p:animEffect>
                                    <p:set>
                                      <p:cBhvr>
                                        <p:cTn id="7" dur="1" fill="hold">
                                          <p:stCondLst>
                                            <p:cond delay="499"/>
                                          </p:stCondLst>
                                        </p:cTn>
                                        <p:tgtEl>
                                          <p:spTgt spid="6760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7604"/>
                                        </p:tgtEl>
                                      </p:cBhvr>
                                    </p:animEffect>
                                    <p:set>
                                      <p:cBhvr>
                                        <p:cTn id="12" dur="1" fill="hold">
                                          <p:stCondLst>
                                            <p:cond delay="499"/>
                                          </p:stCondLst>
                                        </p:cTn>
                                        <p:tgtEl>
                                          <p:spTgt spid="6760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7607"/>
                                        </p:tgtEl>
                                      </p:cBhvr>
                                    </p:animEffect>
                                    <p:set>
                                      <p:cBhvr>
                                        <p:cTn id="17" dur="1" fill="hold">
                                          <p:stCondLst>
                                            <p:cond delay="499"/>
                                          </p:stCondLst>
                                        </p:cTn>
                                        <p:tgtEl>
                                          <p:spTgt spid="6760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7606"/>
                                        </p:tgtEl>
                                      </p:cBhvr>
                                    </p:animEffect>
                                    <p:set>
                                      <p:cBhvr>
                                        <p:cTn id="22" dur="1" fill="hold">
                                          <p:stCondLst>
                                            <p:cond delay="499"/>
                                          </p:stCondLst>
                                        </p:cTn>
                                        <p:tgtEl>
                                          <p:spTgt spid="67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animBg="1"/>
      <p:bldP spid="67605" grpId="0" animBg="1"/>
      <p:bldP spid="67606" grpId="0" animBg="1"/>
      <p:bldP spid="6760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zh-CN" altLang="en-US" b="1">
              <a:solidFill>
                <a:schemeClr val="bg1"/>
              </a:solidFill>
              <a:ea typeface="SimSun" pitchFamily="2" charset="-122"/>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如果宇宙来自大</a:t>
            </a:r>
            <a:r>
              <a:rPr lang="zh-CN" altLang="en-US" sz="32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，应该均匀地分布物质。 然而，宇宙包含大量的极端参差不齐的物体。 这意味着物质被集中在区域和层面里相对空荡的地区。”</a:t>
            </a:r>
            <a:r>
              <a:rPr lang="zh-CN" altLang="en-US" sz="3200" b="1">
                <a:solidFill>
                  <a:schemeClr val="bg1"/>
                </a:solidFill>
                <a:latin typeface="Verdana" pitchFamily="34" charset="0"/>
                <a:ea typeface="SimSun" pitchFamily="2" charset="-122"/>
              </a:rPr>
              <a:t> </a:t>
            </a:r>
          </a:p>
        </p:txBody>
      </p:sp>
      <p:sp>
        <p:nvSpPr>
          <p:cNvPr id="12902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二位天文学家， </a:t>
            </a:r>
            <a:r>
              <a:rPr lang="en-US" altLang="zh-CN" sz="4000" b="1">
                <a:solidFill>
                  <a:schemeClr val="bg1"/>
                </a:solidFill>
                <a:latin typeface="Verdana" pitchFamily="34" charset="0"/>
                <a:ea typeface="SimSun" pitchFamily="2" charset="-122"/>
              </a:rPr>
              <a:t>Geller</a:t>
            </a:r>
            <a:r>
              <a:rPr lang="zh-CN" altLang="en-US" sz="4000" b="1">
                <a:solidFill>
                  <a:schemeClr val="bg1"/>
                </a:solidFill>
                <a:latin typeface="Verdana" pitchFamily="34" charset="0"/>
                <a:ea typeface="SimSun" pitchFamily="2" charset="-122"/>
              </a:rPr>
              <a:t>和</a:t>
            </a:r>
            <a:r>
              <a:rPr lang="en-US" altLang="zh-CN" sz="4000" b="1">
                <a:solidFill>
                  <a:schemeClr val="bg1"/>
                </a:solidFill>
                <a:latin typeface="Verdana" pitchFamily="34" charset="0"/>
                <a:ea typeface="SimSun" pitchFamily="2" charset="-122"/>
              </a:rPr>
              <a:t>Huchra</a:t>
            </a:r>
            <a:r>
              <a:rPr lang="zh-CN" altLang="en-US" sz="4000" b="1">
                <a:solidFill>
                  <a:schemeClr val="bg1"/>
                </a:solidFill>
                <a:latin typeface="Verdana" pitchFamily="34" charset="0"/>
                <a:ea typeface="SimSun" pitchFamily="2" charset="-122"/>
              </a:rPr>
              <a:t>，开始一个测量的计划准备找出支持大轰隆模型的据证。 通过编写大星座图，他们希望显示出，物质平均地被分布在宇宙中</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当足够大的规模被考量时</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 </a:t>
            </a:r>
            <a:r>
              <a:rPr lang="en-US" altLang="zh-CN" sz="4000" b="1">
                <a:solidFill>
                  <a:schemeClr val="bg1"/>
                </a:solidFill>
                <a:latin typeface="Verdana" pitchFamily="34" charset="0"/>
                <a:ea typeface="SimSun" pitchFamily="2" charset="-122"/>
              </a:rPr>
              <a:t>. ”</a:t>
            </a:r>
          </a:p>
        </p:txBody>
      </p:sp>
      <p:sp>
        <p:nvSpPr>
          <p:cNvPr id="131076"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3732" name="Rectangle 4"/>
          <p:cNvSpPr>
            <a:spLocks noChangeArrowheads="1"/>
          </p:cNvSpPr>
          <p:nvPr/>
        </p:nvSpPr>
        <p:spPr bwMode="auto">
          <a:xfrm>
            <a:off x="1600200" y="1752600"/>
            <a:ext cx="6019800" cy="419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他们用的制图器对空间探测获得了越多进展，越清楚地看遥远的星群在空间距离之外系成象宇宙大陆。 大</a:t>
            </a:r>
            <a:r>
              <a:rPr lang="zh-CN" altLang="en-US" sz="40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模型对这个发现感到震撼”。</a:t>
            </a:r>
          </a:p>
        </p:txBody>
      </p:sp>
      <p:sp>
        <p:nvSpPr>
          <p:cNvPr id="133124"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ollins,Francis-col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239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3962400" y="838200"/>
            <a:ext cx="4724400" cy="990600"/>
          </a:xfrm>
          <a:effectLst>
            <a:outerShdw blurRad="63500" dist="35921" dir="2700000" algn="ctr" rotWithShape="0">
              <a:srgbClr val="000000">
                <a:alpha val="74997"/>
              </a:srgbClr>
            </a:outerShdw>
          </a:effectLst>
        </p:spPr>
        <p:txBody>
          <a:bodyPr/>
          <a:lstStyle/>
          <a:p>
            <a:pPr eaLnBrk="1" hangingPunct="1">
              <a:defRPr/>
            </a:pPr>
            <a:r>
              <a:rPr lang="ja-JP" altLang="en-US" sz="4000" b="1">
                <a:solidFill>
                  <a:schemeClr val="bg1"/>
                </a:solidFill>
                <a:ea typeface="华文细黑" charset="0"/>
                <a:cs typeface="华文细黑" charset="0"/>
              </a:rPr>
              <a:t>谁</a:t>
            </a:r>
            <a:r>
              <a:rPr lang="ja-JP" altLang="en-US" sz="4000" b="1">
                <a:solidFill>
                  <a:schemeClr val="bg1"/>
                </a:solidFill>
                <a:ea typeface="ヒラギノ角ゴ ProN W3" charset="0"/>
                <a:cs typeface="ヒラギノ角ゴ ProN W3" charset="0"/>
              </a:rPr>
              <a:t>是</a:t>
            </a:r>
            <a:r>
              <a:rPr lang="en-US" altLang="ja-JP" sz="4000" b="1">
                <a:solidFill>
                  <a:schemeClr val="bg1"/>
                </a:solidFill>
              </a:rPr>
              <a:t>Collins </a:t>
            </a:r>
            <a:r>
              <a:rPr lang="ja-JP" altLang="en-US" sz="4000" b="1">
                <a:solidFill>
                  <a:schemeClr val="bg1"/>
                </a:solidFill>
                <a:ea typeface="ヒラギノ角ゴ ProN W3" charset="0"/>
                <a:cs typeface="ヒラギノ角ゴ ProN W3" charset="0"/>
              </a:rPr>
              <a:t>？</a:t>
            </a:r>
            <a:br>
              <a:rPr lang="en-US" altLang="ja-JP" sz="3200" b="1">
                <a:solidFill>
                  <a:schemeClr val="bg1"/>
                </a:solidFill>
              </a:rPr>
            </a:br>
            <a:endParaRPr lang="en-US" sz="3200">
              <a:solidFill>
                <a:schemeClr val="tx1"/>
              </a:solidFill>
            </a:endParaRPr>
          </a:p>
        </p:txBody>
      </p:sp>
      <p:sp>
        <p:nvSpPr>
          <p:cNvPr id="11268" name="Rectangle 4"/>
          <p:cNvSpPr>
            <a:spLocks noGrp="1" noChangeArrowheads="1"/>
          </p:cNvSpPr>
          <p:nvPr>
            <p:ph type="subTitle" idx="1"/>
          </p:nvPr>
        </p:nvSpPr>
        <p:spPr>
          <a:xfrm>
            <a:off x="4572000" y="1905000"/>
            <a:ext cx="3962400" cy="4191000"/>
          </a:xfrm>
          <a:effectLst>
            <a:outerShdw blurRad="63500" dist="35921" dir="2700000" algn="ctr" rotWithShape="0">
              <a:srgbClr val="000000">
                <a:alpha val="74997"/>
              </a:srgbClr>
            </a:outerShdw>
          </a:effectLst>
        </p:spPr>
        <p:txBody>
          <a:bodyPr/>
          <a:lstStyle/>
          <a:p>
            <a:pPr marL="522288" indent="-522288" algn="l" eaLnBrk="1" hangingPunct="1">
              <a:lnSpc>
                <a:spcPct val="90000"/>
              </a:lnSpc>
              <a:buFontTx/>
              <a:buChar char="•"/>
            </a:pPr>
            <a:r>
              <a:rPr lang="ja-JP" altLang="en-US" sz="3600" b="1">
                <a:solidFill>
                  <a:schemeClr val="bg1"/>
                </a:solidFill>
                <a:ea typeface="ヒラギノ角ゴ ProN W3" pitchFamily="-84" charset="-128"/>
              </a:rPr>
              <a:t>其中一位</a:t>
            </a:r>
            <a:r>
              <a:rPr lang="ja-JP" altLang="en-US" sz="3600" b="1">
                <a:solidFill>
                  <a:schemeClr val="bg1"/>
                </a:solidFill>
                <a:ea typeface="华文细黑" pitchFamily="-84" charset="-122"/>
              </a:rPr>
              <a:t>领</a:t>
            </a:r>
            <a:r>
              <a:rPr lang="ja-JP" altLang="en-US" sz="3600" b="1">
                <a:solidFill>
                  <a:schemeClr val="bg1"/>
                </a:solidFill>
                <a:ea typeface="ヒラギノ角ゴ ProN W3" pitchFamily="-84" charset="-128"/>
              </a:rPr>
              <a:t>先世界的科学家</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人的染色体</a:t>
            </a:r>
            <a:r>
              <a:rPr lang="ja-JP" altLang="en-US" sz="3600" b="1">
                <a:solidFill>
                  <a:schemeClr val="bg1"/>
                </a:solidFill>
                <a:ea typeface="华文细黑" pitchFamily="-84" charset="-122"/>
              </a:rPr>
              <a:t>项</a:t>
            </a:r>
            <a:r>
              <a:rPr lang="ja-JP" altLang="en-US" sz="3600" b="1">
                <a:solidFill>
                  <a:schemeClr val="bg1"/>
                </a:solidFill>
                <a:ea typeface="ヒラギノ角ゴ ProN W3" pitchFamily="-84" charset="-128"/>
              </a:rPr>
              <a:t>目</a:t>
            </a:r>
            <a:r>
              <a:rPr lang="en-US" altLang="ja-JP" sz="3600" b="1">
                <a:solidFill>
                  <a:schemeClr val="bg1"/>
                </a:solidFill>
                <a:ea typeface="ＭＳ Ｐゴシック" pitchFamily="34" charset="-128"/>
              </a:rPr>
              <a:t>( </a:t>
            </a:r>
            <a:r>
              <a:rPr lang="ja-JP" altLang="en-US" sz="3600" b="1">
                <a:solidFill>
                  <a:schemeClr val="bg1"/>
                </a:solidFill>
                <a:ea typeface="ヒラギノ角ゴ ProN W3" pitchFamily="-84" charset="-128"/>
              </a:rPr>
              <a:t>脱</a:t>
            </a:r>
            <a:r>
              <a:rPr lang="ja-JP" altLang="en-US" sz="3600" b="1">
                <a:solidFill>
                  <a:schemeClr val="bg1"/>
                </a:solidFill>
                <a:ea typeface="华文细黑" pitchFamily="-84" charset="-122"/>
              </a:rPr>
              <a:t>氧</a:t>
            </a:r>
            <a:r>
              <a:rPr lang="ja-JP" altLang="en-US" sz="3600" b="1">
                <a:solidFill>
                  <a:schemeClr val="bg1"/>
                </a:solidFill>
                <a:ea typeface="ヒラギノ角ゴ ProN W3" pitchFamily="-84" charset="-128"/>
              </a:rPr>
              <a:t>核糖核酸</a:t>
            </a:r>
            <a:r>
              <a:rPr lang="en-US" altLang="ja-JP" sz="3600" b="1">
                <a:solidFill>
                  <a:schemeClr val="bg1"/>
                </a:solidFill>
                <a:ea typeface="ＭＳ Ｐゴシック" pitchFamily="34" charset="-128"/>
              </a:rPr>
              <a:t>)</a:t>
            </a:r>
            <a:r>
              <a:rPr lang="ja-JP" altLang="en-US" sz="3600" b="1">
                <a:solidFill>
                  <a:schemeClr val="bg1"/>
                </a:solidFill>
                <a:ea typeface="ヒラギノ角ゴ ProN W3" pitchFamily="-84" charset="-128"/>
              </a:rPr>
              <a:t>的主任</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前无神</a:t>
            </a:r>
            <a:r>
              <a:rPr lang="ja-JP" altLang="en-US" sz="3600" b="1">
                <a:solidFill>
                  <a:schemeClr val="bg1"/>
                </a:solidFill>
                <a:ea typeface="华文细黑" pitchFamily="-84" charset="-122"/>
              </a:rPr>
              <a:t>论</a:t>
            </a:r>
            <a:r>
              <a:rPr lang="ja-JP" altLang="en-US" sz="3600" b="1">
                <a:solidFill>
                  <a:schemeClr val="bg1"/>
                </a:solidFill>
                <a:ea typeface="ヒラギノ角ゴ ProN W3" pitchFamily="-84" charset="-128"/>
              </a:rPr>
              <a:t>者，</a:t>
            </a:r>
            <a:endParaRPr lang="en-US" altLang="zh-CN" sz="3600" b="1">
              <a:solidFill>
                <a:schemeClr val="bg1"/>
              </a:solidFill>
              <a:ea typeface="ＭＳ Ｐゴシック" pitchFamily="34" charset="-128"/>
            </a:endParaRPr>
          </a:p>
          <a:p>
            <a:pPr marL="522288" indent="-522288" algn="l" eaLnBrk="1" hangingPunct="1">
              <a:lnSpc>
                <a:spcPct val="90000"/>
              </a:lnSpc>
            </a:pPr>
            <a:r>
              <a:rPr lang="zh-CN" altLang="en-US" sz="3600" b="1">
                <a:solidFill>
                  <a:schemeClr val="bg1"/>
                </a:solidFill>
                <a:ea typeface="ＭＳ Ｐゴシック" pitchFamily="34" charset="-128"/>
              </a:rPr>
              <a:t>     </a:t>
            </a:r>
            <a:r>
              <a:rPr lang="zh-CN" altLang="en-US" sz="3600" b="1">
                <a:solidFill>
                  <a:schemeClr val="bg1"/>
                </a:solidFill>
                <a:ea typeface="华文细黑" pitchFamily="-84" charset="-122"/>
              </a:rPr>
              <a:t>现</a:t>
            </a:r>
            <a:r>
              <a:rPr lang="zh-CN" altLang="en-US" sz="3600" b="1">
                <a:solidFill>
                  <a:schemeClr val="bg1"/>
                </a:solidFill>
                <a:ea typeface="ヒラギノ角ゴ ProN W3" pitchFamily="-84" charset="-128"/>
              </a:rPr>
              <a:t>在</a:t>
            </a:r>
            <a:r>
              <a:rPr lang="zh-CN" altLang="en-US" sz="3600" b="1">
                <a:solidFill>
                  <a:schemeClr val="bg1"/>
                </a:solidFill>
                <a:ea typeface="SimSun" pitchFamily="2" charset="-122"/>
              </a:rPr>
              <a:t>是</a:t>
            </a:r>
            <a:r>
              <a:rPr lang="zh-CN" altLang="en-US" sz="3600" b="1">
                <a:solidFill>
                  <a:schemeClr val="bg1"/>
                </a:solidFill>
                <a:ea typeface="ヒラギノ角ゴ ProN W3" pitchFamily="-84" charset="-128"/>
              </a:rPr>
              <a:t>基督徒</a:t>
            </a:r>
            <a:endParaRPr lang="zh-CN" altLang="en-US" sz="3600" b="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subTitle" idx="1"/>
          </p:nvPr>
        </p:nvSpPr>
        <p:spPr>
          <a:xfrm>
            <a:off x="609600" y="5257800"/>
            <a:ext cx="4114800" cy="1905000"/>
          </a:xfrm>
        </p:spPr>
        <p:txBody>
          <a:bodyPr/>
          <a:lstStyle/>
          <a:p>
            <a:pPr eaLnBrk="1" hangingPunct="1"/>
            <a:r>
              <a:rPr lang="en-US" altLang="en-US" b="1">
                <a:solidFill>
                  <a:schemeClr val="bg1"/>
                </a:solidFill>
                <a:ea typeface="ＭＳ Ｐゴシック" pitchFamily="34" charset="-128"/>
              </a:rPr>
              <a:t>Dr. Duane Gish</a:t>
            </a:r>
            <a:endParaRPr lang="en-US" altLang="zh-CN" b="1">
              <a:solidFill>
                <a:schemeClr val="bg1"/>
              </a:solidFill>
              <a:ea typeface="ＭＳ Ｐゴシック" pitchFamily="34" charset="-128"/>
            </a:endParaRPr>
          </a:p>
          <a:p>
            <a:pPr eaLnBrk="1" hangingPunct="1"/>
            <a:r>
              <a:rPr lang="en-US" altLang="en-US" b="1">
                <a:solidFill>
                  <a:schemeClr val="bg1"/>
                </a:solidFill>
                <a:ea typeface="ＭＳ Ｐゴシック" pitchFamily="34" charset="-128"/>
              </a:rPr>
              <a:t> (</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作研究学院</a:t>
            </a:r>
            <a:r>
              <a:rPr lang="en-US" altLang="ja-JP" b="1">
                <a:solidFill>
                  <a:schemeClr val="bg1"/>
                </a:solidFill>
                <a:ea typeface="ＭＳ Ｐゴシック" pitchFamily="34" charset="-128"/>
              </a:rPr>
              <a:t>)</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135170" name="Picture 3" descr="duane 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3825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zh-CN" altLang="en-US" sz="4000" b="1">
                <a:solidFill>
                  <a:schemeClr val="bg1"/>
                </a:solidFill>
                <a:ea typeface="SimSun" pitchFamily="2" charset="-122"/>
              </a:rPr>
              <a:t>没有效率</a:t>
            </a:r>
          </a:p>
          <a:p>
            <a:pPr>
              <a:buFont typeface="Arial" pitchFamily="34" charset="0"/>
              <a:buAutoNum type="arabicPeriod"/>
            </a:pPr>
            <a:r>
              <a:rPr lang="zh-CN" altLang="en-US" sz="4000" b="1">
                <a:solidFill>
                  <a:schemeClr val="bg1"/>
                </a:solidFill>
                <a:ea typeface="SimSun" pitchFamily="2" charset="-122"/>
              </a:rPr>
              <a:t>不科学化</a:t>
            </a:r>
          </a:p>
        </p:txBody>
      </p:sp>
      <p:sp>
        <p:nvSpPr>
          <p:cNvPr id="135172" name="Rectangle 5"/>
          <p:cNvSpPr>
            <a:spLocks noGrp="1" noChangeArrowheads="1"/>
          </p:cNvSpPr>
          <p:nvPr>
            <p:ph type="ctrTitle"/>
          </p:nvPr>
        </p:nvSpPr>
        <p:spPr>
          <a:xfrm>
            <a:off x="4876800" y="228600"/>
            <a:ext cx="3810000" cy="2286000"/>
          </a:xfrm>
          <a:noFill/>
        </p:spPr>
        <p:txBody>
          <a:bodyPr/>
          <a:lstStyle/>
          <a:p>
            <a:pPr algn="l" eaLnBrk="1" hangingPunct="1"/>
            <a:r>
              <a:rPr lang="zh-CN" altLang="en-US" b="1" i="1">
                <a:solidFill>
                  <a:schemeClr val="bg1"/>
                </a:solidFill>
                <a:ea typeface="ヒラギノ角ゴ ProN W3" pitchFamily="-84" charset="-128"/>
              </a:rPr>
              <a:t>有神</a:t>
            </a:r>
            <a:r>
              <a:rPr lang="zh-CN" altLang="en-US" b="1" i="1">
                <a:solidFill>
                  <a:schemeClr val="bg1"/>
                </a:solidFill>
                <a:ea typeface="SimSun" pitchFamily="2" charset="-122"/>
              </a:rPr>
              <a:t>进化</a:t>
            </a:r>
            <a:r>
              <a:rPr lang="zh-CN" altLang="en-US" b="1" i="1">
                <a:solidFill>
                  <a:schemeClr val="bg1"/>
                </a:solidFill>
                <a:ea typeface="华文细黑" pitchFamily="-84" charset="-122"/>
              </a:rPr>
              <a:t>论</a:t>
            </a:r>
            <a:r>
              <a:rPr lang="zh-CN" altLang="en-US" b="1" i="1">
                <a:solidFill>
                  <a:schemeClr val="bg1"/>
                </a:solidFill>
                <a:ea typeface="ヒラギノ角ゴ ProN W3" pitchFamily="-84" charset="-128"/>
              </a:rPr>
              <a:t>是</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381000" y="76200"/>
            <a:ext cx="8153400" cy="1828800"/>
          </a:xfrm>
        </p:spPr>
        <p:txBody>
          <a:bodyPr/>
          <a:lstStyle/>
          <a:p>
            <a:pPr eaLnBrk="1" hangingPunct="1"/>
            <a:r>
              <a:rPr lang="zh-CN" altLang="en-US">
                <a:solidFill>
                  <a:schemeClr val="bg1"/>
                </a:solidFill>
                <a:ea typeface="SimSun" pitchFamily="2" charset="-122"/>
              </a:rPr>
              <a:t>按照进化</a:t>
            </a:r>
            <a:r>
              <a:rPr lang="zh-CN" altLang="en-US">
                <a:solidFill>
                  <a:schemeClr val="bg1"/>
                </a:solidFill>
                <a:ea typeface="ヒラギノ角ゴ ProN W3" pitchFamily="-84" charset="-128"/>
              </a:rPr>
              <a:t>的理</a:t>
            </a:r>
            <a:r>
              <a:rPr lang="zh-CN" altLang="en-US">
                <a:solidFill>
                  <a:schemeClr val="bg1"/>
                </a:solidFill>
                <a:ea typeface="华文细黑" pitchFamily="-84" charset="-122"/>
              </a:rPr>
              <a:t>论</a:t>
            </a:r>
            <a:r>
              <a:rPr lang="zh-CN" altLang="en-US">
                <a:solidFill>
                  <a:schemeClr val="bg1"/>
                </a:solidFill>
                <a:ea typeface="SimSun" pitchFamily="2" charset="-122"/>
              </a:rPr>
              <a:t>，</a:t>
            </a:r>
            <a:r>
              <a:rPr lang="zh-CN" altLang="en-US">
                <a:solidFill>
                  <a:schemeClr val="bg1"/>
                </a:solidFill>
                <a:ea typeface="华文细黑" pitchFamily="-84" charset="-122"/>
              </a:rPr>
              <a:t>过</a:t>
            </a:r>
            <a:r>
              <a:rPr lang="zh-CN" altLang="en-US">
                <a:solidFill>
                  <a:schemeClr val="bg1"/>
                </a:solidFill>
                <a:ea typeface="ヒラギノ角ゴ ProN W3" pitchFamily="-84" charset="-128"/>
              </a:rPr>
              <a:t>渡形</a:t>
            </a:r>
            <a:r>
              <a:rPr lang="zh-CN" altLang="en-US">
                <a:solidFill>
                  <a:schemeClr val="bg1"/>
                </a:solidFill>
                <a:ea typeface="SimSun" pitchFamily="2" charset="-122"/>
              </a:rPr>
              <a:t>体</a:t>
            </a:r>
            <a:r>
              <a:rPr lang="zh-CN" altLang="en-US">
                <a:solidFill>
                  <a:schemeClr val="bg1"/>
                </a:solidFill>
                <a:ea typeface="ヒラギノ角ゴ ProN W3" pitchFamily="-84" charset="-128"/>
              </a:rPr>
              <a:t>是易</a:t>
            </a:r>
            <a:r>
              <a:rPr lang="zh-CN" altLang="en-US">
                <a:solidFill>
                  <a:schemeClr val="bg1"/>
                </a:solidFill>
                <a:ea typeface="SimSun" pitchFamily="2" charset="-122"/>
              </a:rPr>
              <a:t>猎捕</a:t>
            </a:r>
            <a:r>
              <a:rPr lang="zh-CN" altLang="en-US">
                <a:solidFill>
                  <a:schemeClr val="bg1"/>
                </a:solidFill>
                <a:ea typeface="ヒラギノ角ゴ ProN W3" pitchFamily="-84" charset="-128"/>
              </a:rPr>
              <a:t>的</a:t>
            </a:r>
            <a:r>
              <a:rPr lang="zh-CN" altLang="en-US">
                <a:solidFill>
                  <a:schemeClr val="bg1"/>
                </a:solidFill>
                <a:ea typeface="华文细黑" pitchFamily="-84" charset="-122"/>
              </a:rPr>
              <a:t>牺</a:t>
            </a:r>
            <a:r>
              <a:rPr lang="zh-CN" altLang="en-US">
                <a:solidFill>
                  <a:schemeClr val="bg1"/>
                </a:solidFill>
                <a:ea typeface="ヒラギノ角ゴ ProN W3" pitchFamily="-84" charset="-128"/>
              </a:rPr>
              <a:t>牲者</a:t>
            </a:r>
            <a:r>
              <a:rPr lang="en-US" altLang="ja-JP">
                <a:solidFill>
                  <a:schemeClr val="bg1"/>
                </a:solidFill>
                <a:ea typeface="ＭＳ Ｐゴシック" pitchFamily="34" charset="-128"/>
              </a:rPr>
              <a:t>!</a:t>
            </a:r>
            <a:r>
              <a:rPr lang="en-US" altLang="ja-JP">
                <a:ea typeface="ＭＳ Ｐゴシック" pitchFamily="34" charset="-128"/>
              </a:rPr>
              <a:t> </a:t>
            </a:r>
            <a:endParaRPr lang="en-US" altLang="en-US">
              <a:ea typeface="ＭＳ Ｐゴシック" pitchFamily="34" charset="-128"/>
            </a:endParaRP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5486400" y="304800"/>
            <a:ext cx="3657600" cy="2590800"/>
          </a:xfrm>
        </p:spPr>
        <p:txBody>
          <a:bodyPr/>
          <a:lstStyle/>
          <a:p>
            <a:pPr eaLnBrk="1" hangingPunct="1"/>
            <a:r>
              <a:rPr lang="ja-JP" altLang="en-US">
                <a:solidFill>
                  <a:schemeClr val="bg1"/>
                </a:solidFill>
                <a:ea typeface="ヒラギノ角ゴ ProN W3" pitchFamily="-84" charset="-128"/>
              </a:rPr>
              <a:t>恐</a:t>
            </a:r>
            <a:r>
              <a:rPr lang="ja-JP" altLang="en-US">
                <a:solidFill>
                  <a:schemeClr val="bg1"/>
                </a:solidFill>
                <a:ea typeface="华文细黑" pitchFamily="-84" charset="-122"/>
              </a:rPr>
              <a:t>龙</a:t>
            </a:r>
            <a:r>
              <a:rPr lang="ja-JP" altLang="en-US">
                <a:solidFill>
                  <a:schemeClr val="bg1"/>
                </a:solidFill>
                <a:ea typeface="ヒラギノ角ゴ ProN W3" pitchFamily="-84" charset="-128"/>
              </a:rPr>
              <a:t>是否在人之前</a:t>
            </a:r>
            <a:r>
              <a:rPr lang="zh-CN" altLang="en-US">
                <a:solidFill>
                  <a:schemeClr val="bg1"/>
                </a:solidFill>
                <a:ea typeface="SimSun" pitchFamily="2" charset="-122"/>
              </a:rPr>
              <a:t>就存在了</a:t>
            </a:r>
            <a:r>
              <a:rPr lang="zh-CN" altLang="en-US">
                <a:solidFill>
                  <a:schemeClr val="bg1"/>
                </a:solidFill>
                <a:ea typeface="ヒラギノ角ゴ ProN W3" pitchFamily="-84" charset="-128"/>
              </a:rPr>
              <a:t>了？</a:t>
            </a:r>
            <a:r>
              <a:rPr lang="zh-CN" altLang="en-US">
                <a:ea typeface="ＭＳ Ｐゴシック" pitchFamily="34" charset="-128"/>
              </a:rPr>
              <a:t> </a:t>
            </a:r>
          </a:p>
        </p:txBody>
      </p:sp>
      <p:pic>
        <p:nvPicPr>
          <p:cNvPr id="13926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80</a:t>
            </a:r>
          </a:p>
        </p:txBody>
      </p:sp>
      <p:sp>
        <p:nvSpPr>
          <p:cNvPr id="139268"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4400">
                <a:solidFill>
                  <a:srgbClr val="FFFFFF"/>
                </a:solidFill>
                <a:latin typeface="Times New Roman" pitchFamily="18" charset="0"/>
                <a:ea typeface="SimSun" pitchFamily="2" charset="-122"/>
              </a:rPr>
              <a:t>是</a:t>
            </a:r>
            <a:r>
              <a:rPr lang="en-US" altLang="ja-JP" sz="4400">
                <a:solidFill>
                  <a:srgbClr val="FFFFFF"/>
                </a:solidFill>
                <a:latin typeface="Times New Roman" pitchFamily="18" charset="0"/>
              </a:rPr>
              <a:t>. </a:t>
            </a:r>
            <a:r>
              <a:rPr lang="zh-CN" altLang="en-US" sz="4400">
                <a:solidFill>
                  <a:srgbClr val="FFFFFF"/>
                </a:solidFill>
                <a:latin typeface="Times New Roman" pitchFamily="18" charset="0"/>
                <a:ea typeface="SimSun" pitchFamily="2" charset="-122"/>
              </a:rPr>
              <a:t>上帝在创造的第六天造了恐龙</a:t>
            </a:r>
            <a:endParaRPr lang="en-US" altLang="en-US" sz="4400">
              <a:solidFill>
                <a:srgbClr val="FFFFFF"/>
              </a:solidFill>
              <a:latin typeface="Times New Roman" pitchFamily="18" charset="0"/>
              <a:ea typeface="SimSun" pitchFamily="2" charset="-122"/>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homi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ctrTitle"/>
          </p:nvPr>
        </p:nvSpPr>
        <p:spPr>
          <a:xfrm>
            <a:off x="3810000" y="0"/>
            <a:ext cx="53340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p>
        </p:txBody>
      </p:sp>
      <p:sp>
        <p:nvSpPr>
          <p:cNvPr id="141315" name="Rectangle 4"/>
          <p:cNvSpPr>
            <a:spLocks noGrp="1" noChangeArrowheads="1"/>
          </p:cNvSpPr>
          <p:nvPr>
            <p:ph type="subTitle" idx="1"/>
          </p:nvPr>
        </p:nvSpPr>
        <p:spPr>
          <a:xfrm>
            <a:off x="304800" y="6019800"/>
            <a:ext cx="4076700" cy="838200"/>
          </a:xfrm>
        </p:spPr>
        <p:txBody>
          <a:bodyPr/>
          <a:lstStyle/>
          <a:p>
            <a:pPr eaLnBrk="1" hangingPunct="1"/>
            <a:r>
              <a:rPr lang="ja-JP" altLang="en-US" sz="2800" b="1">
                <a:ea typeface="ヒラギノ角ゴ ProN W3" pitchFamily="-84" charset="-128"/>
              </a:rPr>
              <a:t>是</a:t>
            </a:r>
            <a:r>
              <a:rPr lang="zh-CN" altLang="en-US" sz="2800" b="1">
                <a:ea typeface="SimSun" pitchFamily="2" charset="-122"/>
              </a:rPr>
              <a:t>，</a:t>
            </a:r>
            <a:r>
              <a:rPr lang="zh-CN" altLang="en-US" sz="2800" b="1">
                <a:ea typeface="ＭＳ Ｐゴシック" pitchFamily="34" charset="-128"/>
              </a:rPr>
              <a:t> </a:t>
            </a:r>
            <a:r>
              <a:rPr lang="zh-CN" altLang="en-US" sz="2800" b="1">
                <a:ea typeface="ヒラギノ角ゴ ProN W3" pitchFamily="-84" charset="-128"/>
              </a:rPr>
              <a:t>我</a:t>
            </a:r>
            <a:r>
              <a:rPr lang="zh-CN" altLang="en-US" sz="2800" b="1">
                <a:ea typeface="华文细黑" pitchFamily="-84" charset="-122"/>
              </a:rPr>
              <a:t>们</a:t>
            </a:r>
            <a:r>
              <a:rPr lang="zh-CN" altLang="en-US" sz="2800" b="1">
                <a:ea typeface="ヒラギノ角ゴ ProN W3" pitchFamily="-84" charset="-128"/>
              </a:rPr>
              <a:t>肯定</a:t>
            </a:r>
            <a:r>
              <a:rPr lang="zh-CN" altLang="en-US" sz="2800" b="1">
                <a:ea typeface="SimSun" pitchFamily="2" charset="-122"/>
              </a:rPr>
              <a:t>延续</a:t>
            </a:r>
            <a:r>
              <a:rPr lang="zh-CN" altLang="en-US" sz="2800" b="1">
                <a:ea typeface="ヒラギノ角ゴ ProN W3" pitchFamily="-84" charset="-128"/>
              </a:rPr>
              <a:t>了</a:t>
            </a:r>
            <a:r>
              <a:rPr lang="zh-CN" altLang="en-US" sz="2800" b="1">
                <a:ea typeface="SimSun" pitchFamily="2" charset="-122"/>
              </a:rPr>
              <a:t>。</a:t>
            </a:r>
            <a:r>
              <a:rPr lang="zh-CN" altLang="en-US" sz="2800">
                <a:ea typeface="ＭＳ Ｐゴシック" pitchFamily="34" charset="-128"/>
              </a:rPr>
              <a:t> </a:t>
            </a: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914400" y="228600"/>
            <a:ext cx="82296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r>
              <a:rPr lang="en-US" altLang="zh-CN" b="1">
                <a:solidFill>
                  <a:schemeClr val="tx1"/>
                </a:solidFill>
                <a:ea typeface="ＭＳ Ｐゴシック" pitchFamily="34" charset="-128"/>
              </a:rPr>
              <a:t>(</a:t>
            </a:r>
            <a:r>
              <a:rPr lang="zh-CN" altLang="en-US" b="1">
                <a:solidFill>
                  <a:schemeClr val="tx1"/>
                </a:solidFill>
                <a:ea typeface="SimSun" pitchFamily="2" charset="-122"/>
              </a:rPr>
              <a:t>继</a:t>
            </a:r>
            <a:r>
              <a:rPr lang="zh-CN" altLang="en-US" b="1">
                <a:ea typeface="SimSun" pitchFamily="2" charset="-122"/>
              </a:rPr>
              <a:t>续</a:t>
            </a:r>
            <a:r>
              <a:rPr lang="en-US" altLang="zh-CN" b="1">
                <a:ea typeface="SimSun" pitchFamily="2" charset="-122"/>
              </a:rPr>
              <a:t>)</a:t>
            </a:r>
            <a:endParaRPr lang="en-US" altLang="zh-CN" sz="5400" b="1">
              <a:solidFill>
                <a:srgbClr val="00FABE"/>
              </a:solidFill>
              <a:ea typeface="SimSun" pitchFamily="2" charset="-122"/>
            </a:endParaRPr>
          </a:p>
        </p:txBody>
      </p:sp>
      <p:pic>
        <p:nvPicPr>
          <p:cNvPr id="143362" name="Picture 3" descr="evolution of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5"/>
          <p:cNvSpPr txBox="1">
            <a:spLocks noChangeArrowheads="1"/>
          </p:cNvSpPr>
          <p:nvPr/>
        </p:nvSpPr>
        <p:spPr bwMode="auto">
          <a:xfrm>
            <a:off x="0" y="2057400"/>
            <a:ext cx="33686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尽管相信进化论</a:t>
            </a:r>
          </a:p>
        </p:txBody>
      </p:sp>
      <p:sp>
        <p:nvSpPr>
          <p:cNvPr id="143364" name="Text Box 6"/>
          <p:cNvSpPr txBox="1">
            <a:spLocks noChangeArrowheads="1"/>
          </p:cNvSpPr>
          <p:nvPr/>
        </p:nvSpPr>
        <p:spPr bwMode="auto">
          <a:xfrm>
            <a:off x="4572000" y="1981200"/>
            <a:ext cx="457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应为你的‘叔叔’会永远跟随你</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Pilt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皮尔当</a:t>
            </a:r>
            <a:r>
              <a:rPr lang="ja-JP" altLang="en-US" i="1" u="sng">
                <a:solidFill>
                  <a:schemeClr val="bg1"/>
                </a:solidFill>
                <a:effectLst>
                  <a:outerShdw blurRad="38100" dist="38100" dir="2700000" algn="tl">
                    <a:srgbClr val="000000"/>
                  </a:outerShdw>
                </a:effectLst>
                <a:ea typeface="ヒラギノ角ゴ ProN W3" pitchFamily="-84" charset="-128"/>
              </a:rPr>
              <a:t>人</a:t>
            </a:r>
            <a:r>
              <a:rPr lang="en-US" altLang="ja-JP">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zh-CN" altLang="en-US" b="1">
                <a:solidFill>
                  <a:schemeClr val="bg1"/>
                </a:solidFill>
                <a:effectLst>
                  <a:outerShdw blurRad="38100" dist="38100" dir="2700000" algn="tl">
                    <a:srgbClr val="000000"/>
                  </a:outerShdw>
                </a:effectLst>
                <a:ea typeface="ヒラギノ角ゴ ProN W3" pitchFamily="-84" charset="-128"/>
              </a:rPr>
              <a:t>皮尔当</a:t>
            </a:r>
            <a:r>
              <a:rPr lang="zh-CN" altLang="en-US" i="1" u="sng">
                <a:solidFill>
                  <a:schemeClr val="bg1"/>
                </a:solidFill>
                <a:effectLst>
                  <a:outerShdw blurRad="38100" dist="38100" dir="2700000" algn="tl">
                    <a:srgbClr val="000000"/>
                  </a:outerShdw>
                </a:effectLst>
                <a:ea typeface="ヒラギノ角ゴ ProN W3" pitchFamily="-84" charset="-128"/>
              </a:rPr>
              <a:t>人</a:t>
            </a:r>
            <a:r>
              <a:rPr lang="zh-CN" altLang="en-US">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
        <p:nvSpPr>
          <p:cNvPr id="88067" name="Rectangle 3"/>
          <p:cNvSpPr>
            <a:spLocks noChangeArrowheads="1"/>
          </p:cNvSpPr>
          <p:nvPr/>
        </p:nvSpPr>
        <p:spPr bwMode="auto">
          <a:xfrm>
            <a:off x="3810000" y="1524000"/>
            <a:ext cx="4267200" cy="4267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200" b="1">
                <a:solidFill>
                  <a:schemeClr val="bg1"/>
                </a:solidFill>
                <a:latin typeface="Times New Roman" pitchFamily="18" charset="0"/>
                <a:ea typeface="SimSun" pitchFamily="2" charset="-122"/>
              </a:rPr>
              <a:t>他从一个在</a:t>
            </a:r>
            <a:r>
              <a:rPr lang="en-US" altLang="zh-CN" sz="3200" b="1">
                <a:solidFill>
                  <a:schemeClr val="bg1"/>
                </a:solidFill>
                <a:latin typeface="Times New Roman" pitchFamily="18" charset="0"/>
                <a:ea typeface="SimSun" pitchFamily="2" charset="-122"/>
              </a:rPr>
              <a:t>20</a:t>
            </a:r>
            <a:r>
              <a:rPr lang="zh-CN" altLang="en-US" sz="3200" b="1">
                <a:solidFill>
                  <a:schemeClr val="bg1"/>
                </a:solidFill>
                <a:latin typeface="Times New Roman" pitchFamily="18" charset="0"/>
                <a:ea typeface="SimSun" pitchFamily="2" charset="-122"/>
              </a:rPr>
              <a:t>世纪的最大的发现成为科学最巨大的耻辱。 在</a:t>
            </a:r>
            <a:r>
              <a:rPr lang="en-US" altLang="zh-CN" sz="3200" b="1">
                <a:solidFill>
                  <a:schemeClr val="bg1"/>
                </a:solidFill>
                <a:latin typeface="Times New Roman" pitchFamily="18" charset="0"/>
                <a:ea typeface="SimSun" pitchFamily="2" charset="-122"/>
              </a:rPr>
              <a:t>1911-1915</a:t>
            </a:r>
            <a:r>
              <a:rPr lang="zh-CN" altLang="en-US" sz="3200" b="1">
                <a:solidFill>
                  <a:schemeClr val="bg1"/>
                </a:solidFill>
                <a:latin typeface="Times New Roman" pitchFamily="18" charset="0"/>
                <a:ea typeface="SimSun" pitchFamily="2" charset="-122"/>
              </a:rPr>
              <a:t>期间在</a:t>
            </a:r>
            <a:r>
              <a:rPr lang="zh-CN" altLang="en-US" sz="3200" b="1">
                <a:solidFill>
                  <a:schemeClr val="bg1"/>
                </a:solidFill>
                <a:effectLst>
                  <a:outerShdw blurRad="38100" dist="38100" dir="2700000" algn="tl">
                    <a:srgbClr val="808080"/>
                  </a:outerShdw>
                </a:effectLst>
                <a:latin typeface="Times New Roman" pitchFamily="18" charset="0"/>
                <a:ea typeface="SimSun" pitchFamily="2" charset="-122"/>
              </a:rPr>
              <a:t>皮尔当</a:t>
            </a:r>
            <a:r>
              <a:rPr lang="zh-CN" altLang="en-US" sz="3200" b="1">
                <a:solidFill>
                  <a:schemeClr val="bg1"/>
                </a:solidFill>
                <a:latin typeface="Times New Roman" pitchFamily="18" charset="0"/>
                <a:ea typeface="SimSun" pitchFamily="2" charset="-122"/>
              </a:rPr>
              <a:t>，苏克塞斯，一个被称为</a:t>
            </a:r>
            <a:r>
              <a:rPr lang="en-US" altLang="zh-CN" sz="3200" b="1">
                <a:solidFill>
                  <a:schemeClr val="bg1"/>
                </a:solidFill>
                <a:latin typeface="Times New Roman" pitchFamily="18" charset="0"/>
                <a:ea typeface="SimSun" pitchFamily="2" charset="-122"/>
              </a:rPr>
              <a:t>Eoanthropus dawsoni</a:t>
            </a:r>
            <a:r>
              <a:rPr lang="zh-CN" altLang="en-US" sz="3200" b="1">
                <a:solidFill>
                  <a:schemeClr val="bg1"/>
                </a:solidFill>
                <a:latin typeface="Times New Roman" pitchFamily="18" charset="0"/>
                <a:ea typeface="SimSun" pitchFamily="2" charset="-122"/>
              </a:rPr>
              <a:t>的祖先的遗骸于被发现了，</a:t>
            </a:r>
          </a:p>
          <a:p>
            <a:pPr eaLnBrk="1" hangingPunct="1">
              <a:spcBef>
                <a:spcPct val="20000"/>
              </a:spcBef>
            </a:pPr>
            <a:endParaRPr lang="en-US" altLang="en-US" sz="3200" b="1">
              <a:solidFill>
                <a:schemeClr val="bg1"/>
              </a:solidFill>
              <a:latin typeface="Times New Roman" pitchFamily="18" charset="0"/>
            </a:endParaRPr>
          </a:p>
          <a:p>
            <a:pPr algn="r" eaLnBrk="1" hangingPunct="1">
              <a:spcBef>
                <a:spcPct val="20000"/>
              </a:spcBef>
            </a:pPr>
            <a:r>
              <a:rPr lang="en-US" altLang="en-US" b="1">
                <a:solidFill>
                  <a:schemeClr val="bg1"/>
                </a:solidFill>
                <a:latin typeface="Times New Roman" pitchFamily="18" charset="0"/>
                <a:hlinkClick r:id="rId3"/>
              </a:rPr>
              <a:t>www.bbc.co.uk</a:t>
            </a:r>
            <a:r>
              <a:rPr lang="en-US" altLang="en-US" b="1">
                <a:solidFill>
                  <a:schemeClr val="bg1"/>
                </a:solidFill>
                <a:latin typeface="Times New Roman" pitchFamily="18" charset="0"/>
              </a:rPr>
              <a:t> </a:t>
            </a:r>
            <a:r>
              <a:rPr lang="en-US" altLang="zh-CN" sz="2000" b="1">
                <a:solidFill>
                  <a:schemeClr val="bg1"/>
                </a:solidFill>
                <a:latin typeface="Times New Roman" pitchFamily="18" charset="0"/>
                <a:ea typeface="SimSun" pitchFamily="2" charset="-122"/>
              </a:rPr>
              <a:t>2003</a:t>
            </a:r>
            <a:r>
              <a:rPr lang="zh-CN" altLang="en-US" sz="2000" b="1">
                <a:solidFill>
                  <a:schemeClr val="bg1"/>
                </a:solidFill>
                <a:latin typeface="Times New Roman" pitchFamily="18" charset="0"/>
                <a:ea typeface="SimSun" pitchFamily="2" charset="-122"/>
              </a:rPr>
              <a:t>年</a:t>
            </a:r>
            <a:r>
              <a:rPr lang="en-US" altLang="zh-CN" sz="2000" b="1">
                <a:solidFill>
                  <a:schemeClr val="bg1"/>
                </a:solidFill>
                <a:latin typeface="Times New Roman" pitchFamily="18" charset="0"/>
                <a:ea typeface="SimSun" pitchFamily="2" charset="-122"/>
              </a:rPr>
              <a:t>11</a:t>
            </a:r>
            <a:r>
              <a:rPr lang="zh-CN" altLang="en-US" sz="2000" b="1">
                <a:solidFill>
                  <a:schemeClr val="bg1"/>
                </a:solidFill>
                <a:latin typeface="Times New Roman" pitchFamily="18" charset="0"/>
                <a:ea typeface="SimSun" pitchFamily="2" charset="-122"/>
              </a:rPr>
              <a:t>月</a:t>
            </a:r>
            <a:r>
              <a:rPr lang="en-US" altLang="zh-CN" sz="2000" b="1">
                <a:solidFill>
                  <a:schemeClr val="bg1"/>
                </a:solidFill>
                <a:latin typeface="Times New Roman" pitchFamily="18" charset="0"/>
                <a:ea typeface="SimSun" pitchFamily="2" charset="-122"/>
              </a:rPr>
              <a:t>23</a:t>
            </a:r>
            <a:r>
              <a:rPr lang="zh-CN" altLang="en-US" sz="2000" b="1">
                <a:solidFill>
                  <a:schemeClr val="bg1"/>
                </a:solidFill>
                <a:latin typeface="Times New Roman" pitchFamily="18" charset="0"/>
                <a:ea typeface="SimSun" pitchFamily="2" charset="-122"/>
              </a:rPr>
              <a:t>日</a:t>
            </a:r>
            <a:endParaRPr lang="en-US" altLang="en-US" sz="2000" b="1">
              <a:solidFill>
                <a:schemeClr val="bg1"/>
              </a:solidFill>
              <a:latin typeface="Times New Roman" pitchFamily="18" charset="0"/>
            </a:endParaRPr>
          </a:p>
        </p:txBody>
      </p:sp>
      <p:pic>
        <p:nvPicPr>
          <p:cNvPr id="147459" name="Picture 4" descr="pilt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descr="man_2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内布拉斯加</a:t>
            </a:r>
            <a:r>
              <a:rPr lang="en-US" altLang="ja-JP">
                <a:solidFill>
                  <a:schemeClr val="bg1"/>
                </a:solidFill>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(1922)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pic>
        <p:nvPicPr>
          <p:cNvPr id="149506" name="Picture 3" descr="NEANDERTH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33563"/>
            <a:ext cx="5491163" cy="5024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508" name="Text Box 5"/>
          <p:cNvSpPr txBox="1">
            <a:spLocks noChangeArrowheads="1"/>
          </p:cNvSpPr>
          <p:nvPr/>
        </p:nvSpPr>
        <p:spPr bwMode="auto">
          <a:xfrm>
            <a:off x="3505200" y="1828800"/>
            <a:ext cx="5105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zh-CN" altLang="en-US">
                <a:ea typeface="SimSun" pitchFamily="2" charset="-122"/>
              </a:rPr>
              <a:t>看吧，有人把叔叔的坟墓洁净了！</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dirty="0">
                <a:solidFill>
                  <a:schemeClr val="bg1"/>
                </a:solidFill>
                <a:effectLst>
                  <a:outerShdw blurRad="38100" dist="38100" dir="2700000" algn="tl">
                    <a:srgbClr val="FFFFFF"/>
                  </a:outerShdw>
                </a:effectLst>
                <a:latin typeface="Arial" panose="020B0604020202020204" pitchFamily="34" charset="0"/>
                <a:ea typeface="ヒラギノ角ゴ ProN W3" pitchFamily="-84" charset="-128"/>
                <a:cs typeface="Arial" panose="020B0604020202020204" pitchFamily="34" charset="0"/>
              </a:rPr>
              <a:t>内布拉斯加</a:t>
            </a:r>
            <a:r>
              <a:rPr lang="en-US" altLang="ja-JP" dirty="0">
                <a:solidFill>
                  <a:schemeClr val="bg1"/>
                </a:solidFill>
                <a:latin typeface="Arial" panose="020B0604020202020204" pitchFamily="34" charset="0"/>
                <a:ea typeface="ＭＳ Ｐゴシック" pitchFamily="34" charset="-128"/>
                <a:cs typeface="Arial" panose="020B0604020202020204" pitchFamily="34" charset="0"/>
              </a:rPr>
              <a:t> </a:t>
            </a:r>
            <a:r>
              <a:rPr lang="en-US" altLang="ja-JP"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(1860)</a:t>
            </a:r>
            <a:endParaRPr lang="en-US" altLang="en-US"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pic>
        <p:nvPicPr>
          <p:cNvPr id="151554" name="Picture 4" descr="cave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4038"/>
            <a:ext cx="2374032" cy="257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弯腰驼背</a:t>
            </a:r>
            <a:endParaRPr lang="en-US"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比较平坦的头骨</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在</a:t>
            </a:r>
            <a:r>
              <a:rPr lang="en-US" altLang="zh-CN" b="1" dirty="0">
                <a:solidFill>
                  <a:schemeClr val="bg1"/>
                </a:solidFill>
                <a:latin typeface="Arial" panose="020B0604020202020204" pitchFamily="34" charset="0"/>
                <a:cs typeface="Arial" panose="020B0604020202020204" pitchFamily="34" charset="0"/>
              </a:rPr>
              <a:t>1908</a:t>
            </a:r>
            <a:r>
              <a:rPr lang="zh-CN" altLang="en-US" b="1" dirty="0">
                <a:solidFill>
                  <a:schemeClr val="bg1"/>
                </a:solidFill>
                <a:latin typeface="Arial" panose="020B0604020202020204" pitchFamily="34" charset="0"/>
                <a:cs typeface="Arial" panose="020B0604020202020204" pitchFamily="34" charset="0"/>
              </a:rPr>
              <a:t>年后，由鲁道夫</a:t>
            </a:r>
            <a:r>
              <a:rPr lang="en-US" altLang="zh-CN" b="1" dirty="0">
                <a:solidFill>
                  <a:schemeClr val="bg1"/>
                </a:solidFill>
                <a:latin typeface="Arial" panose="020B0604020202020204" pitchFamily="34" charset="0"/>
                <a:cs typeface="Arial" panose="020B0604020202020204" pitchFamily="34" charset="0"/>
              </a:rPr>
              <a:t>·</a:t>
            </a:r>
            <a:r>
              <a:rPr lang="zh-CN" altLang="en-US" b="1" dirty="0">
                <a:solidFill>
                  <a:schemeClr val="bg1"/>
                </a:solidFill>
                <a:latin typeface="Arial" panose="020B0604020202020204" pitchFamily="34" charset="0"/>
                <a:cs typeface="Arial" panose="020B0604020202020204" pitchFamily="34" charset="0"/>
              </a:rPr>
              <a:t>维尔乔表现为有关节炎的法国人！</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其他人走路直立</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en-US" altLang="zh-CN" b="1" dirty="0">
                <a:solidFill>
                  <a:schemeClr val="bg1"/>
                </a:solidFill>
                <a:latin typeface="Arial" panose="020B0604020202020204" pitchFamily="34" charset="0"/>
                <a:cs typeface="Arial" panose="020B0604020202020204" pitchFamily="34" charset="0"/>
              </a:rPr>
              <a:t>X</a:t>
            </a:r>
            <a:r>
              <a:rPr lang="zh-CN" altLang="en-US" b="1" dirty="0">
                <a:solidFill>
                  <a:schemeClr val="bg1"/>
                </a:solidFill>
                <a:latin typeface="Arial" panose="020B0604020202020204" pitchFamily="34" charset="0"/>
                <a:cs typeface="Arial" panose="020B0604020202020204" pitchFamily="34" charset="0"/>
              </a:rPr>
              <a:t>射线证实它们是患有佝偻病的人（由缺乏维生素</a:t>
            </a:r>
            <a:r>
              <a:rPr lang="en-US" altLang="zh-CN" b="1" dirty="0">
                <a:solidFill>
                  <a:schemeClr val="bg1"/>
                </a:solidFill>
                <a:latin typeface="Arial" panose="020B0604020202020204" pitchFamily="34" charset="0"/>
                <a:cs typeface="Arial" panose="020B0604020202020204" pitchFamily="34" charset="0"/>
              </a:rPr>
              <a:t>D</a:t>
            </a:r>
            <a:r>
              <a:rPr lang="zh-CN" altLang="en-US" b="1" dirty="0">
                <a:solidFill>
                  <a:schemeClr val="bg1"/>
                </a:solidFill>
                <a:latin typeface="Arial" panose="020B0604020202020204" pitchFamily="34" charset="0"/>
                <a:cs typeface="Arial" panose="020B0604020202020204" pitchFamily="34" charset="0"/>
              </a:rPr>
              <a:t>引起）</a:t>
            </a:r>
            <a:endParaRPr lang="en-US" b="1" dirty="0">
              <a:solidFill>
                <a:schemeClr val="bg1"/>
              </a:solidFill>
              <a:latin typeface="Arial" panose="020B0604020202020204" pitchFamily="34" charset="0"/>
              <a:cs typeface="Arial" panose="020B0604020202020204" pitchFamily="34" charset="0"/>
            </a:endParaRPr>
          </a:p>
        </p:txBody>
      </p:sp>
      <p:pic>
        <p:nvPicPr>
          <p:cNvPr id="5" name="Picture 6" descr="neandertha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1F0D06"/>
              </a:gs>
              <a:gs pos="100000">
                <a:srgbClr val="722F17"/>
              </a:gs>
            </a:gsLst>
            <a:lin ang="5400000" scaled="1"/>
          </a:gradFill>
          <a:effectLst>
            <a:outerShdw blurRad="63500" dist="35921" dir="2700000" algn="ctr" rotWithShape="0">
              <a:srgbClr val="000000">
                <a:alpha val="74997"/>
              </a:srgbClr>
            </a:outerShdw>
          </a:effectLst>
        </p:spPr>
        <p:txBody>
          <a:bodyPr/>
          <a:lstStyle/>
          <a:p>
            <a:pPr eaLnBrk="1" hangingPunct="1"/>
            <a:r>
              <a:rPr lang="ja-JP" altLang="en-US" b="1" dirty="0">
                <a:solidFill>
                  <a:schemeClr val="bg1"/>
                </a:solidFill>
                <a:effectLst>
                  <a:outerShdw blurRad="38100" dist="38100" dir="2700000" algn="tl">
                    <a:srgbClr val="000000"/>
                  </a:outerShdw>
                </a:effectLst>
                <a:ea typeface="ヒラギノ角ゴ ProN W3" pitchFamily="-84" charset="-128"/>
              </a:rPr>
              <a:t>我</a:t>
            </a:r>
            <a:r>
              <a:rPr lang="ja-JP" altLang="en-US" b="1" dirty="0">
                <a:solidFill>
                  <a:schemeClr val="bg1"/>
                </a:solidFill>
                <a:effectLst>
                  <a:outerShdw blurRad="38100" dist="38100" dir="2700000" algn="tl">
                    <a:srgbClr val="000000"/>
                  </a:outerShdw>
                </a:effectLst>
                <a:ea typeface="华文细黑" pitchFamily="-84" charset="-122"/>
              </a:rPr>
              <a:t>爱</a:t>
            </a:r>
            <a:r>
              <a:rPr lang="ja-JP" altLang="en-US" b="1" dirty="0">
                <a:solidFill>
                  <a:schemeClr val="bg1"/>
                </a:solidFill>
                <a:effectLst>
                  <a:outerShdw blurRad="38100" dist="38100" dir="2700000" algn="tl">
                    <a:srgbClr val="000000"/>
                  </a:outerShdw>
                </a:effectLst>
                <a:ea typeface="ＭＳ Ｐゴシック" pitchFamily="34" charset="-128"/>
              </a:rPr>
              <a:t>露西</a:t>
            </a:r>
            <a:r>
              <a:rPr lang="en-US" altLang="ja-JP" dirty="0">
                <a:solidFill>
                  <a:schemeClr val="bg1"/>
                </a:solidFill>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(1973)</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pic>
        <p:nvPicPr>
          <p:cNvPr id="153602" name="Picture 4"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4343400" y="1752600"/>
            <a:ext cx="4800600" cy="1143000"/>
          </a:xfrm>
        </p:spPr>
        <p:txBody>
          <a:bodyPr/>
          <a:lstStyle/>
          <a:p>
            <a:pPr algn="l"/>
            <a:r>
              <a:rPr lang="zh-CN" altLang="en-US" sz="3600" b="1" i="1" dirty="0">
                <a:solidFill>
                  <a:schemeClr val="bg1"/>
                </a:solidFill>
                <a:latin typeface="+mj-lt"/>
              </a:rPr>
              <a:t>阿法南方古猿 </a:t>
            </a:r>
            <a:r>
              <a:rPr lang="en-US" sz="3600" b="1" dirty="0">
                <a:solidFill>
                  <a:schemeClr val="bg1"/>
                </a:solidFill>
                <a:latin typeface="+mj-lt"/>
              </a:rPr>
              <a:t>(</a:t>
            </a:r>
            <a:r>
              <a:rPr lang="zh-CN" altLang="en-US" sz="3600" b="1" dirty="0">
                <a:solidFill>
                  <a:schemeClr val="bg1"/>
                </a:solidFill>
                <a:latin typeface="+mj-lt"/>
              </a:rPr>
              <a:t>绰号为</a:t>
            </a:r>
            <a:r>
              <a:rPr lang="ru-RU" altLang="ja-JP" sz="3600" b="1" dirty="0">
                <a:solidFill>
                  <a:schemeClr val="bg1"/>
                </a:solidFill>
                <a:latin typeface="+mj-lt"/>
              </a:rPr>
              <a:t>“</a:t>
            </a:r>
            <a:r>
              <a:rPr lang="zh-CN" altLang="en-US" sz="3600" b="1" dirty="0">
                <a:solidFill>
                  <a:schemeClr val="bg1"/>
                </a:solidFill>
                <a:latin typeface="+mj-lt"/>
              </a:rPr>
              <a:t>露西”</a:t>
            </a:r>
            <a:r>
              <a:rPr lang="en-US" altLang="ja-JP" sz="3600" b="1" dirty="0">
                <a:solidFill>
                  <a:schemeClr val="bg1"/>
                </a:solidFill>
                <a:latin typeface="+mj-lt"/>
              </a:rPr>
              <a:t>)</a:t>
            </a:r>
            <a:endParaRPr lang="en-US" sz="3600" b="1" dirty="0">
              <a:solidFill>
                <a:schemeClr val="bg1"/>
              </a:solidFill>
              <a:latin typeface="+mj-lt"/>
            </a:endParaRPr>
          </a:p>
        </p:txBody>
      </p:sp>
      <p:sp>
        <p:nvSpPr>
          <p:cNvPr id="5"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dirty="0">
                <a:solidFill>
                  <a:schemeClr val="bg1"/>
                </a:solidFill>
                <a:latin typeface="+mj-lt"/>
                <a:cs typeface="Arial" charset="0"/>
              </a:rPr>
              <a:t>当需要一个膝盖关节来证明“露西”直立时，他们使用的是从位于地层以下超过</a:t>
            </a:r>
            <a:r>
              <a:rPr lang="en-US" altLang="zh-CN" sz="2800" b="1" dirty="0">
                <a:solidFill>
                  <a:schemeClr val="bg1"/>
                </a:solidFill>
                <a:latin typeface="+mj-lt"/>
                <a:cs typeface="Arial" charset="0"/>
              </a:rPr>
              <a:t>60</a:t>
            </a:r>
            <a:r>
              <a:rPr lang="zh-CN" altLang="en-US" sz="2800" b="1" dirty="0">
                <a:solidFill>
                  <a:schemeClr val="bg1"/>
                </a:solidFill>
                <a:latin typeface="+mj-lt"/>
                <a:cs typeface="Arial" charset="0"/>
              </a:rPr>
              <a:t>米且距离超过三公里的地方！</a:t>
            </a:r>
            <a:endParaRPr lang="en-US" sz="2800" b="1" dirty="0">
              <a:solidFill>
                <a:schemeClr val="bg1"/>
              </a:solidFill>
              <a:latin typeface="+mj-lt"/>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fade">
                                      <p:cBhvr>
                                        <p:cTn id="7" dur="5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p:cNvSpPr txBox="1">
            <a:spLocks noChangeArrowheads="1"/>
          </p:cNvSpPr>
          <p:nvPr/>
        </p:nvSpPr>
        <p:spPr bwMode="auto">
          <a:xfrm>
            <a:off x="0" y="6858000"/>
            <a:ext cx="9007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zh-CN" sz="3200" b="1"/>
              <a:t>“</a:t>
            </a:r>
            <a:r>
              <a:rPr lang="zh-CN" altLang="en-US" sz="3200" b="1">
                <a:ea typeface="SimSun" pitchFamily="2" charset="-122"/>
              </a:rPr>
              <a:t>第二天凌晨</a:t>
            </a:r>
            <a:r>
              <a:rPr lang="en-US" altLang="zh-CN" sz="3200" b="1"/>
              <a:t>,…</a:t>
            </a:r>
            <a:r>
              <a:rPr lang="en-US" altLang="ja-JP" sz="3200" b="1"/>
              <a:t> </a:t>
            </a:r>
            <a:r>
              <a:rPr lang="zh-CN" altLang="en-US" sz="3200" b="1">
                <a:ea typeface="SimSun" pitchFamily="2" charset="-122"/>
              </a:rPr>
              <a:t>当太阳升起时 我降服了耶稣 ”</a:t>
            </a:r>
          </a:p>
          <a:p>
            <a:pPr algn="ctr"/>
            <a:r>
              <a:rPr lang="en-US" altLang="en-US" sz="3200" b="1"/>
              <a:t> (p. 225)</a:t>
            </a:r>
          </a:p>
        </p:txBody>
      </p:sp>
      <p:sp>
        <p:nvSpPr>
          <p:cNvPr id="71683"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ja-JP" altLang="en-US" b="1">
                <a:solidFill>
                  <a:schemeClr val="bg1"/>
                </a:solidFill>
                <a:ea typeface="ヒラギノ角ゴ ProN W3" pitchFamily="-84" charset="-128"/>
              </a:rPr>
              <a:t>他的</a:t>
            </a:r>
            <a:r>
              <a:rPr lang="zh-CN" altLang="en-US" b="1">
                <a:solidFill>
                  <a:schemeClr val="bg1"/>
                </a:solidFill>
                <a:ea typeface="SimSun" pitchFamily="2" charset="-122"/>
              </a:rPr>
              <a:t>屈服</a:t>
            </a:r>
            <a:r>
              <a:rPr lang="zh-CN" altLang="en-US">
                <a:solidFill>
                  <a:schemeClr val="bg1"/>
                </a:solidFill>
                <a:ea typeface="ＭＳ Ｐゴシック" pitchFamily="34" charset="-128"/>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zh-CN" altLang="en-US" b="1" dirty="0">
                <a:solidFill>
                  <a:schemeClr val="bg1"/>
                </a:solidFill>
                <a:effectLst>
                  <a:outerShdw blurRad="38100" dist="38100" dir="2700000" algn="tl">
                    <a:srgbClr val="000000"/>
                  </a:outerShdw>
                </a:effectLst>
              </a:rPr>
              <a:t>所有其他的都反驳</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dirty="0">
                <a:solidFill>
                  <a:schemeClr val="bg1"/>
                </a:solidFill>
                <a:latin typeface="Arial" charset="0"/>
              </a:rPr>
              <a:t>= </a:t>
            </a:r>
            <a:r>
              <a:rPr lang="zh-CN" altLang="en-US" sz="2800" dirty="0">
                <a:solidFill>
                  <a:schemeClr val="bg1"/>
                </a:solidFill>
                <a:latin typeface="Arial" charset="0"/>
              </a:rPr>
              <a:t>猩猩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腊玛古猿</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六个月大的驴子</a:t>
            </a:r>
            <a:endParaRPr lang="en-US" sz="2800" dirty="0">
              <a:solidFill>
                <a:srgbClr val="FFFFFF"/>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奥尔塞人</a:t>
            </a:r>
            <a:endParaRPr lang="en-US" sz="2800" i="1" dirty="0">
              <a:solidFill>
                <a:srgbClr val="FFFFFF"/>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阿法南方古猿</a:t>
            </a:r>
            <a:r>
              <a:rPr lang="en-US" sz="2800" i="1" dirty="0">
                <a:solidFill>
                  <a:schemeClr val="bg1"/>
                </a:solidFill>
                <a:cs typeface="Arial" charset="0"/>
              </a:rPr>
              <a:t>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大长臂猿</a:t>
            </a:r>
            <a:endParaRPr lang="en-US" sz="2800" b="1" dirty="0">
              <a:solidFill>
                <a:srgbClr val="FFFFFF"/>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爪哇人</a:t>
            </a:r>
            <a:endParaRPr lang="en-US" sz="2800" b="1" i="1" dirty="0">
              <a:solidFill>
                <a:srgbClr val="FFFFFF"/>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dirty="0" err="1">
                <a:solidFill>
                  <a:schemeClr val="bg1"/>
                </a:solidFill>
                <a:cs typeface="Arial" charset="0"/>
              </a:rPr>
              <a:t>北京</a:t>
            </a:r>
            <a:r>
              <a:rPr lang="en-US" sz="2800" i="1" dirty="0">
                <a:solidFill>
                  <a:schemeClr val="bg1"/>
                </a:solidFill>
                <a:cs typeface="Arial" charset="0"/>
              </a:rPr>
              <a:t> </a:t>
            </a:r>
            <a:r>
              <a:rPr lang="zh-CN" altLang="en-US" sz="2800" i="1" dirty="0">
                <a:solidFill>
                  <a:schemeClr val="bg1"/>
                </a:solidFill>
                <a:cs typeface="Arial" charset="0"/>
              </a:rPr>
              <a:t>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现代的欧洲人</a:t>
            </a:r>
            <a:endParaRPr lang="en-US" sz="2800" b="1" dirty="0">
              <a:solidFill>
                <a:srgbClr val="FFFFFF"/>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克罗马侬人前人</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70n</a:t>
            </a:r>
          </a:p>
        </p:txBody>
      </p:sp>
    </p:spTree>
    <p:extLst>
      <p:ext uri="{BB962C8B-B14F-4D97-AF65-F5344CB8AC3E}">
        <p14:creationId xmlns:p14="http://schemas.microsoft.com/office/powerpoint/2010/main" val="22060027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Arial" charset="0"/>
              <a:ea typeface="ＭＳ Ｐゴシック" charset="0"/>
            </a:endParaRPr>
          </a:p>
        </p:txBody>
      </p:sp>
      <p:sp>
        <p:nvSpPr>
          <p:cNvPr id="134146" name="Rectangle 3"/>
          <p:cNvSpPr>
            <a:spLocks noGrp="1" noChangeArrowheads="1"/>
          </p:cNvSpPr>
          <p:nvPr>
            <p:ph type="title"/>
          </p:nvPr>
        </p:nvSpPr>
        <p:spPr>
          <a:xfrm>
            <a:off x="2667000" y="1295400"/>
            <a:ext cx="3352800" cy="3733800"/>
          </a:xfrm>
        </p:spPr>
        <p:txBody>
          <a:bodyPr/>
          <a:lstStyle/>
          <a:p>
            <a:pPr eaLnBrk="1" hangingPunct="1"/>
            <a:r>
              <a:rPr lang="en-US">
                <a:solidFill>
                  <a:srgbClr val="FFFFFF"/>
                </a:solidFill>
                <a:latin typeface="Arial" charset="0"/>
              </a:rPr>
              <a:t>Expelled Movie Clip</a:t>
            </a:r>
          </a:p>
        </p:txBody>
      </p:sp>
      <p:pic>
        <p:nvPicPr>
          <p:cNvPr id="134147"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5"/>
          <p:cNvSpPr txBox="1">
            <a:spLocks noChangeArrowheads="1"/>
          </p:cNvSpPr>
          <p:nvPr/>
        </p:nvSpPr>
        <p:spPr bwMode="auto">
          <a:xfrm>
            <a:off x="838200" y="4953000"/>
            <a:ext cx="472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5400" b="1">
                <a:solidFill>
                  <a:srgbClr val="FF0000"/>
                </a:solidFill>
                <a:latin typeface="DFKai-SB" charset="0"/>
                <a:ea typeface="DFKai-SB" charset="0"/>
                <a:cs typeface="DFKai-SB" charset="0"/>
              </a:rPr>
              <a:t>不准有智慧</a:t>
            </a:r>
            <a:r>
              <a:rPr lang="en-US" altLang="zh-TW" sz="5400" b="1">
                <a:solidFill>
                  <a:srgbClr val="FF0000"/>
                </a:solidFill>
                <a:latin typeface="DFKai-SB" charset="0"/>
                <a:ea typeface="DFKai-SB" charset="0"/>
                <a:cs typeface="DFKai-SB" charset="0"/>
              </a:rPr>
              <a:t>!</a:t>
            </a:r>
          </a:p>
        </p:txBody>
      </p:sp>
    </p:spTree>
    <p:extLst>
      <p:ext uri="{BB962C8B-B14F-4D97-AF65-F5344CB8AC3E}">
        <p14:creationId xmlns:p14="http://schemas.microsoft.com/office/powerpoint/2010/main" val="824377078"/>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339970" name="Picture 3" descr="Evolution of Man Cartoon.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7601" y="1617018"/>
              <a:ext cx="7561262" cy="12872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28" charset="0"/>
                <a:ea typeface="ＭＳ Ｐゴシック" pitchFamily="-112" charset="-128"/>
                <a:cs typeface="ＭＳ Ｐゴシック" pitchFamily="-112" charset="-128"/>
              </a:endParaRPr>
            </a:p>
          </p:txBody>
        </p:sp>
      </p:grpSp>
      <p:sp>
        <p:nvSpPr>
          <p:cNvPr id="339969" name="Title 1"/>
          <p:cNvSpPr>
            <a:spLocks noGrp="1"/>
          </p:cNvSpPr>
          <p:nvPr>
            <p:ph type="title"/>
          </p:nvPr>
        </p:nvSpPr>
        <p:spPr/>
        <p:txBody>
          <a:bodyPr/>
          <a:lstStyle/>
          <a:p>
            <a:r>
              <a:rPr lang="en-US" altLang="zh-CN">
                <a:latin typeface="Arial" charset="0"/>
                <a:cs typeface="Geneva" charset="0"/>
              </a:rPr>
              <a:t>The Evolution of Man</a:t>
            </a:r>
          </a:p>
        </p:txBody>
      </p:sp>
      <p:sp>
        <p:nvSpPr>
          <p:cNvPr id="339971"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OTS 77d</a:t>
            </a:r>
          </a:p>
        </p:txBody>
      </p:sp>
      <p:sp>
        <p:nvSpPr>
          <p:cNvPr id="339986"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6600" b="1" dirty="0">
                <a:solidFill>
                  <a:srgbClr val="FFFFFF"/>
                </a:solidFill>
                <a:latin typeface="Futura Condensed" charset="0"/>
                <a:cs typeface="Futura Condensed" charset="0"/>
              </a:rPr>
              <a:t>人类进化史</a:t>
            </a:r>
            <a:endParaRPr lang="en-US" sz="6600" b="1" dirty="0">
              <a:solidFill>
                <a:srgbClr val="FFFFFF"/>
              </a:solidFill>
              <a:latin typeface="Futura Condensed" charset="0"/>
              <a:cs typeface="Futura Condensed" charset="0"/>
            </a:endParaRPr>
          </a:p>
        </p:txBody>
      </p:sp>
      <p:sp>
        <p:nvSpPr>
          <p:cNvPr id="4" name="Rectangle 3">
            <a:extLst>
              <a:ext uri="{FF2B5EF4-FFF2-40B4-BE49-F238E27FC236}">
                <a16:creationId xmlns:a16="http://schemas.microsoft.com/office/drawing/2014/main" id="{7588C8BB-E554-42B3-BF76-B4629A5D892D}"/>
              </a:ext>
            </a:extLst>
          </p:cNvPr>
          <p:cNvSpPr/>
          <p:nvPr/>
        </p:nvSpPr>
        <p:spPr>
          <a:xfrm rot="21016891">
            <a:off x="7214802" y="4924376"/>
            <a:ext cx="1474256" cy="1938992"/>
          </a:xfrm>
          <a:prstGeom prst="rect">
            <a:avLst/>
          </a:prstGeom>
          <a:solidFill>
            <a:schemeClr val="bg1"/>
          </a:solidFill>
        </p:spPr>
        <p:txBody>
          <a:bodyPr wrap="square">
            <a:spAutoFit/>
          </a:bodyPr>
          <a:lstStyle/>
          <a:p>
            <a:r>
              <a:rPr lang="en-SG" dirty="0" err="1"/>
              <a:t>新的巨型家庭购物网络</a:t>
            </a:r>
            <a:endParaRPr lang="en-SG" dirty="0"/>
          </a:p>
          <a:p>
            <a:r>
              <a:rPr lang="en-US" altLang="zh-CN" dirty="0"/>
              <a:t>500</a:t>
            </a:r>
            <a:r>
              <a:rPr lang="zh-CN" altLang="en-US" dirty="0"/>
              <a:t>个频道</a:t>
            </a:r>
            <a:endParaRPr lang="en-SG" dirty="0"/>
          </a:p>
        </p:txBody>
      </p:sp>
      <p:sp>
        <p:nvSpPr>
          <p:cNvPr id="5" name="Rectangle 4">
            <a:extLst>
              <a:ext uri="{FF2B5EF4-FFF2-40B4-BE49-F238E27FC236}">
                <a16:creationId xmlns:a16="http://schemas.microsoft.com/office/drawing/2014/main" id="{F0E674C4-40EA-49E0-8DC3-9F2F18ECD796}"/>
              </a:ext>
            </a:extLst>
          </p:cNvPr>
          <p:cNvSpPr/>
          <p:nvPr/>
        </p:nvSpPr>
        <p:spPr bwMode="auto">
          <a:xfrm>
            <a:off x="477601" y="1752600"/>
            <a:ext cx="7561262" cy="2540496"/>
          </a:xfrm>
          <a:prstGeom prst="rect">
            <a:avLst/>
          </a:prstGeom>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endParaRPr>
          </a:p>
        </p:txBody>
      </p:sp>
      <p:sp>
        <p:nvSpPr>
          <p:cNvPr id="16" name="Rectangle 2">
            <a:extLst>
              <a:ext uri="{FF2B5EF4-FFF2-40B4-BE49-F238E27FC236}">
                <a16:creationId xmlns:a16="http://schemas.microsoft.com/office/drawing/2014/main" id="{FFC99100-6896-4E5A-86A6-3EA817593498}"/>
              </a:ext>
            </a:extLst>
          </p:cNvPr>
          <p:cNvSpPr txBox="1">
            <a:spLocks noChangeArrowheads="1"/>
          </p:cNvSpPr>
          <p:nvPr/>
        </p:nvSpPr>
        <p:spPr bwMode="auto">
          <a:xfrm>
            <a:off x="395288" y="1628775"/>
            <a:ext cx="1287699"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7" name="Rectangle 2">
            <a:extLst>
              <a:ext uri="{FF2B5EF4-FFF2-40B4-BE49-F238E27FC236}">
                <a16:creationId xmlns:a16="http://schemas.microsoft.com/office/drawing/2014/main" id="{B02B7882-AFD0-4D9C-97BB-5995D8D90FDD}"/>
              </a:ext>
            </a:extLst>
          </p:cNvPr>
          <p:cNvSpPr txBox="1">
            <a:spLocks noChangeArrowheads="1"/>
          </p:cNvSpPr>
          <p:nvPr/>
        </p:nvSpPr>
        <p:spPr bwMode="auto">
          <a:xfrm>
            <a:off x="6443663" y="1628775"/>
            <a:ext cx="1512887" cy="2599486"/>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8" name="Rectangle 2">
            <a:extLst>
              <a:ext uri="{FF2B5EF4-FFF2-40B4-BE49-F238E27FC236}">
                <a16:creationId xmlns:a16="http://schemas.microsoft.com/office/drawing/2014/main" id="{070B9CC2-A0EB-4484-97F5-5AA20DE98D2D}"/>
              </a:ext>
            </a:extLst>
          </p:cNvPr>
          <p:cNvSpPr txBox="1">
            <a:spLocks noChangeArrowheads="1"/>
          </p:cNvSpPr>
          <p:nvPr/>
        </p:nvSpPr>
        <p:spPr bwMode="auto">
          <a:xfrm>
            <a:off x="1765300" y="1628775"/>
            <a:ext cx="862012"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早期灵长类</a:t>
            </a:r>
          </a:p>
        </p:txBody>
      </p:sp>
      <p:sp>
        <p:nvSpPr>
          <p:cNvPr id="19" name="Rectangle 2">
            <a:extLst>
              <a:ext uri="{FF2B5EF4-FFF2-40B4-BE49-F238E27FC236}">
                <a16:creationId xmlns:a16="http://schemas.microsoft.com/office/drawing/2014/main" id="{CB0DD7CF-FEB3-4A7C-9F60-7D78CE2DF637}"/>
              </a:ext>
            </a:extLst>
          </p:cNvPr>
          <p:cNvSpPr txBox="1">
            <a:spLocks noChangeArrowheads="1"/>
          </p:cNvSpPr>
          <p:nvPr/>
        </p:nvSpPr>
        <p:spPr bwMode="auto">
          <a:xfrm>
            <a:off x="2700338" y="1628775"/>
            <a:ext cx="1008062"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直立人</a:t>
            </a:r>
          </a:p>
        </p:txBody>
      </p:sp>
      <p:sp>
        <p:nvSpPr>
          <p:cNvPr id="20" name="Rectangle 2">
            <a:extLst>
              <a:ext uri="{FF2B5EF4-FFF2-40B4-BE49-F238E27FC236}">
                <a16:creationId xmlns:a16="http://schemas.microsoft.com/office/drawing/2014/main" id="{9679EBBF-9C50-4393-837C-8105420A22D3}"/>
              </a:ext>
            </a:extLst>
          </p:cNvPr>
          <p:cNvSpPr txBox="1">
            <a:spLocks noChangeArrowheads="1"/>
          </p:cNvSpPr>
          <p:nvPr/>
        </p:nvSpPr>
        <p:spPr bwMode="auto">
          <a:xfrm>
            <a:off x="3790713" y="1628775"/>
            <a:ext cx="925750"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新石器时代智人</a:t>
            </a:r>
          </a:p>
        </p:txBody>
      </p:sp>
      <p:sp>
        <p:nvSpPr>
          <p:cNvPr id="21" name="Rectangle 2">
            <a:extLst>
              <a:ext uri="{FF2B5EF4-FFF2-40B4-BE49-F238E27FC236}">
                <a16:creationId xmlns:a16="http://schemas.microsoft.com/office/drawing/2014/main" id="{37E9C898-76C2-47C6-B311-C5538348F74B}"/>
              </a:ext>
            </a:extLst>
          </p:cNvPr>
          <p:cNvSpPr txBox="1">
            <a:spLocks noChangeArrowheads="1"/>
          </p:cNvSpPr>
          <p:nvPr/>
        </p:nvSpPr>
        <p:spPr bwMode="auto">
          <a:xfrm>
            <a:off x="4798773" y="1628775"/>
            <a:ext cx="925751"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进化智人</a:t>
            </a:r>
          </a:p>
        </p:txBody>
      </p:sp>
    </p:spTree>
    <p:extLst>
      <p:ext uri="{BB962C8B-B14F-4D97-AF65-F5344CB8AC3E}">
        <p14:creationId xmlns:p14="http://schemas.microsoft.com/office/powerpoint/2010/main" val="8844112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49" name="Rectangle 2"/>
          <p:cNvSpPr>
            <a:spLocks noGrp="1" noChangeArrowheads="1"/>
          </p:cNvSpPr>
          <p:nvPr>
            <p:ph type="ctrTitle"/>
          </p:nvPr>
        </p:nvSpPr>
        <p:spPr>
          <a:xfrm>
            <a:off x="152400" y="304800"/>
            <a:ext cx="8686800" cy="1752600"/>
          </a:xfrm>
        </p:spPr>
        <p:txBody>
          <a:bodyPr/>
          <a:lstStyle/>
          <a:p>
            <a:pPr eaLnBrk="1" hangingPunct="1"/>
            <a:r>
              <a:rPr lang="ja-JP" altLang="en-US" b="1" i="1">
                <a:solidFill>
                  <a:schemeClr val="bg1"/>
                </a:solidFill>
                <a:ea typeface="ヒラギノ角ゴ ProN W3" pitchFamily="-84" charset="-128"/>
              </a:rPr>
              <a:t>神学</a:t>
            </a:r>
            <a:r>
              <a:rPr lang="ja-JP" altLang="en-US" b="1" i="1">
                <a:solidFill>
                  <a:schemeClr val="bg1"/>
                </a:solidFill>
                <a:ea typeface="华文细黑" pitchFamily="-84" charset="-122"/>
              </a:rPr>
              <a:t>问题</a:t>
            </a:r>
            <a:r>
              <a:rPr lang="ja-JP" altLang="en-US" b="1" i="1">
                <a:solidFill>
                  <a:schemeClr val="bg1"/>
                </a:solidFill>
                <a:ea typeface="ヒラギノ角ゴ ProN W3" pitchFamily="-84" charset="-128"/>
              </a:rPr>
              <a:t>以有神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endParaRPr lang="en-US" altLang="en-US" b="1" i="1">
              <a:solidFill>
                <a:schemeClr val="bg1"/>
              </a:solidFill>
              <a:ea typeface="ＭＳ Ｐゴシック" pitchFamily="34" charset="-128"/>
            </a:endParaRPr>
          </a:p>
        </p:txBody>
      </p:sp>
      <p:sp>
        <p:nvSpPr>
          <p:cNvPr id="96259" name="Rectangle 3"/>
          <p:cNvSpPr>
            <a:spLocks noGrp="1" noChangeArrowheads="1"/>
          </p:cNvSpPr>
          <p:nvPr>
            <p:ph type="subTitle" idx="1"/>
          </p:nvPr>
        </p:nvSpPr>
        <p:spPr>
          <a:xfrm>
            <a:off x="4038600" y="2514600"/>
            <a:ext cx="4495800" cy="2895600"/>
          </a:xfrm>
        </p:spPr>
        <p:txBody>
          <a:bodyPr/>
          <a:lstStyle/>
          <a:p>
            <a:pPr algn="l" eaLnBrk="1" hangingPunct="1"/>
            <a:r>
              <a:rPr lang="ja-JP" altLang="en-US" b="1" i="1">
                <a:solidFill>
                  <a:schemeClr val="bg1"/>
                </a:solidFill>
                <a:ea typeface="ヒラギノ角ゴ ProN W3" pitchFamily="-84" charset="-128"/>
              </a:rPr>
              <a:t>象</a:t>
            </a:r>
            <a:r>
              <a:rPr lang="ja-JP" altLang="en-US" b="1" i="1">
                <a:solidFill>
                  <a:schemeClr val="bg1"/>
                </a:solidFill>
                <a:ea typeface="华文细黑" pitchFamily="-84" charset="-122"/>
              </a:rPr>
              <a:t>这</a:t>
            </a:r>
            <a:r>
              <a:rPr lang="ja-JP" altLang="en-US" b="1" i="1">
                <a:solidFill>
                  <a:schemeClr val="bg1"/>
                </a:solidFill>
                <a:ea typeface="ヒラギノ角ゴ ProN W3" pitchFamily="-84" charset="-128"/>
              </a:rPr>
              <a:t>个巨大的臭</a:t>
            </a:r>
            <a:r>
              <a:rPr lang="ja-JP" altLang="en-US" b="1" i="1">
                <a:solidFill>
                  <a:schemeClr val="bg1"/>
                </a:solidFill>
                <a:ea typeface="华文细黑" pitchFamily="-84" charset="-122"/>
              </a:rPr>
              <a:t>氧</a:t>
            </a:r>
            <a:r>
              <a:rPr lang="ja-JP" altLang="en-US" b="1" i="1">
                <a:solidFill>
                  <a:schemeClr val="bg1"/>
                </a:solidFill>
                <a:ea typeface="ヒラギノ角ゴ ProN W3" pitchFamily="-84" charset="-128"/>
              </a:rPr>
              <a:t>气孔</a:t>
            </a:r>
            <a:r>
              <a:rPr lang="en-US" altLang="ja-JP" b="1" i="1">
                <a:solidFill>
                  <a:schemeClr val="bg1"/>
                </a:solidFill>
                <a:ea typeface="ＭＳ Ｐゴシック" pitchFamily="34" charset="-128"/>
              </a:rPr>
              <a:t>(2000)</a:t>
            </a:r>
            <a:r>
              <a:rPr lang="ja-JP" altLang="en-US" b="1" i="1">
                <a:solidFill>
                  <a:schemeClr val="bg1"/>
                </a:solidFill>
                <a:ea typeface="ヒラギノ角ゴ ProN W3" pitchFamily="-84" charset="-128"/>
              </a:rPr>
              <a:t>，我相信有神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r>
              <a:rPr lang="ja-JP" altLang="en-US" b="1" i="1">
                <a:solidFill>
                  <a:schemeClr val="bg1"/>
                </a:solidFill>
                <a:ea typeface="ヒラギノ角ゴ ProN W3" pitchFamily="-84" charset="-128"/>
              </a:rPr>
              <a:t>有必</a:t>
            </a:r>
            <a:r>
              <a:rPr lang="ja-JP" altLang="en-US" b="1" i="1">
                <a:solidFill>
                  <a:schemeClr val="bg1"/>
                </a:solidFill>
                <a:ea typeface="华文细黑" pitchFamily="-84" charset="-122"/>
              </a:rPr>
              <a:t>须</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讲</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的一些</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神学孔</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pic>
        <p:nvPicPr>
          <p:cNvPr id="155651"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5" descr="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plan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0" y="762000"/>
            <a:ext cx="8686800" cy="10668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zh-CN" altLang="en-US" b="1">
                <a:solidFill>
                  <a:schemeClr val="bg1"/>
                </a:solidFill>
                <a:ea typeface="SimSun" pitchFamily="2" charset="-122"/>
              </a:rPr>
              <a:t>世纪</a:t>
            </a:r>
            <a:endParaRPr lang="zh-CN" altLang="en-US">
              <a:solidFill>
                <a:schemeClr val="bg1"/>
              </a:solidFill>
              <a:ea typeface="SimSun" pitchFamily="2" charset="-122"/>
            </a:endParaRPr>
          </a:p>
        </p:txBody>
      </p:sp>
      <p:sp>
        <p:nvSpPr>
          <p:cNvPr id="98308" name="Rectangle 4"/>
          <p:cNvSpPr>
            <a:spLocks noGrp="1" noChangeArrowheads="1"/>
          </p:cNvSpPr>
          <p:nvPr>
            <p:ph type="subTitle" idx="1"/>
          </p:nvPr>
        </p:nvSpPr>
        <p:spPr>
          <a:xfrm>
            <a:off x="4038600" y="2514600"/>
            <a:ext cx="4495800" cy="17526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世</a:t>
            </a:r>
            <a:r>
              <a:rPr lang="ja-JP" altLang="en-US" b="1">
                <a:solidFill>
                  <a:schemeClr val="bg1"/>
                </a:solidFill>
                <a:ea typeface="华文细黑" pitchFamily="-84" charset="-122"/>
              </a:rPr>
              <a:t>纪</a:t>
            </a:r>
            <a:r>
              <a:rPr lang="en-US" altLang="ja-JP" b="1">
                <a:solidFill>
                  <a:schemeClr val="bg1"/>
                </a:solidFill>
                <a:ea typeface="ＭＳ Ｐゴシック" pitchFamily="34" charset="-128"/>
              </a:rPr>
              <a:t>1-2</a:t>
            </a:r>
            <a:r>
              <a:rPr lang="ja-JP" altLang="en-US" b="1">
                <a:solidFill>
                  <a:schemeClr val="bg1"/>
                </a:solidFill>
                <a:ea typeface="ヒラギノ角ゴ ProN W3" pitchFamily="-84" charset="-128"/>
              </a:rPr>
              <a:t>是甚而不暗示演</a:t>
            </a:r>
            <a:r>
              <a:rPr lang="ja-JP" altLang="en-US" b="1">
                <a:solidFill>
                  <a:schemeClr val="bg1"/>
                </a:solidFill>
                <a:ea typeface="华文细黑" pitchFamily="-84" charset="-122"/>
              </a:rPr>
              <a:t>变创</a:t>
            </a:r>
            <a:r>
              <a:rPr lang="ja-JP" altLang="en-US" b="1">
                <a:solidFill>
                  <a:schemeClr val="bg1"/>
                </a:solidFill>
                <a:ea typeface="ヒラギノ角ゴ ProN W3" pitchFamily="-84" charset="-128"/>
              </a:rPr>
              <a:t>作的一个直接的</a:t>
            </a:r>
            <a:r>
              <a:rPr lang="zh-CN" altLang="en-US" b="1">
                <a:solidFill>
                  <a:schemeClr val="bg1"/>
                </a:solidFill>
                <a:ea typeface="SimSun" pitchFamily="2" charset="-122"/>
              </a:rPr>
              <a:t>纪录</a:t>
            </a:r>
            <a:r>
              <a:rPr lang="zh-CN" altLang="en-US">
                <a:ea typeface="ＭＳ Ｐゴシック" pitchFamily="34" charset="-128"/>
              </a:rPr>
              <a:t> </a:t>
            </a:r>
          </a:p>
        </p:txBody>
      </p:sp>
      <p:pic>
        <p:nvPicPr>
          <p:cNvPr id="157700"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6"/>
          <p:cNvSpPr txBox="1">
            <a:spLocks noChangeArrowheads="1"/>
          </p:cNvSpPr>
          <p:nvPr/>
        </p:nvSpPr>
        <p:spPr bwMode="auto">
          <a:xfrm>
            <a:off x="0" y="0"/>
            <a:ext cx="3581400" cy="579438"/>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3200" b="1">
                <a:solidFill>
                  <a:schemeClr val="bg1"/>
                </a:solidFill>
              </a:rPr>
              <a:t>神学</a:t>
            </a:r>
            <a:r>
              <a:rPr lang="ja-JP" altLang="en-US" sz="3200" b="1">
                <a:solidFill>
                  <a:schemeClr val="bg1"/>
                </a:solidFill>
                <a:ea typeface="华文细黑" pitchFamily="-84" charset="-122"/>
              </a:rPr>
              <a:t>问题</a:t>
            </a:r>
            <a:endParaRPr lang="en-US" altLang="en-US" sz="3200" b="1">
              <a:solidFill>
                <a:schemeClr val="bg1"/>
              </a:solidFill>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罗马</a:t>
            </a:r>
            <a:endParaRPr lang="zh-CN" altLang="en-US" sz="2800" b="1">
              <a:solidFill>
                <a:schemeClr val="tx2"/>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犹太</a:t>
            </a:r>
            <a:endParaRPr lang="zh-CN" altLang="en-US" sz="2800" b="1">
              <a:solidFill>
                <a:schemeClr val="tx2"/>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tx2"/>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tx2"/>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ea typeface="SimSun" pitchFamily="2" charset="-122"/>
              </a:rPr>
              <a:t>第一天</a:t>
            </a:r>
            <a:br>
              <a:rPr lang="en-US" altLang="ja-JP" b="1">
                <a:solidFill>
                  <a:schemeClr val="bg1"/>
                </a:solidFill>
                <a:effectLst>
                  <a:outerShdw blurRad="38100" dist="38100" dir="2700000" algn="tl">
                    <a:srgbClr val="808080"/>
                  </a:outerShdw>
                </a:effectLst>
                <a:ea typeface="SimSun" pitchFamily="2" charset="-122"/>
              </a:rPr>
            </a:br>
            <a:endParaRPr lang="en-US" altLang="en-US" sz="2000" b="1">
              <a:solidFill>
                <a:schemeClr val="bg1"/>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bg1"/>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bg1"/>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chemeClr val="bg1"/>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152400" y="304800"/>
            <a:ext cx="8305800" cy="1371600"/>
          </a:xfrm>
          <a:effectLst>
            <a:outerShdw blurRad="63500" dist="35921" dir="2700000" algn="ctr" rotWithShape="0">
              <a:schemeClr val="tx2">
                <a:alpha val="74997"/>
              </a:schemeClr>
            </a:outerShdw>
          </a:effectLst>
        </p:spPr>
        <p:txBody>
          <a:bodyPr/>
          <a:lstStyle/>
          <a:p>
            <a:pPr eaLnBrk="1" hangingPunct="1">
              <a:defRPr/>
            </a:pPr>
            <a:r>
              <a:rPr lang="ja-JP" altLang="en-US" b="1">
                <a:solidFill>
                  <a:schemeClr val="bg1"/>
                </a:solidFill>
                <a:ea typeface="华文细黑" charset="0"/>
                <a:cs typeface="华文细黑" charset="0"/>
              </a:rPr>
              <a:t>创</a:t>
            </a:r>
            <a:r>
              <a:rPr lang="ja-JP" altLang="en-US" b="1">
                <a:solidFill>
                  <a:schemeClr val="bg1"/>
                </a:solidFill>
                <a:ea typeface="ヒラギノ角ゴ ProN W3" charset="0"/>
                <a:cs typeface="ヒラギノ角ゴ ProN W3" charset="0"/>
              </a:rPr>
              <a:t>世</a:t>
            </a:r>
            <a:r>
              <a:rPr lang="ja-JP" altLang="en-US" b="1">
                <a:solidFill>
                  <a:schemeClr val="bg1"/>
                </a:solidFill>
                <a:ea typeface="华文细黑" charset="0"/>
                <a:cs typeface="华文细黑" charset="0"/>
              </a:rPr>
              <a:t>纪</a:t>
            </a:r>
            <a:r>
              <a:rPr lang="en-US" altLang="ja-JP" b="1">
                <a:solidFill>
                  <a:schemeClr val="bg1"/>
                </a:solidFill>
              </a:rPr>
              <a:t>1-11</a:t>
            </a:r>
            <a:r>
              <a:rPr lang="ja-JP" altLang="en-US" b="1">
                <a:solidFill>
                  <a:schemeClr val="bg1"/>
                </a:solidFill>
                <a:ea typeface="ヒラギノ角ゴ ProN W3" charset="0"/>
                <a:cs typeface="ヒラギノ角ゴ ProN W3" charset="0"/>
              </a:rPr>
              <a:t>是否是真正的</a:t>
            </a:r>
            <a:r>
              <a:rPr lang="ja-JP" altLang="en-US" b="1">
                <a:solidFill>
                  <a:schemeClr val="bg1"/>
                </a:solidFill>
                <a:ea typeface="华文细黑" charset="0"/>
                <a:cs typeface="华文细黑" charset="0"/>
              </a:rPr>
              <a:t>历</a:t>
            </a:r>
            <a:r>
              <a:rPr lang="ja-JP" altLang="en-US" b="1">
                <a:solidFill>
                  <a:schemeClr val="bg1"/>
                </a:solidFill>
                <a:ea typeface="ヒラギノ角ゴ ProN W3" charset="0"/>
                <a:cs typeface="ヒラギノ角ゴ ProN W3" charset="0"/>
              </a:rPr>
              <a:t>史？</a:t>
            </a:r>
            <a:endParaRPr lang="en-US" b="1">
              <a:solidFill>
                <a:schemeClr val="bg1"/>
              </a:solidFill>
            </a:endParaRPr>
          </a:p>
        </p:txBody>
      </p:sp>
      <p:sp>
        <p:nvSpPr>
          <p:cNvPr id="16179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58</a:t>
            </a:r>
          </a:p>
        </p:txBody>
      </p:sp>
      <p:sp>
        <p:nvSpPr>
          <p:cNvPr id="100357" name="Text Box 5" descr="Brown marble"/>
          <p:cNvSpPr txBox="1">
            <a:spLocks noChangeArrowheads="1"/>
          </p:cNvSpPr>
          <p:nvPr/>
        </p:nvSpPr>
        <p:spPr bwMode="auto">
          <a:xfrm>
            <a:off x="0" y="1752600"/>
            <a:ext cx="9144000" cy="4367213"/>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神话</a:t>
            </a:r>
            <a:r>
              <a:rPr lang="zh-CN" altLang="en-US" sz="2800" b="1">
                <a:solidFill>
                  <a:srgbClr val="FFFFFF"/>
                </a:solidFill>
                <a:latin typeface="Times New Roman" pitchFamily="18" charset="0"/>
              </a:rPr>
              <a:t>不</a:t>
            </a:r>
            <a:r>
              <a:rPr lang="zh-CN" altLang="en-US" sz="2800" b="1">
                <a:solidFill>
                  <a:srgbClr val="FFFFFF"/>
                </a:solidFill>
                <a:latin typeface="Times New Roman" pitchFamily="18" charset="0"/>
                <a:ea typeface="SimSun" pitchFamily="2" charset="-122"/>
              </a:rPr>
              <a:t>比历史</a:t>
            </a:r>
            <a:r>
              <a:rPr lang="zh-CN" altLang="en-US" sz="2800" b="1">
                <a:solidFill>
                  <a:srgbClr val="FFFFFF"/>
                </a:solidFill>
                <a:latin typeface="Times New Roman" pitchFamily="18" charset="0"/>
              </a:rPr>
              <a:t>更正确</a:t>
            </a:r>
          </a:p>
          <a:p>
            <a:pPr eaLnBrk="1" hangingPunct="1">
              <a:spcBef>
                <a:spcPct val="50000"/>
              </a:spcBef>
              <a:buFontTx/>
              <a:buAutoNum type="arabicPeriod"/>
            </a:pPr>
            <a:r>
              <a:rPr lang="zh-CN" altLang="en-US" sz="2800" b="1">
                <a:solidFill>
                  <a:srgbClr val="FFFFFF"/>
                </a:solidFill>
                <a:latin typeface="Times New Roman" pitchFamily="18" charset="0"/>
              </a:rPr>
              <a:t>非</a:t>
            </a:r>
            <a:r>
              <a:rPr lang="zh-CN" altLang="en-US" sz="2800" b="1">
                <a:solidFill>
                  <a:srgbClr val="FFFFFF"/>
                </a:solidFill>
                <a:latin typeface="Times New Roman" pitchFamily="18" charset="0"/>
                <a:ea typeface="华文细黑" pitchFamily="-84" charset="-122"/>
              </a:rPr>
              <a:t>历</a:t>
            </a:r>
            <a:r>
              <a:rPr lang="zh-CN" altLang="en-US" sz="2800" b="1">
                <a:solidFill>
                  <a:srgbClr val="FFFFFF"/>
                </a:solidFill>
                <a:latin typeface="Times New Roman" pitchFamily="18" charset="0"/>
              </a:rPr>
              <a:t>史角度的信</a:t>
            </a:r>
            <a:r>
              <a:rPr lang="zh-CN" altLang="en-US" sz="2800" b="1">
                <a:solidFill>
                  <a:srgbClr val="FFFFFF"/>
                </a:solidFill>
                <a:latin typeface="Times New Roman" pitchFamily="18" charset="0"/>
                <a:ea typeface="SimSun" pitchFamily="2" charset="-122"/>
              </a:rPr>
              <a:t>息</a:t>
            </a:r>
            <a:r>
              <a:rPr lang="zh-CN" altLang="en-US" sz="2800" b="1">
                <a:solidFill>
                  <a:srgbClr val="FFFFFF"/>
                </a:solidFill>
                <a:latin typeface="Times New Roman" pitchFamily="18" charset="0"/>
              </a:rPr>
              <a:t>非常主</a:t>
            </a:r>
            <a:r>
              <a:rPr lang="zh-CN" altLang="en-US" sz="2800" b="1">
                <a:solidFill>
                  <a:srgbClr val="FFFFFF"/>
                </a:solidFill>
                <a:latin typeface="Times New Roman" pitchFamily="18" charset="0"/>
                <a:ea typeface="华文细黑" pitchFamily="-84" charset="-122"/>
              </a:rPr>
              <a:t>观</a:t>
            </a:r>
            <a:endParaRPr lang="zh-CN" altLang="en-US" sz="2800" b="1">
              <a:solidFill>
                <a:srgbClr val="FFFFFF"/>
              </a:solidFill>
              <a:latin typeface="Times New Roman" pitchFamily="18" charset="0"/>
            </a:endParaRP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他们具有不为人知的重要资讯</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事件和书据所提出拣选吻合</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事件以历史形式呈现</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科学证实创世纪</a:t>
            </a:r>
            <a:r>
              <a:rPr lang="en-US" altLang="zh-CN" sz="2800" b="1">
                <a:solidFill>
                  <a:srgbClr val="FFFFFF"/>
                </a:solidFill>
                <a:latin typeface="Times New Roman" pitchFamily="18" charset="0"/>
                <a:ea typeface="SimSun" pitchFamily="2" charset="-122"/>
              </a:rPr>
              <a:t>1-11</a:t>
            </a:r>
            <a:r>
              <a:rPr lang="zh-CN" altLang="en-US" sz="2800" b="1">
                <a:solidFill>
                  <a:srgbClr val="FFFFFF"/>
                </a:solidFill>
                <a:latin typeface="Times New Roman" pitchFamily="18" charset="0"/>
                <a:ea typeface="SimSun" pitchFamily="2" charset="-122"/>
              </a:rPr>
              <a:t>为历史纪录</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基督肯定他们的历史性</a:t>
            </a:r>
            <a:r>
              <a:rPr lang="en-US" altLang="zh-CN"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马特 </a:t>
            </a:r>
            <a:r>
              <a:rPr lang="en-US" altLang="zh-CN" sz="2800" b="1">
                <a:solidFill>
                  <a:srgbClr val="FFFFFF"/>
                </a:solidFill>
                <a:latin typeface="Times New Roman" pitchFamily="18" charset="0"/>
                <a:ea typeface="SimSun" pitchFamily="2" charset="-122"/>
              </a:rPr>
              <a:t>19:4-6)</a:t>
            </a:r>
          </a:p>
        </p:txBody>
      </p:sp>
      <p:pic>
        <p:nvPicPr>
          <p:cNvPr id="161797" name="Picture 7"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8"/>
          <p:cNvSpPr txBox="1">
            <a:spLocks noChangeArrowheads="1"/>
          </p:cNvSpPr>
          <p:nvPr/>
        </p:nvSpPr>
        <p:spPr bwMode="auto">
          <a:xfrm>
            <a:off x="0" y="0"/>
            <a:ext cx="60960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7">
                                            <p:txEl>
                                              <p:pRg st="0" end="0"/>
                                            </p:txEl>
                                          </p:spTgt>
                                        </p:tgtEl>
                                        <p:attrNameLst>
                                          <p:attrName>style.visibility</p:attrName>
                                        </p:attrNameLst>
                                      </p:cBhvr>
                                      <p:to>
                                        <p:strVal val="visible"/>
                                      </p:to>
                                    </p:set>
                                    <p:animEffect transition="in" filter="dissolve">
                                      <p:cBhvr>
                                        <p:cTn id="12" dur="500"/>
                                        <p:tgtEl>
                                          <p:spTgt spid="1003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xEl>
                                              <p:pRg st="1" end="1"/>
                                            </p:txEl>
                                          </p:spTgt>
                                        </p:tgtEl>
                                        <p:attrNameLst>
                                          <p:attrName>style.visibility</p:attrName>
                                        </p:attrNameLst>
                                      </p:cBhvr>
                                      <p:to>
                                        <p:strVal val="visible"/>
                                      </p:to>
                                    </p:set>
                                    <p:animEffect transition="in" filter="dissolve">
                                      <p:cBhvr>
                                        <p:cTn id="17" dur="500"/>
                                        <p:tgtEl>
                                          <p:spTgt spid="1003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7">
                                            <p:txEl>
                                              <p:pRg st="2" end="2"/>
                                            </p:txEl>
                                          </p:spTgt>
                                        </p:tgtEl>
                                        <p:attrNameLst>
                                          <p:attrName>style.visibility</p:attrName>
                                        </p:attrNameLst>
                                      </p:cBhvr>
                                      <p:to>
                                        <p:strVal val="visible"/>
                                      </p:to>
                                    </p:set>
                                    <p:animEffect transition="in" filter="dissolve">
                                      <p:cBhvr>
                                        <p:cTn id="22" dur="500"/>
                                        <p:tgtEl>
                                          <p:spTgt spid="1003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57">
                                            <p:txEl>
                                              <p:pRg st="3" end="3"/>
                                            </p:txEl>
                                          </p:spTgt>
                                        </p:tgtEl>
                                        <p:attrNameLst>
                                          <p:attrName>style.visibility</p:attrName>
                                        </p:attrNameLst>
                                      </p:cBhvr>
                                      <p:to>
                                        <p:strVal val="visible"/>
                                      </p:to>
                                    </p:set>
                                    <p:animEffect transition="in" filter="dissolve">
                                      <p:cBhvr>
                                        <p:cTn id="27" dur="500"/>
                                        <p:tgtEl>
                                          <p:spTgt spid="10035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7">
                                            <p:txEl>
                                              <p:pRg st="4" end="4"/>
                                            </p:txEl>
                                          </p:spTgt>
                                        </p:tgtEl>
                                        <p:attrNameLst>
                                          <p:attrName>style.visibility</p:attrName>
                                        </p:attrNameLst>
                                      </p:cBhvr>
                                      <p:to>
                                        <p:strVal val="visible"/>
                                      </p:to>
                                    </p:set>
                                    <p:animEffect transition="in" filter="dissolve">
                                      <p:cBhvr>
                                        <p:cTn id="32" dur="500"/>
                                        <p:tgtEl>
                                          <p:spTgt spid="10035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Effect transition="in" filter="dissolve">
                                      <p:cBhvr>
                                        <p:cTn id="37" dur="500"/>
                                        <p:tgtEl>
                                          <p:spTgt spid="10035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57">
                                            <p:txEl>
                                              <p:pRg st="6" end="6"/>
                                            </p:txEl>
                                          </p:spTgt>
                                        </p:tgtEl>
                                        <p:attrNameLst>
                                          <p:attrName>style.visibility</p:attrName>
                                        </p:attrNameLst>
                                      </p:cBhvr>
                                      <p:to>
                                        <p:strVal val="visible"/>
                                      </p:to>
                                    </p:set>
                                    <p:animEffect transition="in" filter="dissolve">
                                      <p:cBhvr>
                                        <p:cTn id="42"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zh-CN" altLang="en-US" sz="4800" b="1">
                <a:solidFill>
                  <a:schemeClr val="bg1"/>
                </a:solidFill>
                <a:ea typeface="SimSun" pitchFamily="2" charset="-122"/>
              </a:rPr>
              <a:t>沦陷</a:t>
            </a:r>
            <a:r>
              <a:rPr lang="zh-CN" altLang="en-US" sz="4800" b="1">
                <a:solidFill>
                  <a:schemeClr val="bg1"/>
                </a:solidFill>
                <a:ea typeface="ヒラギノ角ゴ ProN W3" pitchFamily="-84" charset="-128"/>
              </a:rPr>
              <a:t>和道德罪</a:t>
            </a:r>
            <a:r>
              <a:rPr lang="zh-CN" altLang="en-US" sz="4800" b="1">
                <a:solidFill>
                  <a:schemeClr val="bg1"/>
                </a:solidFill>
                <a:ea typeface="华文细黑" pitchFamily="-84" charset="-122"/>
              </a:rPr>
              <a:t>恶</a:t>
            </a:r>
            <a:r>
              <a:rPr lang="zh-CN" altLang="en-US" sz="4800" b="1">
                <a:solidFill>
                  <a:schemeClr val="bg1"/>
                </a:solidFill>
                <a:ea typeface="ヒラギノ角ゴ ProN W3" pitchFamily="-84" charset="-128"/>
              </a:rPr>
              <a:t>的起源</a:t>
            </a:r>
            <a:r>
              <a:rPr lang="zh-CN" altLang="en-US" sz="4800">
                <a:ea typeface="ＭＳ Ｐゴシック" pitchFamily="34" charset="-128"/>
              </a:rPr>
              <a:t> </a:t>
            </a:r>
          </a:p>
        </p:txBody>
      </p:sp>
      <p:sp>
        <p:nvSpPr>
          <p:cNvPr id="102403" name="Rectangle 3"/>
          <p:cNvSpPr>
            <a:spLocks noGrp="1" noChangeArrowheads="1"/>
          </p:cNvSpPr>
          <p:nvPr>
            <p:ph type="subTitle" idx="1"/>
          </p:nvPr>
        </p:nvSpPr>
        <p:spPr>
          <a:xfrm>
            <a:off x="4000500" y="1981200"/>
            <a:ext cx="5143500" cy="4876800"/>
          </a:xfrm>
        </p:spPr>
        <p:txBody>
          <a:bodyPr/>
          <a:lstStyle/>
          <a:p>
            <a:pPr marL="566738" indent="-566738" algn="l" eaLnBrk="1" hangingPunct="1">
              <a:buFontTx/>
              <a:buChar char="•"/>
            </a:pPr>
            <a:r>
              <a:rPr lang="zh-CN" altLang="en-US" b="1">
                <a:solidFill>
                  <a:schemeClr val="bg1"/>
                </a:solidFill>
                <a:ea typeface="华文细黑" pitchFamily="-84" charset="-122"/>
              </a:rPr>
              <a:t>亚</a:t>
            </a:r>
            <a:r>
              <a:rPr lang="zh-CN" altLang="en-US" b="1">
                <a:solidFill>
                  <a:schemeClr val="bg1"/>
                </a:solidFill>
                <a:ea typeface="ヒラギノ角ゴ ProN W3" pitchFamily="-84" charset="-128"/>
              </a:rPr>
              <a:t>当和</a:t>
            </a:r>
            <a:r>
              <a:rPr lang="zh-CN" altLang="en-US" b="1">
                <a:solidFill>
                  <a:schemeClr val="bg1"/>
                </a:solidFill>
                <a:ea typeface="SimSun" pitchFamily="2" charset="-122"/>
              </a:rPr>
              <a:t>夏娃的</a:t>
            </a:r>
            <a:r>
              <a:rPr lang="zh-CN" altLang="en-US" b="1">
                <a:solidFill>
                  <a:schemeClr val="bg1"/>
                </a:solidFill>
                <a:ea typeface="ヒラギノ角ゴ ProN W3" pitchFamily="-84" charset="-128"/>
              </a:rPr>
              <a:t>故事是</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一个</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计</a:t>
            </a:r>
            <a:r>
              <a:rPr lang="zh-CN" altLang="en-US" b="1">
                <a:solidFill>
                  <a:schemeClr val="bg1"/>
                </a:solidFill>
                <a:ea typeface="ヒラギノ角ゴ ProN W3" pitchFamily="-84" charset="-128"/>
              </a:rPr>
              <a:t>划</a:t>
            </a:r>
            <a:r>
              <a:rPr lang="zh-CN" altLang="en-US" b="1">
                <a:solidFill>
                  <a:schemeClr val="bg1"/>
                </a:solidFill>
                <a:ea typeface="SimSun" pitchFamily="2" charset="-122"/>
              </a:rPr>
              <a:t>富有</a:t>
            </a:r>
            <a:r>
              <a:rPr lang="zh-CN" altLang="en-US" b="1">
                <a:solidFill>
                  <a:schemeClr val="bg1"/>
                </a:solidFill>
                <a:ea typeface="华文细黑" pitchFamily="-84" charset="-122"/>
              </a:rPr>
              <a:t>诗</a:t>
            </a:r>
            <a:r>
              <a:rPr lang="zh-CN" altLang="en-US" b="1">
                <a:solidFill>
                  <a:schemeClr val="bg1"/>
                </a:solidFill>
                <a:ea typeface="SimSun" pitchFamily="2" charset="-122"/>
              </a:rPr>
              <a:t>意</a:t>
            </a:r>
            <a:r>
              <a:rPr lang="zh-CN" altLang="en-US" b="1">
                <a:solidFill>
                  <a:schemeClr val="bg1"/>
                </a:solidFill>
                <a:ea typeface="ヒラギノ角ゴ ProN W3" pitchFamily="-84" charset="-128"/>
              </a:rPr>
              <a:t>和强有力的</a:t>
            </a:r>
            <a:r>
              <a:rPr lang="zh-CN" altLang="en-US" b="1">
                <a:solidFill>
                  <a:schemeClr val="bg1"/>
                </a:solidFill>
                <a:ea typeface="SimSun" pitchFamily="2" charset="-122"/>
              </a:rPr>
              <a:t>比</a:t>
            </a:r>
            <a:r>
              <a:rPr lang="zh-CN" altLang="en-US" b="1">
                <a:solidFill>
                  <a:schemeClr val="bg1"/>
                </a:solidFill>
                <a:ea typeface="华文细黑" pitchFamily="-84" charset="-122"/>
              </a:rPr>
              <a:t>喻</a:t>
            </a:r>
            <a:r>
              <a:rPr lang="zh-CN" altLang="en-US" b="1">
                <a:solidFill>
                  <a:schemeClr val="bg1"/>
                </a:solidFill>
                <a:ea typeface="SimSun" pitchFamily="2" charset="-122"/>
              </a:rPr>
              <a:t>，表达了</a:t>
            </a:r>
            <a:r>
              <a:rPr lang="zh-CN" altLang="en-US" b="1">
                <a:solidFill>
                  <a:schemeClr val="bg1"/>
                </a:solidFill>
                <a:ea typeface="ヒラギノ角ゴ ProN W3" pitchFamily="-84" charset="-128"/>
              </a:rPr>
              <a:t>精神</a:t>
            </a:r>
            <a:r>
              <a:rPr lang="zh-CN" altLang="en-US" b="1">
                <a:solidFill>
                  <a:schemeClr val="bg1"/>
                </a:solidFill>
                <a:ea typeface="SimSun" pitchFamily="2" charset="-122"/>
              </a:rPr>
              <a:t>境界</a:t>
            </a:r>
            <a:r>
              <a:rPr lang="en-US" altLang="zh-CN" b="1">
                <a:solidFill>
                  <a:schemeClr val="bg1"/>
                </a:solidFill>
                <a:ea typeface="ＭＳ Ｐゴシック" pitchFamily="34" charset="-128"/>
              </a:rPr>
              <a:t>( </a:t>
            </a:r>
            <a:r>
              <a:rPr lang="zh-CN" altLang="en-US" b="1">
                <a:solidFill>
                  <a:schemeClr val="bg1"/>
                </a:solidFill>
                <a:ea typeface="ヒラギノ角ゴ ProN W3" pitchFamily="-84" charset="-128"/>
              </a:rPr>
              <a:t>灵魂</a:t>
            </a:r>
            <a:r>
              <a:rPr lang="en-US" altLang="zh-CN" b="1">
                <a:solidFill>
                  <a:schemeClr val="bg1"/>
                </a:solidFill>
                <a:ea typeface="ＭＳ Ｐゴシック" pitchFamily="34" charset="-128"/>
              </a:rPr>
              <a:t>)</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和道德律</a:t>
            </a:r>
            <a:r>
              <a:rPr lang="zh-CN" altLang="en-US" b="1">
                <a:solidFill>
                  <a:schemeClr val="bg1"/>
                </a:solidFill>
                <a:ea typeface="SimSun" pitchFamily="2" charset="-122"/>
              </a:rPr>
              <a:t>如何进入人</a:t>
            </a:r>
            <a:r>
              <a:rPr lang="zh-CN" altLang="en-US" b="1">
                <a:solidFill>
                  <a:schemeClr val="bg1"/>
                </a:solidFill>
                <a:ea typeface="ヒラギノ角ゴ ProN W3" pitchFamily="-84" charset="-128"/>
              </a:rPr>
              <a:t>类</a:t>
            </a:r>
            <a:r>
              <a:rPr lang="zh-CN" altLang="en-US" b="1">
                <a:solidFill>
                  <a:schemeClr val="bg1"/>
                </a:solidFill>
                <a:ea typeface="ＭＳ Ｐゴシック" pitchFamily="34" charset="-128"/>
              </a:rPr>
              <a:t>” </a:t>
            </a:r>
            <a:r>
              <a:rPr lang="en-US" altLang="ja-JP" b="1">
                <a:solidFill>
                  <a:schemeClr val="bg1"/>
                </a:solidFill>
                <a:ea typeface="ＭＳ Ｐゴシック" pitchFamily="34" charset="-128"/>
              </a:rPr>
              <a:t>(Collins, 207)</a:t>
            </a:r>
            <a:endParaRPr lang="en-US" altLang="en-US" b="1">
              <a:solidFill>
                <a:schemeClr val="bg1"/>
              </a:solidFill>
              <a:ea typeface="ＭＳ Ｐゴシック" pitchFamily="34" charset="-128"/>
            </a:endParaRPr>
          </a:p>
        </p:txBody>
      </p:sp>
      <p:pic>
        <p:nvPicPr>
          <p:cNvPr id="163843"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685800" y="228600"/>
            <a:ext cx="7772400" cy="838200"/>
          </a:xfrm>
        </p:spPr>
        <p:txBody>
          <a:bodyPr/>
          <a:lstStyle/>
          <a:p>
            <a:pPr eaLnBrk="1" hangingPunct="1"/>
            <a:r>
              <a:rPr lang="ja-JP" altLang="en-US" b="1">
                <a:solidFill>
                  <a:schemeClr val="bg1"/>
                </a:solidFill>
                <a:ea typeface="华文细黑" pitchFamily="-84" charset="-122"/>
              </a:rPr>
              <a:t>亚</a:t>
            </a:r>
            <a:r>
              <a:rPr lang="ja-JP" altLang="en-US" b="1">
                <a:solidFill>
                  <a:schemeClr val="bg1"/>
                </a:solidFill>
                <a:ea typeface="ヒラギノ角ゴ ProN W3" pitchFamily="-84" charset="-128"/>
              </a:rPr>
              <a:t>当</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基督</a:t>
            </a:r>
            <a:r>
              <a:rPr lang="zh-CN" altLang="en-US">
                <a:solidFill>
                  <a:schemeClr val="bg1"/>
                </a:solidFill>
                <a:ea typeface="ＭＳ Ｐゴシック" pitchFamily="34" charset="-128"/>
              </a:rPr>
              <a:t> </a:t>
            </a:r>
          </a:p>
        </p:txBody>
      </p:sp>
      <p:pic>
        <p:nvPicPr>
          <p:cNvPr id="16589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罗马</a:t>
            </a:r>
            <a:r>
              <a:rPr lang="zh-CN" altLang="en-US" b="1"/>
              <a:t> </a:t>
            </a:r>
            <a:r>
              <a:rPr lang="en-US" altLang="ja-JP" b="1"/>
              <a:t>5:12-14</a:t>
            </a:r>
            <a:endParaRPr lang="en-US" altLang="en-US" b="1"/>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b="1"/>
              <a:t> 15:22</a:t>
            </a:r>
            <a:endParaRPr lang="en-US" altLang="en-US" b="1"/>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a:t> </a:t>
            </a:r>
            <a:r>
              <a:rPr lang="en-US" altLang="ja-JP" b="1"/>
              <a:t>15:45-49</a:t>
            </a:r>
            <a:endParaRPr lang="en-US" altLang="en-US" b="1"/>
          </a:p>
        </p:txBody>
      </p:sp>
      <p:pic>
        <p:nvPicPr>
          <p:cNvPr id="165896" name="Picture 10"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a:xfrm>
            <a:off x="152400" y="228600"/>
            <a:ext cx="8686800" cy="1066800"/>
          </a:xfrm>
        </p:spPr>
        <p:txBody>
          <a:bodyPr/>
          <a:lstStyle/>
          <a:p>
            <a:pPr eaLnBrk="1" hangingPunct="1"/>
            <a:r>
              <a:rPr lang="ja-JP" altLang="en-US" b="1">
                <a:solidFill>
                  <a:schemeClr val="bg1"/>
                </a:solidFill>
                <a:ea typeface="ヒラギノ角ゴ ProN W3" pitchFamily="-84" charset="-128"/>
              </a:rPr>
              <a:t>人的起源</a:t>
            </a:r>
            <a:r>
              <a:rPr lang="en-US" altLang="ja-JP">
                <a:ea typeface="ＭＳ Ｐゴシック" pitchFamily="34" charset="-128"/>
              </a:rPr>
              <a:t> </a:t>
            </a:r>
            <a:endParaRPr lang="en-US" altLang="en-US">
              <a:ea typeface="ＭＳ Ｐゴシック" pitchFamily="34" charset="-128"/>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3200" b="1">
                <a:solidFill>
                  <a:schemeClr val="bg1"/>
                </a:solidFill>
                <a:ea typeface="SimSun" pitchFamily="2" charset="-122"/>
              </a:rPr>
              <a:t>或</a:t>
            </a:r>
            <a:r>
              <a:rPr lang="en-US" altLang="ja-JP" sz="3200" b="1">
                <a:solidFill>
                  <a:schemeClr val="bg1"/>
                </a:solidFill>
              </a:rPr>
              <a:t>…</a:t>
            </a:r>
            <a:endParaRPr lang="en-US" altLang="en-US" sz="3200" b="1">
              <a:solidFill>
                <a:schemeClr val="bg1"/>
              </a:solidFill>
            </a:endParaRPr>
          </a:p>
        </p:txBody>
      </p:sp>
      <p:sp>
        <p:nvSpPr>
          <p:cNvPr id="104455" name="Text Box 7"/>
          <p:cNvSpPr txBox="1">
            <a:spLocks noChangeArrowheads="1"/>
          </p:cNvSpPr>
          <p:nvPr/>
        </p:nvSpPr>
        <p:spPr bwMode="auto">
          <a:xfrm>
            <a:off x="4267200" y="1600200"/>
            <a:ext cx="487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zh-CN" altLang="en-US" sz="2800" b="1">
                <a:solidFill>
                  <a:schemeClr val="bg1"/>
                </a:solidFill>
              </a:rPr>
              <a:t>从</a:t>
            </a:r>
            <a:r>
              <a:rPr lang="zh-CN" altLang="en-US" sz="2800" b="1">
                <a:solidFill>
                  <a:schemeClr val="bg1"/>
                </a:solidFill>
                <a:ea typeface="华文细黑" pitchFamily="-84" charset="-122"/>
              </a:rPr>
              <a:t>尘</a:t>
            </a:r>
            <a:r>
              <a:rPr lang="zh-CN" altLang="en-US" sz="2800" b="1">
                <a:solidFill>
                  <a:schemeClr val="bg1"/>
                </a:solidFill>
              </a:rPr>
              <a:t>土</a:t>
            </a:r>
            <a:r>
              <a:rPr lang="zh-CN" altLang="en-US" sz="2800" b="1">
                <a:solidFill>
                  <a:schemeClr val="bg1"/>
                </a:solidFill>
                <a:ea typeface="华文细黑" pitchFamily="-84" charset="-122"/>
              </a:rPr>
              <a:t>创</a:t>
            </a:r>
            <a:r>
              <a:rPr lang="zh-CN" altLang="en-US" sz="2800" b="1">
                <a:solidFill>
                  <a:schemeClr val="bg1"/>
                </a:solidFill>
              </a:rPr>
              <a:t>造 </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2:7; </a:t>
            </a:r>
            <a:r>
              <a:rPr lang="zh-CN" altLang="en-US" sz="2800" b="1">
                <a:solidFill>
                  <a:schemeClr val="bg1"/>
                </a:solidFill>
                <a:ea typeface="华文细黑" pitchFamily="-84" charset="-122"/>
              </a:rPr>
              <a:t>马</a:t>
            </a:r>
            <a:r>
              <a:rPr lang="zh-CN" altLang="en-US" sz="2800" b="1">
                <a:solidFill>
                  <a:schemeClr val="bg1"/>
                </a:solidFill>
              </a:rPr>
              <a:t>特</a:t>
            </a:r>
            <a:r>
              <a:rPr lang="en-US" altLang="zh-CN" sz="2800" b="1">
                <a:solidFill>
                  <a:schemeClr val="bg1"/>
                </a:solidFill>
              </a:rPr>
              <a:t>19:4)</a:t>
            </a:r>
          </a:p>
          <a:p>
            <a:pPr>
              <a:buFontTx/>
              <a:buChar char="•"/>
            </a:pPr>
            <a:r>
              <a:rPr lang="zh-CN" altLang="en-US" sz="2800" b="1">
                <a:solidFill>
                  <a:schemeClr val="bg1"/>
                </a:solidFill>
              </a:rPr>
              <a:t>上帝的</a:t>
            </a:r>
            <a:r>
              <a:rPr lang="zh-CN" altLang="en-US" sz="2800" b="1">
                <a:solidFill>
                  <a:schemeClr val="bg1"/>
                </a:solidFill>
                <a:ea typeface="华文细黑" pitchFamily="-84" charset="-122"/>
              </a:rPr>
              <a:t>图</a:t>
            </a:r>
            <a:r>
              <a:rPr lang="zh-CN" altLang="en-US" sz="2800" b="1">
                <a:solidFill>
                  <a:schemeClr val="bg1"/>
                </a:solidFill>
              </a:rPr>
              <a:t>象</a:t>
            </a:r>
            <a:r>
              <a:rPr lang="en-US" altLang="zh-CN" sz="2800" b="1">
                <a:solidFill>
                  <a:schemeClr val="bg1"/>
                </a:solidFill>
              </a:rPr>
              <a:t>(</a:t>
            </a:r>
            <a:r>
              <a:rPr lang="zh-CN" altLang="en-US" b="1">
                <a:solidFill>
                  <a:schemeClr val="bg1"/>
                </a:solidFill>
                <a:ea typeface="SimSun" pitchFamily="2" charset="-122"/>
              </a:rPr>
              <a:t>创</a:t>
            </a:r>
            <a:r>
              <a:rPr lang="en-US" altLang="zh-CN" sz="2800" b="1">
                <a:solidFill>
                  <a:schemeClr val="bg1"/>
                </a:solidFill>
              </a:rPr>
              <a:t>1:26 - 27) -</a:t>
            </a:r>
            <a:r>
              <a:rPr lang="zh-CN" altLang="en-US" sz="2800" b="1">
                <a:solidFill>
                  <a:schemeClr val="bg1"/>
                </a:solidFill>
              </a:rPr>
              <a:t>不</a:t>
            </a:r>
            <a:r>
              <a:rPr lang="zh-CN" altLang="en-US" sz="2800" b="1">
                <a:solidFill>
                  <a:schemeClr val="bg1"/>
                </a:solidFill>
                <a:ea typeface="SimSun" pitchFamily="2" charset="-122"/>
              </a:rPr>
              <a:t>从</a:t>
            </a:r>
            <a:r>
              <a:rPr lang="zh-CN" altLang="en-US" sz="2800" b="1">
                <a:solidFill>
                  <a:schemeClr val="bg1"/>
                </a:solidFill>
              </a:rPr>
              <a:t>猿</a:t>
            </a:r>
            <a:r>
              <a:rPr lang="zh-CN" altLang="en-US" sz="2800" b="1">
                <a:solidFill>
                  <a:schemeClr val="bg1"/>
                </a:solidFill>
                <a:ea typeface="SimSun" pitchFamily="2" charset="-122"/>
              </a:rPr>
              <a:t>猴演变</a:t>
            </a:r>
            <a:endParaRPr lang="en-US" altLang="zh-CN" sz="2800" b="1">
              <a:solidFill>
                <a:schemeClr val="bg1"/>
              </a:solidFill>
              <a:ea typeface="SimSun" pitchFamily="2" charset="-122"/>
            </a:endParaRPr>
          </a:p>
          <a:p>
            <a:pPr>
              <a:buFontTx/>
              <a:buChar char="•"/>
            </a:pPr>
            <a:r>
              <a:rPr lang="zh-CN" altLang="en-US" sz="2800" b="1">
                <a:solidFill>
                  <a:schemeClr val="bg1"/>
                </a:solidFill>
                <a:ea typeface="SimSun" pitchFamily="2" charset="-122"/>
              </a:rPr>
              <a:t>夏娃</a:t>
            </a:r>
            <a:r>
              <a:rPr lang="zh-CN" altLang="en-US" sz="2800" b="1">
                <a:solidFill>
                  <a:schemeClr val="bg1"/>
                </a:solidFill>
              </a:rPr>
              <a:t>是“所有生</a:t>
            </a:r>
            <a:r>
              <a:rPr lang="zh-CN" altLang="en-US" sz="2800" b="1">
                <a:solidFill>
                  <a:schemeClr val="bg1"/>
                </a:solidFill>
                <a:ea typeface="SimSun" pitchFamily="2" charset="-122"/>
              </a:rPr>
              <a:t>命的</a:t>
            </a:r>
            <a:r>
              <a:rPr lang="zh-CN" altLang="en-US" sz="2800" b="1">
                <a:solidFill>
                  <a:schemeClr val="bg1"/>
                </a:solidFill>
              </a:rPr>
              <a:t>母</a:t>
            </a:r>
            <a:r>
              <a:rPr lang="zh-CN" altLang="en-US" sz="2800" b="1">
                <a:solidFill>
                  <a:schemeClr val="bg1"/>
                </a:solidFill>
                <a:ea typeface="华文细黑" pitchFamily="-84" charset="-122"/>
              </a:rPr>
              <a:t>亲</a:t>
            </a:r>
            <a:r>
              <a:rPr lang="zh-CN" altLang="en-US" sz="2800" b="1">
                <a:solidFill>
                  <a:schemeClr val="bg1"/>
                </a:solidFill>
              </a:rPr>
              <a:t>”</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3:20)</a:t>
            </a:r>
            <a:endParaRPr lang="zh-CN" altLang="en-US" sz="2800" b="1">
              <a:solidFill>
                <a:schemeClr val="bg1"/>
              </a:solidFill>
              <a:ea typeface="SimSun" pitchFamily="2" charset="-122"/>
            </a:endParaRPr>
          </a:p>
          <a:p>
            <a:pPr>
              <a:buFontTx/>
              <a:buChar char="•"/>
            </a:pPr>
            <a:r>
              <a:rPr lang="zh-CN" altLang="en-US" sz="2800" b="1">
                <a:solidFill>
                  <a:schemeClr val="bg1"/>
                </a:solidFill>
              </a:rPr>
              <a:t>所有在</a:t>
            </a:r>
            <a:r>
              <a:rPr lang="zh-CN" altLang="en-US" sz="2800" b="1">
                <a:solidFill>
                  <a:schemeClr val="bg1"/>
                </a:solidFill>
                <a:ea typeface="华文细黑" pitchFamily="-84" charset="-122"/>
              </a:rPr>
              <a:t>亚</a:t>
            </a:r>
            <a:r>
              <a:rPr lang="zh-CN" altLang="en-US" sz="2800" b="1">
                <a:solidFill>
                  <a:schemeClr val="bg1"/>
                </a:solidFill>
              </a:rPr>
              <a:t>当犯罪了</a:t>
            </a:r>
            <a:br>
              <a:rPr lang="en-US" altLang="zh-CN" sz="2800" b="1">
                <a:solidFill>
                  <a:schemeClr val="bg1"/>
                </a:solidFill>
              </a:rPr>
            </a:br>
            <a:r>
              <a:rPr lang="en-US" altLang="zh-CN" b="1">
                <a:solidFill>
                  <a:schemeClr val="bg1"/>
                </a:solidFill>
              </a:rPr>
              <a:t>(</a:t>
            </a:r>
            <a:r>
              <a:rPr lang="zh-CN" altLang="en-US" sz="2800" b="1">
                <a:solidFill>
                  <a:schemeClr val="bg1"/>
                </a:solidFill>
                <a:ea typeface="SimSun" pitchFamily="2" charset="-122"/>
              </a:rPr>
              <a:t>罗马</a:t>
            </a:r>
            <a:r>
              <a:rPr lang="en-US" altLang="zh-CN" sz="2800" b="1">
                <a:solidFill>
                  <a:schemeClr val="bg1"/>
                </a:solidFill>
              </a:rPr>
              <a:t> 5:12</a:t>
            </a:r>
            <a:r>
              <a:rPr lang="zh-CN" altLang="en-US" sz="2800" b="1">
                <a:solidFill>
                  <a:schemeClr val="bg1"/>
                </a:solidFill>
                <a:ea typeface="SimSun" pitchFamily="2" charset="-122"/>
              </a:rPr>
              <a:t>使徒</a:t>
            </a:r>
            <a:r>
              <a:rPr lang="en-US" altLang="zh-CN" sz="2800" b="1">
                <a:solidFill>
                  <a:schemeClr val="bg1"/>
                </a:solidFill>
              </a:rPr>
              <a:t>7:26)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0" y="228600"/>
            <a:ext cx="3581400" cy="2895600"/>
          </a:xfrm>
        </p:spPr>
        <p:txBody>
          <a:bodyPr/>
          <a:lstStyle/>
          <a:p>
            <a:pPr eaLnBrk="1" hangingPunct="1"/>
            <a:r>
              <a:rPr lang="zh-CN" altLang="en-US" b="1">
                <a:solidFill>
                  <a:schemeClr val="bg1"/>
                </a:solidFill>
                <a:ea typeface="SimSun" pitchFamily="2" charset="-122"/>
              </a:rPr>
              <a:t>震撼的证词</a:t>
            </a:r>
            <a:r>
              <a:rPr lang="zh-CN" altLang="en-US">
                <a:solidFill>
                  <a:schemeClr val="bg1"/>
                </a:solidFill>
                <a:ea typeface="ＭＳ Ｐゴシック" pitchFamily="34" charset="-128"/>
              </a:rPr>
              <a:t> </a:t>
            </a: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p:spPr>
        <p:txBody>
          <a:bodyPr/>
          <a:lstStyle/>
          <a:p>
            <a:pPr eaLnBrk="1" hangingPunct="1"/>
            <a:r>
              <a:rPr lang="ja-JP" altLang="en-US" b="1">
                <a:solidFill>
                  <a:schemeClr val="bg1"/>
                </a:solidFill>
                <a:ea typeface="ＭＳ Ｐゴシック" pitchFamily="34" charset="-128"/>
              </a:rPr>
              <a:t>“</a:t>
            </a:r>
            <a:r>
              <a:rPr lang="en-US" altLang="ja-JP" b="1">
                <a:solidFill>
                  <a:schemeClr val="bg1"/>
                </a:solidFill>
                <a:ea typeface="ＭＳ Ｐゴシック" pitchFamily="34" charset="-128"/>
              </a:rPr>
              <a:t>Francis Collins</a:t>
            </a:r>
            <a:r>
              <a:rPr lang="zh-CN" altLang="en-US" b="1">
                <a:solidFill>
                  <a:schemeClr val="bg1"/>
                </a:solidFill>
                <a:ea typeface="ヒラギノ角ゴ ProN W3" pitchFamily="-84" charset="-128"/>
              </a:rPr>
              <a:t>写了一个非凡</a:t>
            </a:r>
            <a:r>
              <a:rPr lang="zh-CN" altLang="en-US" b="1">
                <a:solidFill>
                  <a:schemeClr val="bg1"/>
                </a:solidFill>
                <a:ea typeface="SimSun" pitchFamily="2" charset="-122"/>
              </a:rPr>
              <a:t>的</a:t>
            </a:r>
            <a:r>
              <a:rPr lang="zh-CN" altLang="en-US" b="1">
                <a:solidFill>
                  <a:schemeClr val="bg1"/>
                </a:solidFill>
                <a:ea typeface="ヒラギノ角ゴ ProN W3" pitchFamily="-84" charset="-128"/>
              </a:rPr>
              <a:t>个人</a:t>
            </a:r>
            <a:r>
              <a:rPr lang="zh-CN" altLang="en-US" b="1">
                <a:solidFill>
                  <a:schemeClr val="bg1"/>
                </a:solidFill>
                <a:ea typeface="华文细黑" pitchFamily="-84" charset="-122"/>
              </a:rPr>
              <a:t>证词</a:t>
            </a:r>
            <a:r>
              <a:rPr lang="zh-CN" altLang="en-US" b="1">
                <a:solidFill>
                  <a:schemeClr val="bg1"/>
                </a:solidFill>
                <a:ea typeface="ヒラギノ角ゴ ProN W3" pitchFamily="-84" charset="-128"/>
              </a:rPr>
              <a:t>关于上帝和科学的兼容性。</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他的脱</a:t>
            </a:r>
            <a:r>
              <a:rPr lang="zh-CN" altLang="en-US" b="1">
                <a:solidFill>
                  <a:schemeClr val="bg1"/>
                </a:solidFill>
                <a:ea typeface="华文细黑" pitchFamily="-84" charset="-122"/>
              </a:rPr>
              <a:t>氧</a:t>
            </a:r>
            <a:r>
              <a:rPr lang="zh-CN" altLang="en-US" b="1">
                <a:solidFill>
                  <a:schemeClr val="bg1"/>
                </a:solidFill>
                <a:ea typeface="ヒラギノ角ゴ ProN W3" pitchFamily="-84" charset="-128"/>
              </a:rPr>
              <a:t>核糖核酸的解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作</a:t>
            </a:r>
            <a:r>
              <a:rPr lang="zh-CN" altLang="en-US" b="1">
                <a:solidFill>
                  <a:schemeClr val="bg1"/>
                </a:solidFill>
                <a:ea typeface="华文细黑" pitchFamily="-84" charset="-122"/>
              </a:rPr>
              <a:t>为</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说</a:t>
            </a:r>
            <a:r>
              <a:rPr lang="zh-CN" altLang="en-US" b="1">
                <a:solidFill>
                  <a:schemeClr val="bg1"/>
                </a:solidFill>
                <a:ea typeface="ヒラギノ角ゴ ProN W3" pitchFamily="-84" charset="-128"/>
              </a:rPr>
              <a:t>明</a:t>
            </a:r>
            <a:r>
              <a:rPr lang="zh-CN" altLang="en-US" b="1">
                <a:solidFill>
                  <a:schemeClr val="bg1"/>
                </a:solidFill>
                <a:ea typeface="华文细黑" pitchFamily="-84" charset="-122"/>
              </a:rPr>
              <a:t>书</a:t>
            </a:r>
            <a:r>
              <a:rPr lang="zh-CN" altLang="en-US" b="1">
                <a:solidFill>
                  <a:schemeClr val="bg1"/>
                </a:solidFill>
                <a:ea typeface="ヒラギノ角ゴ ProN W3" pitchFamily="-84" charset="-128"/>
              </a:rPr>
              <a:t>是令人信服的。</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他的个人信念的解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是</a:t>
            </a:r>
            <a:r>
              <a:rPr lang="zh-CN" altLang="en-US" b="1">
                <a:solidFill>
                  <a:schemeClr val="bg1"/>
                </a:solidFill>
                <a:ea typeface="SimSun" pitchFamily="2" charset="-122"/>
              </a:rPr>
              <a:t>据有强劲的说服力</a:t>
            </a:r>
          </a:p>
          <a:p>
            <a:pPr marL="114300" lvl="1" eaLnBrk="1" hangingPunct="1"/>
            <a:endParaRPr lang="en-US" altLang="en-US" b="1">
              <a:solidFill>
                <a:schemeClr val="bg1"/>
              </a:solidFill>
              <a:ea typeface="Geneva" pitchFamily="-84" charset="0"/>
              <a:cs typeface="Geneva" pitchFamily="-84"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altLang="en-US" sz="3200" b="1">
                <a:solidFill>
                  <a:schemeClr val="bg1"/>
                </a:solidFil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Arial"/>
                <a:ea typeface="Arial"/>
                <a:cs typeface="Arial"/>
                <a:sym typeface="Arial"/>
              </a:rPr>
              <a:t>犯罪前存在死亡吗？</a:t>
            </a:r>
            <a:endParaRPr sz="4800" b="1">
              <a:latin typeface="Arial"/>
              <a:ea typeface="Arial"/>
              <a:cs typeface="Arial"/>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你有什么感想？</a:t>
            </a:r>
            <a:endParaRPr kumimoji="0" sz="4800"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a:ln>
                    <a:noFill/>
                  </a:ln>
                  <a:solidFill>
                    <a:srgbClr val="000000"/>
                  </a:solidFill>
                  <a:effectLst/>
                  <a:uLnTx/>
                  <a:uFillTx/>
                  <a:latin typeface="Arial"/>
                  <a:ea typeface="Arial"/>
                  <a:cs typeface="Arial"/>
                  <a:sym typeface="Arial"/>
                </a:rPr>
                <a:t>很好</a:t>
              </a:r>
              <a:endParaRPr kumimoji="0" sz="10000" b="1"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What does it mean that creation was "very good" if death existed then?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641562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有关死亡的两种历史观</a:t>
            </a:r>
            <a:endParaRPr sz="3600" b="1"/>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起初</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CC"/>
                </a:solidFill>
                <a:effectLst/>
                <a:uLnTx/>
                <a:uFillTx/>
                <a:latin typeface="Arial"/>
                <a:ea typeface="Arial"/>
                <a:cs typeface="Arial"/>
                <a:sym typeface="Arial"/>
              </a:rPr>
              <a:t>将来</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死亡是敌人</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人的罪带来死亡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死亡不会再存在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仅仅几千年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死亡不过是暂时的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神的话语</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人的</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想法</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上亿年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生死总是密不可分的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只要有生命，必然有死亡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死亡是永恒存在的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Move the black box over to translate underneath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2" name="Google Shape;6822;p815"/>
          <p:cNvSpPr/>
          <p:nvPr/>
        </p:nvSpPr>
        <p:spPr>
          <a:xfrm>
            <a:off x="0" y="3752850"/>
            <a:ext cx="9144000" cy="327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死亡存在了多久(罗马书 5:12)?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4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22"/>
                                        </p:tgtEl>
                                      </p:cBhvr>
                                    </p:animEffect>
                                    <p:set>
                                      <p:cBhvr>
                                        <p:cTn id="7" dur="1" fill="hold">
                                          <p:stCondLst>
                                            <p:cond delay="500"/>
                                          </p:stCondLst>
                                        </p:cTn>
                                        <p:tgtEl>
                                          <p:spTgt spid="6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58"/>
        <p:cNvGrpSpPr/>
        <p:nvPr/>
      </p:nvGrpSpPr>
      <p:grpSpPr>
        <a:xfrm>
          <a:off x="0" y="0"/>
          <a:ext cx="0" cy="0"/>
          <a:chOff x="0" y="0"/>
          <a:chExt cx="0" cy="0"/>
        </a:xfrm>
      </p:grpSpPr>
      <p:pic>
        <p:nvPicPr>
          <p:cNvPr id="6859" name="Google Shape;6859;p818"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60" name="Google Shape;6860;p818"/>
          <p:cNvSpPr txBox="1">
            <a:spLocks noGrp="1"/>
          </p:cNvSpPr>
          <p:nvPr>
            <p:ph type="title" idx="4294967295"/>
          </p:nvPr>
        </p:nvSpPr>
        <p:spPr>
          <a:xfrm>
            <a:off x="3779912" y="0"/>
            <a:ext cx="5292080" cy="9361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(CNV)</a:t>
            </a:r>
            <a:endParaRPr>
              <a:solidFill>
                <a:srgbClr val="FFFFCC"/>
              </a:solidFill>
              <a:latin typeface="Arial Narrow"/>
              <a:ea typeface="Arial Narrow"/>
              <a:cs typeface="Arial Narrow"/>
              <a:sym typeface="Arial Narrow"/>
            </a:endParaRPr>
          </a:p>
        </p:txBody>
      </p:sp>
      <p:sp>
        <p:nvSpPr>
          <p:cNvPr id="6861" name="Google Shape;6861;p818"/>
          <p:cNvSpPr txBox="1"/>
          <p:nvPr/>
        </p:nvSpPr>
        <p:spPr>
          <a:xfrm>
            <a:off x="251520" y="332656"/>
            <a:ext cx="3168352" cy="6048672"/>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CC"/>
                </a:solidFill>
                <a:effectLst/>
                <a:uLnTx/>
                <a:uFillTx/>
                <a:latin typeface="Arial Narrow"/>
                <a:ea typeface="Arial Narrow"/>
                <a:cs typeface="Arial Narrow"/>
                <a:sym typeface="Arial Narrow"/>
              </a:rPr>
              <a:t>When Adam sinned, sin entered the world. Adam's sin brought death, so death spread to everyone, for everyone sinned </a:t>
            </a:r>
            <a:r>
              <a:rPr kumimoji="0" lang="en-US" sz="3200" b="0" i="0" u="none" strike="noStrike" kern="0" cap="none" spc="0" normalizeH="0" baseline="0" noProof="0">
                <a:ln>
                  <a:noFill/>
                </a:ln>
                <a:solidFill>
                  <a:srgbClr val="FFFFCC"/>
                </a:solidFill>
                <a:effectLst/>
                <a:uLnTx/>
                <a:uFillTx/>
                <a:latin typeface="Arial Narrow"/>
                <a:ea typeface="Arial Narrow"/>
                <a:cs typeface="Arial Narrow"/>
                <a:sym typeface="Arial Narrow"/>
              </a:rPr>
              <a:t>(CNV)</a:t>
            </a:r>
            <a:endParaRPr kumimoji="0" sz="4000" b="0" i="0" u="none" strike="noStrike" kern="0" cap="none" spc="0" normalizeH="0" baseline="0" noProof="0">
              <a:ln>
                <a:noFill/>
              </a:ln>
              <a:solidFill>
                <a:srgbClr val="FFFFCC"/>
              </a:solidFill>
              <a:effectLst/>
              <a:uLnTx/>
              <a:uFillTx/>
              <a:latin typeface="Arial Narrow"/>
              <a:ea typeface="Arial Narrow"/>
              <a:cs typeface="Arial Narrow"/>
              <a:sym typeface="Arial Narrow"/>
            </a:endParaRPr>
          </a:p>
        </p:txBody>
      </p:sp>
      <p:sp>
        <p:nvSpPr>
          <p:cNvPr id="6862" name="Google Shape;6862;p818"/>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当亚当犯罪之时，罪就进入了世界。亚当的罪带来了死亡，而这死亡蔓延至每个人，因为所有人都犯了罪。</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3" name="Google Shape;6863;p818"/>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罗5：12（CNV）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7502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743200"/>
            <a:ext cx="3962400" cy="3276600"/>
          </a:xfrm>
        </p:spPr>
        <p:txBody>
          <a:bodyPr/>
          <a:lstStyle/>
          <a:p>
            <a:pPr eaLnBrk="1" hangingPunct="1">
              <a:lnSpc>
                <a:spcPct val="90000"/>
              </a:lnSpc>
            </a:pPr>
            <a:r>
              <a:rPr lang="ja-JP" altLang="en-US" b="1">
                <a:solidFill>
                  <a:schemeClr val="bg1"/>
                </a:solidFill>
                <a:ea typeface="ヒラギノ角ゴ ProN W3" pitchFamily="-84" charset="-128"/>
              </a:rPr>
              <a:t>一神</a:t>
            </a:r>
            <a:r>
              <a:rPr lang="zh-CN" altLang="en-US" b="1">
                <a:solidFill>
                  <a:schemeClr val="bg1"/>
                </a:solidFill>
                <a:ea typeface="SimSun" pitchFamily="2" charset="-122"/>
              </a:rPr>
              <a:t>信仰</a:t>
            </a:r>
          </a:p>
          <a:p>
            <a:pPr eaLnBrk="1" hangingPunct="1">
              <a:lnSpc>
                <a:spcPct val="90000"/>
              </a:lnSpc>
            </a:pPr>
            <a:r>
              <a:rPr lang="zh-CN" altLang="en-US" b="1">
                <a:solidFill>
                  <a:schemeClr val="bg1"/>
                </a:solidFill>
                <a:ea typeface="SimSun" pitchFamily="2" charset="-122"/>
              </a:rPr>
              <a:t>全能</a:t>
            </a:r>
            <a:r>
              <a:rPr lang="zh-CN" altLang="en-US" b="1">
                <a:solidFill>
                  <a:schemeClr val="bg1"/>
                </a:solidFill>
                <a:ea typeface="ヒラギノ角ゴ ProN W3" pitchFamily="-84" charset="-128"/>
              </a:rPr>
              <a:t>上帝</a:t>
            </a:r>
            <a:endParaRPr lang="zh-CN" altLang="en-US"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所有是</a:t>
            </a: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好</a:t>
            </a:r>
            <a:r>
              <a:rPr lang="en-US" altLang="ja-JP" b="1">
                <a:solidFill>
                  <a:schemeClr val="bg1"/>
                </a:solidFill>
                <a:ea typeface="ＭＳ Ｐゴシック" pitchFamily="34" charset="-128"/>
              </a:rPr>
              <a:t>”</a:t>
            </a:r>
          </a:p>
          <a:p>
            <a:pPr eaLnBrk="1" hangingPunct="1">
              <a:lnSpc>
                <a:spcPct val="90000"/>
              </a:lnSpc>
            </a:pPr>
            <a:r>
              <a:rPr lang="ja-JP" altLang="en-US" b="1">
                <a:solidFill>
                  <a:schemeClr val="bg1"/>
                </a:solidFill>
                <a:ea typeface="ヒラギノ角ゴ ProN W3" pitchFamily="-84" charset="-128"/>
              </a:rPr>
              <a:t>没有罪孽的人</a:t>
            </a:r>
            <a:endParaRPr lang="en-US" altLang="ja-JP"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没有痛苦或罪</a:t>
            </a:r>
            <a:r>
              <a:rPr lang="ja-JP" altLang="en-US" b="1">
                <a:solidFill>
                  <a:schemeClr val="bg1"/>
                </a:solidFill>
                <a:ea typeface="华文细黑" pitchFamily="-84" charset="-122"/>
              </a:rPr>
              <a:t>恶</a:t>
            </a:r>
            <a:endParaRPr lang="en-US" altLang="ja-JP" b="1">
              <a:solidFill>
                <a:schemeClr val="bg1"/>
              </a:solidFill>
              <a:ea typeface="ＭＳ Ｐゴシック" pitchFamily="34" charset="-128"/>
            </a:endParaRPr>
          </a:p>
          <a:p>
            <a:pPr eaLnBrk="1" hangingPunct="1">
              <a:lnSpc>
                <a:spcPct val="90000"/>
              </a:lnSpc>
            </a:pPr>
            <a:r>
              <a:rPr lang="zh-CN" altLang="en-US" b="1">
                <a:solidFill>
                  <a:schemeClr val="bg1"/>
                </a:solidFill>
                <a:ea typeface="ヒラギノ角ゴ ProN W3" pitchFamily="-84" charset="-128"/>
              </a:rPr>
              <a:t>与上帝</a:t>
            </a:r>
            <a:r>
              <a:rPr lang="zh-CN" altLang="en-US" b="1">
                <a:solidFill>
                  <a:schemeClr val="bg1"/>
                </a:solidFill>
                <a:ea typeface="SimSun" pitchFamily="2" charset="-122"/>
              </a:rPr>
              <a:t>共</a:t>
            </a:r>
            <a:r>
              <a:rPr lang="zh-CN" altLang="en-US" b="1">
                <a:solidFill>
                  <a:schemeClr val="bg1"/>
                </a:solidFill>
                <a:ea typeface="华文细黑" pitchFamily="-84" charset="-122"/>
              </a:rPr>
              <a:t>统</a:t>
            </a:r>
            <a:r>
              <a:rPr lang="zh-CN" altLang="en-US" b="1">
                <a:solidFill>
                  <a:schemeClr val="bg1"/>
                </a:solidFill>
                <a:ea typeface="ヒラギノ角ゴ ProN W3" pitchFamily="-84" charset="-128"/>
              </a:rPr>
              <a:t>治</a:t>
            </a:r>
            <a:endParaRPr lang="en-US" altLang="en-US" b="1">
              <a:solidFill>
                <a:schemeClr val="bg1"/>
              </a:solidFill>
              <a:ea typeface="ＭＳ Ｐゴシック" pitchFamily="34" charset="-128"/>
            </a:endParaRPr>
          </a:p>
        </p:txBody>
      </p:sp>
      <p:pic>
        <p:nvPicPr>
          <p:cNvPr id="16998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4"/>
          <p:cNvSpPr>
            <a:spLocks noGrp="1" noChangeArrowheads="1"/>
          </p:cNvSpPr>
          <p:nvPr>
            <p:ph type="title"/>
          </p:nvPr>
        </p:nvSpPr>
        <p:spPr>
          <a:xfrm>
            <a:off x="2362200" y="533400"/>
            <a:ext cx="6781800" cy="1295400"/>
          </a:xfrm>
          <a:solidFill>
            <a:srgbClr val="AB0D0D"/>
          </a:solidFill>
        </p:spPr>
        <p:txBody>
          <a:bodyPr/>
          <a:lstStyle/>
          <a:p>
            <a:pPr eaLnBrk="1" hangingPunct="1"/>
            <a:r>
              <a:rPr lang="zh-CN" altLang="en-US" b="1">
                <a:solidFill>
                  <a:schemeClr val="bg1"/>
                </a:solidFill>
                <a:ea typeface="ヒラギノ角ゴ ProN W3" pitchFamily="-84" charset="-128"/>
              </a:rPr>
              <a:t>自然</a:t>
            </a:r>
            <a:r>
              <a:rPr lang="zh-CN" altLang="en-US" b="1">
                <a:solidFill>
                  <a:schemeClr val="bg1"/>
                </a:solidFill>
                <a:ea typeface="华文细黑" pitchFamily="-84" charset="-122"/>
              </a:rPr>
              <a:t>选择</a:t>
            </a:r>
            <a:r>
              <a:rPr lang="zh-CN" altLang="en-US" b="1">
                <a:solidFill>
                  <a:schemeClr val="bg1"/>
                </a:solidFill>
                <a:ea typeface="ヒラギノ角ゴ ProN W3" pitchFamily="-84" charset="-128"/>
              </a:rPr>
              <a:t>，死亡，</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遭受</a:t>
            </a:r>
            <a:endParaRPr lang="zh-CN" altLang="en-US">
              <a:ea typeface="ＭＳ Ｐゴシック" pitchFamily="34" charset="-128"/>
            </a:endParaRPr>
          </a:p>
        </p:txBody>
      </p:sp>
      <p:sp>
        <p:nvSpPr>
          <p:cNvPr id="106501" name="Text Box 5"/>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solidFill>
                  <a:schemeClr val="bg1"/>
                </a:solidFill>
                <a:latin typeface="Times New Roman" pitchFamily="-128" charset="0"/>
                <a:ea typeface="ＭＳ Ｐゴシック" pitchFamily="-112" charset="-128"/>
                <a:cs typeface="ＭＳ Ｐゴシック" pitchFamily="-112" charset="-128"/>
              </a:rPr>
              <a:t>35</a:t>
            </a:r>
          </a:p>
        </p:txBody>
      </p:sp>
      <p:pic>
        <p:nvPicPr>
          <p:cNvPr id="169989"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6504" name="Rectangle 8"/>
          <p:cNvSpPr>
            <a:spLocks noChangeArrowheads="1"/>
          </p:cNvSpPr>
          <p:nvPr/>
        </p:nvSpPr>
        <p:spPr bwMode="auto">
          <a:xfrm>
            <a:off x="4876800" y="1828800"/>
            <a:ext cx="426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3600" b="1" u="sng">
                <a:solidFill>
                  <a:schemeClr val="bg1"/>
                </a:solidFill>
                <a:latin typeface="Times New Roman" pitchFamily="18" charset="0"/>
                <a:ea typeface="SimSun" pitchFamily="2" charset="-122"/>
              </a:rPr>
              <a:t>创世纪</a:t>
            </a:r>
            <a:r>
              <a:rPr lang="en-US" altLang="zh-CN" sz="3600" b="1" u="sng">
                <a:solidFill>
                  <a:schemeClr val="bg1"/>
                </a:solidFill>
                <a:latin typeface="Times New Roman" pitchFamily="18" charset="0"/>
                <a:ea typeface="SimSun" pitchFamily="2" charset="-122"/>
              </a:rPr>
              <a:t>3</a:t>
            </a:r>
            <a:r>
              <a:rPr lang="zh-CN" altLang="en-US" sz="3600" b="1" u="sng">
                <a:solidFill>
                  <a:schemeClr val="bg1"/>
                </a:solidFill>
                <a:latin typeface="Times New Roman" pitchFamily="18" charset="0"/>
                <a:ea typeface="SimSun" pitchFamily="2" charset="-122"/>
              </a:rPr>
              <a:t>里的创造</a:t>
            </a:r>
            <a:r>
              <a:rPr lang="en-US" altLang="zh-CN" sz="3600" b="1" u="sng">
                <a:solidFill>
                  <a:schemeClr val="bg1"/>
                </a:solidFill>
                <a:latin typeface="Times New Roman" pitchFamily="18" charset="0"/>
                <a:ea typeface="SimSun" pitchFamily="2" charset="-122"/>
              </a:rPr>
              <a:t>:</a:t>
            </a:r>
            <a:endParaRPr lang="en-US" altLang="en-US" sz="3600" u="sng">
              <a:solidFill>
                <a:schemeClr val="tx2"/>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4" name="Picture 3" descr="Creation of Adam"/>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noGrp="1" noChangeArrowheads="1"/>
          </p:cNvSpPr>
          <p:nvPr>
            <p:ph type="ctrTitle"/>
          </p:nvPr>
        </p:nvSpPr>
        <p:spPr>
          <a:xfrm>
            <a:off x="3429000" y="0"/>
            <a:ext cx="5715000" cy="838200"/>
          </a:xfrm>
        </p:spPr>
        <p:txBody>
          <a:bodyPr/>
          <a:lstStyle/>
          <a:p>
            <a:pPr eaLnBrk="1" hangingPunct="1"/>
            <a:r>
              <a:rPr lang="zh-CN" altLang="en-US" sz="5400" b="1">
                <a:solidFill>
                  <a:schemeClr val="tx1"/>
                </a:solidFill>
                <a:ea typeface="SimSun" pitchFamily="2" charset="-122"/>
              </a:rPr>
              <a:t>何谓人</a:t>
            </a:r>
            <a:r>
              <a:rPr lang="en-US" altLang="ja-JP" sz="5400" b="1">
                <a:solidFill>
                  <a:schemeClr val="tx1"/>
                </a:solidFill>
                <a:ea typeface="ＭＳ Ｐゴシック" pitchFamily="34" charset="-128"/>
              </a:rPr>
              <a:t>?</a:t>
            </a:r>
            <a:r>
              <a:rPr lang="en-US" altLang="ja-JP" sz="5400">
                <a:ea typeface="ＭＳ Ｐゴシック" pitchFamily="34" charset="-128"/>
              </a:rPr>
              <a:t> </a:t>
            </a:r>
            <a:endParaRPr lang="en-US" altLang="en-US">
              <a:ea typeface="ＭＳ Ｐゴシック" pitchFamily="34" charset="-128"/>
            </a:endParaRPr>
          </a:p>
        </p:txBody>
      </p:sp>
      <p:sp>
        <p:nvSpPr>
          <p:cNvPr id="108549" name="Rectangle 5"/>
          <p:cNvSpPr>
            <a:spLocks noGrp="1" noChangeArrowheads="1"/>
          </p:cNvSpPr>
          <p:nvPr>
            <p:ph type="subTitle" idx="1"/>
          </p:nvPr>
        </p:nvSpPr>
        <p:spPr>
          <a:xfrm>
            <a:off x="152400" y="1066800"/>
            <a:ext cx="8991600" cy="4267200"/>
          </a:xfrm>
        </p:spPr>
        <p:txBody>
          <a:bodyPr/>
          <a:lstStyle/>
          <a:p>
            <a:pPr marL="454025" indent="-454025" eaLnBrk="1" hangingPunct="1">
              <a:buFontTx/>
              <a:buChar char="•"/>
            </a:pPr>
            <a:r>
              <a:rPr lang="ja-JP" altLang="en-US" sz="3600" b="1">
                <a:ea typeface="ヒラギノ角ゴ ProN W3" pitchFamily="-84" charset="-128"/>
              </a:rPr>
              <a:t>从</a:t>
            </a:r>
            <a:r>
              <a:rPr lang="ja-JP" altLang="en-US" sz="3600" b="1">
                <a:ea typeface="华文细黑" pitchFamily="-84" charset="-122"/>
              </a:rPr>
              <a:t>尘</a:t>
            </a:r>
            <a:r>
              <a:rPr lang="ja-JP" altLang="en-US" sz="3600" b="1">
                <a:ea typeface="ヒラギノ角ゴ ProN W3" pitchFamily="-84" charset="-128"/>
              </a:rPr>
              <a:t>土</a:t>
            </a:r>
            <a:r>
              <a:rPr lang="en-US" altLang="ja-JP" sz="3600" b="1">
                <a:ea typeface="ＭＳ Ｐゴシック" pitchFamily="34" charset="-128"/>
              </a:rPr>
              <a:t> </a:t>
            </a:r>
            <a:r>
              <a:rPr lang="ja-JP" altLang="en-US" sz="3600" b="1">
                <a:ea typeface="华文细黑" pitchFamily="-84" charset="-122"/>
              </a:rPr>
              <a:t>创</a:t>
            </a:r>
            <a:r>
              <a:rPr lang="ja-JP" altLang="en-US" sz="3600" b="1">
                <a:ea typeface="ヒラギノ角ゴ ProN W3" pitchFamily="-84" charset="-128"/>
              </a:rPr>
              <a:t>造</a:t>
            </a:r>
            <a:r>
              <a:rPr lang="en-US" altLang="ja-JP" sz="3600" b="1">
                <a:ea typeface="ＭＳ Ｐゴシック" pitchFamily="34" charset="-128"/>
              </a:rPr>
              <a:t>-</a:t>
            </a:r>
            <a:r>
              <a:rPr lang="ja-JP" altLang="en-US" sz="3600" b="1">
                <a:ea typeface="ヒラギノ角ゴ ProN W3" pitchFamily="-84" charset="-128"/>
              </a:rPr>
              <a:t>不从更低的</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zh-CN" altLang="en-US" sz="3600" b="1">
                <a:ea typeface="ヒラギノ角ゴ ProN W3" pitchFamily="-84" charset="-128"/>
              </a:rPr>
              <a:t>型</a:t>
            </a:r>
            <a:r>
              <a:rPr lang="zh-CN" altLang="en-US" sz="3600" b="1">
                <a:ea typeface="SimSun" pitchFamily="2" charset="-122"/>
              </a:rPr>
              <a:t>成</a:t>
            </a:r>
            <a:br>
              <a:rPr lang="en-US" altLang="zh-CN" sz="3600" b="1">
                <a:ea typeface="SimSun" pitchFamily="2" charset="-122"/>
              </a:rPr>
            </a:br>
            <a:r>
              <a:rPr lang="en-US" altLang="ja-JP" sz="3600" b="1">
                <a:ea typeface="ＭＳ Ｐゴシック" pitchFamily="34" charset="-128"/>
              </a:rPr>
              <a:t>(</a:t>
            </a:r>
            <a:r>
              <a:rPr lang="zh-CN" altLang="en-US" sz="3600" b="1">
                <a:ea typeface="SimSun" pitchFamily="2" charset="-122"/>
              </a:rPr>
              <a:t>创</a:t>
            </a:r>
            <a:r>
              <a:rPr lang="zh-CN" altLang="en-US" sz="3600" b="1">
                <a:ea typeface="ＭＳ Ｐゴシック" pitchFamily="34" charset="-128"/>
              </a:rPr>
              <a:t> </a:t>
            </a:r>
            <a:r>
              <a:rPr lang="en-US" altLang="ja-JP" sz="3600" b="1">
                <a:ea typeface="ＭＳ Ｐゴシック" pitchFamily="34" charset="-128"/>
              </a:rPr>
              <a:t>2:7)</a:t>
            </a:r>
          </a:p>
          <a:p>
            <a:pPr marL="454025" indent="-454025" eaLnBrk="1" hangingPunct="1">
              <a:buFontTx/>
              <a:buChar char="•"/>
            </a:pPr>
            <a:r>
              <a:rPr lang="zh-CN" altLang="en-US" sz="3600" b="1">
                <a:ea typeface="ヒラギノ角ゴ ProN W3" pitchFamily="-84" charset="-128"/>
              </a:rPr>
              <a:t>最高</a:t>
            </a:r>
            <a:r>
              <a:rPr lang="zh-CN" altLang="en-US" sz="3600" b="1">
                <a:ea typeface="SimSun" pitchFamily="2" charset="-122"/>
              </a:rPr>
              <a:t>级</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en-US" altLang="ja-JP" sz="3600" b="1">
                <a:ea typeface="ＭＳ Ｐゴシック" pitchFamily="34" charset="-128"/>
              </a:rPr>
              <a:t>–</a:t>
            </a:r>
            <a:r>
              <a:rPr lang="zh-CN" altLang="en-US" sz="3600" b="1">
                <a:ea typeface="SimSun" pitchFamily="2" charset="-122"/>
              </a:rPr>
              <a:t>按</a:t>
            </a:r>
            <a:r>
              <a:rPr lang="zh-CN" altLang="en-US" sz="3600" b="1">
                <a:ea typeface="ヒラギノ角ゴ ProN W3" pitchFamily="-84" charset="-128"/>
              </a:rPr>
              <a:t>上帝的</a:t>
            </a:r>
            <a:r>
              <a:rPr lang="zh-CN" altLang="en-US" sz="3600" b="1">
                <a:ea typeface="华文细黑" pitchFamily="-84" charset="-122"/>
              </a:rPr>
              <a:t>图</a:t>
            </a:r>
            <a:r>
              <a:rPr lang="zh-CN" altLang="en-US" sz="3600" b="1">
                <a:ea typeface="ヒラギノ角ゴ ProN W3" pitchFamily="-84" charset="-128"/>
              </a:rPr>
              <a:t>象做</a:t>
            </a:r>
            <a:r>
              <a:rPr lang="en-US" altLang="zh-CN" sz="3600" b="1">
                <a:ea typeface="ヒラギノ角ゴ ProN W3" pitchFamily="-84" charset="-128"/>
              </a:rPr>
              <a:t> </a:t>
            </a:r>
            <a:br>
              <a:rPr lang="en-US" altLang="zh-CN" sz="3600" b="1">
                <a:ea typeface="ヒラギノ角ゴ ProN W3" pitchFamily="-84" charset="-128"/>
              </a:rPr>
            </a:br>
            <a:r>
              <a:rPr lang="en-US" altLang="ja-JP" sz="3600" b="1">
                <a:ea typeface="ＭＳ Ｐゴシック" pitchFamily="34" charset="-128"/>
              </a:rPr>
              <a:t>(</a:t>
            </a:r>
            <a:r>
              <a:rPr lang="zh-CN" altLang="en-US" sz="3600" b="1">
                <a:ea typeface="SimSun" pitchFamily="2" charset="-122"/>
              </a:rPr>
              <a:t>创</a:t>
            </a:r>
            <a:r>
              <a:rPr lang="en-US" altLang="zh-CN" sz="3600" b="1">
                <a:ea typeface="SimSun" pitchFamily="2" charset="-122"/>
              </a:rPr>
              <a:t> </a:t>
            </a:r>
            <a:r>
              <a:rPr lang="en-US" altLang="ja-JP" sz="3600" b="1">
                <a:ea typeface="ＭＳ Ｐゴシック" pitchFamily="34" charset="-128"/>
              </a:rPr>
              <a:t>1:26 ) </a:t>
            </a:r>
          </a:p>
          <a:p>
            <a:pPr marL="454025" indent="-454025" eaLnBrk="1" hangingPunct="1"/>
            <a:r>
              <a:rPr lang="en-US" altLang="en-US" sz="3600" b="1">
                <a:ea typeface="ＭＳ Ｐゴシック" pitchFamily="34" charset="-128"/>
              </a:rPr>
              <a:t>• </a:t>
            </a:r>
            <a:r>
              <a:rPr lang="ja-JP" altLang="en-US" sz="3600" b="1">
                <a:ea typeface="ヒラギノ角ゴ ProN W3" pitchFamily="-84" charset="-128"/>
              </a:rPr>
              <a:t>委任与上帝</a:t>
            </a:r>
            <a:r>
              <a:rPr lang="ja-JP" altLang="en-US" sz="3600" b="1">
                <a:ea typeface="华文细黑" pitchFamily="-84" charset="-122"/>
              </a:rPr>
              <a:t>统</a:t>
            </a:r>
            <a:r>
              <a:rPr lang="ja-JP" altLang="en-US" sz="3600" b="1">
                <a:ea typeface="ヒラギノ角ゴ ProN W3" pitchFamily="-84" charset="-128"/>
              </a:rPr>
              <a:t>治</a:t>
            </a:r>
            <a:r>
              <a:rPr lang="ja-JP" altLang="en-US" sz="3600" b="1">
                <a:ea typeface="华文细黑" pitchFamily="-84" charset="-122"/>
              </a:rPr>
              <a:t>动</a:t>
            </a:r>
            <a:r>
              <a:rPr lang="ja-JP" altLang="en-US" sz="3600" b="1">
                <a:ea typeface="ヒラギノ角ゴ ProN W3" pitchFamily="-84" charset="-128"/>
              </a:rPr>
              <a:t>物</a:t>
            </a:r>
            <a:r>
              <a:rPr lang="en-US" altLang="zh-CN" sz="3600" b="1">
                <a:ea typeface="ＭＳ Ｐゴシック" pitchFamily="34" charset="-128"/>
              </a:rPr>
              <a:t> </a:t>
            </a:r>
            <a:br>
              <a:rPr lang="en-US" altLang="zh-CN" sz="3600" b="1">
                <a:ea typeface="ＭＳ Ｐゴシック" pitchFamily="34" charset="-128"/>
              </a:rPr>
            </a:br>
            <a:r>
              <a:rPr lang="en-US" altLang="ja-JP" sz="3600" b="1">
                <a:ea typeface="ＭＳ Ｐゴシック" pitchFamily="34" charset="-128"/>
              </a:rPr>
              <a:t>(</a:t>
            </a:r>
            <a:r>
              <a:rPr lang="zh-CN" altLang="en-US" sz="3600" b="1">
                <a:ea typeface="SimSun" pitchFamily="2" charset="-122"/>
              </a:rPr>
              <a:t>创</a:t>
            </a:r>
            <a:r>
              <a:rPr lang="en-US" altLang="ja-JP" sz="3600" b="1">
                <a:ea typeface="ＭＳ Ｐゴシック" pitchFamily="34" charset="-128"/>
              </a:rPr>
              <a:t> 1:28)</a:t>
            </a:r>
            <a:endParaRPr lang="en-US" altLang="en-US" sz="3600" b="1">
              <a:ea typeface="ＭＳ Ｐゴシック" pitchFamily="34" charset="-128"/>
            </a:endParaRPr>
          </a:p>
        </p:txBody>
      </p:sp>
      <p:sp>
        <p:nvSpPr>
          <p:cNvPr id="17203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3244jwdu7xbi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3"/>
          <p:cNvSpPr>
            <a:spLocks noGrp="1" noChangeArrowheads="1"/>
          </p:cNvSpPr>
          <p:nvPr>
            <p:ph type="title"/>
          </p:nvPr>
        </p:nvSpPr>
        <p:spPr>
          <a:xfrm>
            <a:off x="685800" y="609600"/>
            <a:ext cx="8229600" cy="1143000"/>
          </a:xfrm>
        </p:spPr>
        <p:txBody>
          <a:bodyPr/>
          <a:lstStyle/>
          <a:p>
            <a:pPr eaLnBrk="1" hangingPunct="1"/>
            <a:r>
              <a:rPr lang="ja-JP" altLang="en-US" b="1">
                <a:ea typeface="ヒラギノ角ゴ ProN W3" pitchFamily="-84" charset="-128"/>
              </a:rPr>
              <a:t>人，</a:t>
            </a:r>
            <a:r>
              <a:rPr lang="zh-CN" altLang="en-US" b="1">
                <a:ea typeface="SimSun" pitchFamily="2" charset="-122"/>
              </a:rPr>
              <a:t>如</a:t>
            </a:r>
            <a:r>
              <a:rPr lang="zh-CN" altLang="en-US" b="1">
                <a:ea typeface="华文细黑" pitchFamily="-84" charset="-122"/>
              </a:rPr>
              <a:t>动</a:t>
            </a:r>
            <a:r>
              <a:rPr lang="zh-CN" altLang="en-US" b="1">
                <a:ea typeface="ヒラギノ角ゴ ProN W3" pitchFamily="-84" charset="-128"/>
              </a:rPr>
              <a:t>物，</a:t>
            </a:r>
            <a:r>
              <a:rPr lang="zh-CN" altLang="en-US" b="1">
                <a:ea typeface="SimSun" pitchFamily="2" charset="-122"/>
              </a:rPr>
              <a:t>延续</a:t>
            </a:r>
            <a:r>
              <a:rPr lang="zh-CN" altLang="en-US" b="1">
                <a:ea typeface="ヒラギノ角ゴ ProN W3" pitchFamily="-84" charset="-128"/>
              </a:rPr>
              <a:t>他自己的种类</a:t>
            </a:r>
            <a:endParaRPr lang="zh-CN" altLang="en-US" b="1">
              <a:ea typeface="ＭＳ Ｐゴシック" pitchFamily="34" charset="-128"/>
            </a:endParaRPr>
          </a:p>
        </p:txBody>
      </p:sp>
      <p:pic>
        <p:nvPicPr>
          <p:cNvPr id="174083"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ja-JP" altLang="en-US" b="1">
                <a:ea typeface="华文细黑" pitchFamily="-84" charset="-122"/>
              </a:rPr>
              <a:t>辩</a:t>
            </a:r>
            <a:r>
              <a:rPr lang="ja-JP" altLang="en-US" b="1">
                <a:ea typeface="ヒラギノ角ゴ ProN W3" pitchFamily="-84" charset="-128"/>
              </a:rPr>
              <a:t>明真相能力</a:t>
            </a:r>
            <a:r>
              <a:rPr lang="en-US" altLang="ja-JP" b="1">
                <a:ea typeface="ＭＳ Ｐゴシック" pitchFamily="34" charset="-128"/>
              </a:rPr>
              <a:t> (2:16-17)</a:t>
            </a:r>
          </a:p>
          <a:p>
            <a:pPr eaLnBrk="1" hangingPunct="1"/>
            <a:r>
              <a:rPr lang="ja-JP" altLang="en-US" b="1">
                <a:ea typeface="华文细黑" pitchFamily="-84" charset="-122"/>
              </a:rPr>
              <a:t>讲话</a:t>
            </a:r>
            <a:r>
              <a:rPr lang="ja-JP" altLang="en-US" b="1">
                <a:ea typeface="ヒラギノ角ゴ ProN W3" pitchFamily="-84" charset="-128"/>
              </a:rPr>
              <a:t>能力</a:t>
            </a:r>
            <a:r>
              <a:rPr lang="en-US" altLang="ja-JP" b="1">
                <a:ea typeface="ＭＳ Ｐゴシック" pitchFamily="34" charset="-128"/>
              </a:rPr>
              <a:t> ((2:23)</a:t>
            </a:r>
          </a:p>
          <a:p>
            <a:pPr eaLnBrk="1" hangingPunct="1"/>
            <a:r>
              <a:rPr lang="ja-JP" altLang="en-US" b="1">
                <a:ea typeface="ヒラギノ角ゴ ProN W3" pitchFamily="-84" charset="-128"/>
              </a:rPr>
              <a:t>婚姻</a:t>
            </a:r>
            <a:r>
              <a:rPr lang="en-US" altLang="ja-JP" b="1">
                <a:ea typeface="ＭＳ Ｐゴシック" pitchFamily="34" charset="-128"/>
              </a:rPr>
              <a:t>&amp;</a:t>
            </a:r>
            <a:r>
              <a:rPr lang="ja-JP" altLang="en-US" b="1">
                <a:ea typeface="ヒラギノ角ゴ ProN W3" pitchFamily="-84" charset="-128"/>
              </a:rPr>
              <a:t>关系</a:t>
            </a:r>
            <a:r>
              <a:rPr lang="en-US" altLang="ja-JP" b="1">
                <a:ea typeface="ＭＳ Ｐゴシック" pitchFamily="34" charset="-128"/>
              </a:rPr>
              <a:t>(2:24)</a:t>
            </a:r>
          </a:p>
          <a:p>
            <a:pPr eaLnBrk="1" hangingPunct="1"/>
            <a:r>
              <a:rPr lang="ja-JP" altLang="en-US" b="1">
                <a:ea typeface="华文细黑" pitchFamily="-84" charset="-122"/>
              </a:rPr>
              <a:t>创</a:t>
            </a:r>
            <a:r>
              <a:rPr lang="ja-JP" altLang="en-US" b="1">
                <a:ea typeface="ヒラギノ角ゴ ProN W3" pitchFamily="-84" charset="-128"/>
              </a:rPr>
              <a:t>造性能力</a:t>
            </a:r>
            <a:r>
              <a:rPr lang="en-US" altLang="ja-JP">
                <a:ea typeface="ＭＳ Ｐゴシック" pitchFamily="34" charset="-128"/>
              </a:rPr>
              <a:t> </a:t>
            </a:r>
            <a:r>
              <a:rPr lang="en-US" altLang="ja-JP" b="1">
                <a:ea typeface="ＭＳ Ｐゴシック" pitchFamily="34" charset="-128"/>
              </a:rPr>
              <a:t>(2:19-20)</a:t>
            </a:r>
            <a:endParaRPr lang="en-US" altLang="en-US" b="1">
              <a:ea typeface="ＭＳ Ｐゴシック" pitchFamily="34" charset="-128"/>
            </a:endParaRPr>
          </a:p>
        </p:txBody>
      </p:sp>
      <p:sp>
        <p:nvSpPr>
          <p:cNvPr id="110596"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6132"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ja-JP" altLang="en-US" b="1">
                <a:solidFill>
                  <a:schemeClr val="bg1"/>
                </a:solidFill>
                <a:ea typeface="ヒラギノ角ゴ ProN W3" pitchFamily="-84" charset="-128"/>
              </a:rPr>
              <a:t>人</a:t>
            </a:r>
            <a:r>
              <a:rPr lang="zh-CN" altLang="en-US" b="1">
                <a:solidFill>
                  <a:schemeClr val="bg1"/>
                </a:solidFill>
                <a:ea typeface="SimSun" pitchFamily="2" charset="-122"/>
              </a:rPr>
              <a:t>与</a:t>
            </a:r>
            <a:r>
              <a:rPr lang="zh-CN" altLang="en-US" b="1">
                <a:solidFill>
                  <a:schemeClr val="bg1"/>
                </a:solidFill>
                <a:ea typeface="华文细黑" pitchFamily="-84" charset="-122"/>
              </a:rPr>
              <a:t>动</a:t>
            </a:r>
            <a:r>
              <a:rPr lang="zh-CN" altLang="en-US" b="1">
                <a:solidFill>
                  <a:schemeClr val="bg1"/>
                </a:solidFill>
                <a:ea typeface="ヒラギノ角ゴ ProN W3" pitchFamily="-84" charset="-128"/>
              </a:rPr>
              <a:t>物之</a:t>
            </a:r>
            <a:r>
              <a:rPr lang="zh-CN" altLang="en-US" b="1">
                <a:solidFill>
                  <a:schemeClr val="bg1"/>
                </a:solidFill>
                <a:ea typeface="华文细黑" pitchFamily="-84" charset="-122"/>
              </a:rPr>
              <a:t>间</a:t>
            </a:r>
            <a:r>
              <a:rPr lang="zh-CN" altLang="en-US" b="1">
                <a:solidFill>
                  <a:schemeClr val="bg1"/>
                </a:solidFill>
                <a:ea typeface="ヒラギノ角ゴ ProN W3" pitchFamily="-84" charset="-128"/>
              </a:rPr>
              <a:t>的分别</a:t>
            </a:r>
            <a:endParaRPr lang="en-US" altLang="en-US" sz="4800">
              <a:ea typeface="ＭＳ Ｐゴシック" pitchFamily="34" charset="-128"/>
            </a:endParaRPr>
          </a:p>
        </p:txBody>
      </p:sp>
      <p:pic>
        <p:nvPicPr>
          <p:cNvPr id="176133"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7010400" cy="3276600"/>
          </a:xfrm>
        </p:spPr>
        <p:txBody>
          <a:bodyPr/>
          <a:lstStyle/>
          <a:p>
            <a:pPr eaLnBrk="1" hangingPunct="1"/>
            <a:r>
              <a:rPr lang="ja-JP" altLang="en-US" sz="4000" b="1">
                <a:ea typeface="华文细黑" pitchFamily="-84" charset="-122"/>
              </a:rPr>
              <a:t>统</a:t>
            </a:r>
            <a:r>
              <a:rPr lang="ja-JP" altLang="en-US" sz="4000" b="1">
                <a:ea typeface="ヒラギノ角ゴ ProN W3" pitchFamily="-84" charset="-128"/>
              </a:rPr>
              <a:t>治</a:t>
            </a:r>
            <a:r>
              <a:rPr lang="ja-JP" altLang="en-US" sz="4000" b="1">
                <a:ea typeface="华文细黑" pitchFamily="-84" charset="-122"/>
              </a:rPr>
              <a:t>创</a:t>
            </a:r>
            <a:r>
              <a:rPr lang="ja-JP" altLang="en-US" sz="4000" b="1">
                <a:ea typeface="ヒラギノ角ゴ ProN W3" pitchFamily="-84" charset="-128"/>
              </a:rPr>
              <a:t>作</a:t>
            </a:r>
            <a:r>
              <a:rPr lang="en-US" altLang="ja-JP" sz="4000" b="1">
                <a:ea typeface="ＭＳ Ｐゴシック" pitchFamily="34" charset="-128"/>
              </a:rPr>
              <a:t> (1:26)</a:t>
            </a:r>
          </a:p>
          <a:p>
            <a:pPr eaLnBrk="1" hangingPunct="1"/>
            <a:r>
              <a:rPr lang="ja-JP" altLang="en-US" sz="4000" b="1">
                <a:ea typeface="ヒラギノ角ゴ ProN W3" pitchFamily="-84" charset="-128"/>
              </a:rPr>
              <a:t>与上帝</a:t>
            </a:r>
            <a:r>
              <a:rPr lang="zh-CN" altLang="en-US" sz="4000" b="1">
                <a:ea typeface="SimSun" pitchFamily="2" charset="-122"/>
              </a:rPr>
              <a:t>沟通 </a:t>
            </a:r>
            <a:r>
              <a:rPr lang="en-US" altLang="ja-JP" sz="4000" b="1">
                <a:ea typeface="ＭＳ Ｐゴシック" pitchFamily="34" charset="-128"/>
              </a:rPr>
              <a:t>(2:16ff.)</a:t>
            </a:r>
          </a:p>
          <a:p>
            <a:pPr eaLnBrk="1" hangingPunct="1"/>
            <a:r>
              <a:rPr lang="ja-JP" altLang="en-US" sz="4000" b="1">
                <a:ea typeface="ヒラギノ角ゴ ProN W3" pitchFamily="-84" charset="-128"/>
              </a:rPr>
              <a:t>人类尊</a:t>
            </a:r>
            <a:r>
              <a:rPr lang="ja-JP" altLang="en-US" sz="4000" b="1">
                <a:ea typeface="华文细黑" pitchFamily="-84" charset="-122"/>
              </a:rPr>
              <a:t>严</a:t>
            </a:r>
            <a:r>
              <a:rPr lang="en-US" altLang="ja-JP" sz="4000">
                <a:ea typeface="ＭＳ Ｐゴシック" pitchFamily="34" charset="-128"/>
              </a:rPr>
              <a:t> </a:t>
            </a:r>
            <a:r>
              <a:rPr lang="en-US" altLang="ja-JP" sz="4000" b="1">
                <a:ea typeface="ＭＳ Ｐゴシック" pitchFamily="34" charset="-128"/>
              </a:rPr>
              <a:t>(9:6)</a:t>
            </a:r>
            <a:endParaRPr lang="en-US" altLang="en-US" sz="4000" b="1">
              <a:ea typeface="ＭＳ Ｐゴシック" pitchFamily="34" charset="-128"/>
            </a:endParaRPr>
          </a:p>
        </p:txBody>
      </p:sp>
      <p:sp>
        <p:nvSpPr>
          <p:cNvPr id="112644"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8180" name="Rectangle 5"/>
          <p:cNvSpPr>
            <a:spLocks noGrp="1" noChangeArrowheads="1"/>
          </p:cNvSpPr>
          <p:nvPr>
            <p:ph type="title"/>
          </p:nvPr>
        </p:nvSpPr>
        <p:spPr>
          <a:xfrm>
            <a:off x="0" y="685800"/>
            <a:ext cx="7772400" cy="762000"/>
          </a:xfrm>
          <a:solidFill>
            <a:srgbClr val="00006A"/>
          </a:solidFill>
        </p:spPr>
        <p:txBody>
          <a:bodyPr/>
          <a:lstStyle/>
          <a:p>
            <a:pPr eaLnBrk="1" hangingPunct="1"/>
            <a:r>
              <a:rPr lang="ja-JP" altLang="en-US" b="1">
                <a:solidFill>
                  <a:schemeClr val="bg1"/>
                </a:solidFill>
                <a:ea typeface="华文细黑" pitchFamily="-84" charset="-122"/>
              </a:rPr>
              <a:t>这</a:t>
            </a:r>
            <a:r>
              <a:rPr lang="ja-JP" altLang="en-US" b="1">
                <a:solidFill>
                  <a:schemeClr val="bg1"/>
                </a:solidFill>
                <a:ea typeface="ヒラギノ角ゴ ProN W3" pitchFamily="-84" charset="-128"/>
              </a:rPr>
              <a:t>个</a:t>
            </a:r>
            <a:r>
              <a:rPr lang="ja-JP" altLang="en-US" b="1">
                <a:solidFill>
                  <a:schemeClr val="bg1"/>
                </a:solidFill>
                <a:ea typeface="华文细黑" pitchFamily="-84" charset="-122"/>
              </a:rPr>
              <a:t>图</a:t>
            </a:r>
            <a:r>
              <a:rPr lang="ja-JP" altLang="en-US" b="1">
                <a:solidFill>
                  <a:schemeClr val="bg1"/>
                </a:solidFill>
                <a:ea typeface="ヒラギノ角ゴ ProN W3" pitchFamily="-84" charset="-128"/>
              </a:rPr>
              <a:t>象</a:t>
            </a:r>
            <a:r>
              <a:rPr lang="ja-JP" altLang="en-US" sz="4000" b="1">
                <a:solidFill>
                  <a:schemeClr val="bg1"/>
                </a:solidFill>
                <a:ea typeface="ヒラギノ角ゴ ProN W3" pitchFamily="-84" charset="-128"/>
              </a:rPr>
              <a:t>是</a:t>
            </a:r>
            <a:r>
              <a:rPr lang="ja-JP" altLang="en-US" b="1">
                <a:solidFill>
                  <a:schemeClr val="bg1"/>
                </a:solidFill>
                <a:ea typeface="ヒラギノ角ゴ ProN W3" pitchFamily="-84" charset="-128"/>
              </a:rPr>
              <a:t>什么</a:t>
            </a:r>
            <a:r>
              <a:rPr lang="en-US" altLang="ja-JP">
                <a:solidFill>
                  <a:schemeClr val="bg1"/>
                </a:solidFill>
                <a:ea typeface="ＭＳ Ｐゴシック" pitchFamily="34" charset="-128"/>
              </a:rPr>
              <a:t> </a:t>
            </a:r>
            <a:r>
              <a:rPr lang="en-US" altLang="ja-JP" sz="3600" b="1">
                <a:solidFill>
                  <a:schemeClr val="bg1"/>
                </a:solidFill>
                <a:ea typeface="ＭＳ Ｐゴシック" pitchFamily="34" charset="-128"/>
              </a:rPr>
              <a:t>?</a:t>
            </a:r>
            <a:endParaRPr lang="en-US" altLang="en-US" sz="4000" b="1">
              <a:solidFill>
                <a:schemeClr val="bg1"/>
              </a:solidFill>
              <a:ea typeface="ＭＳ Ｐゴシック" pitchFamily="34" charset="-128"/>
            </a:endParaRPr>
          </a:p>
        </p:txBody>
      </p:sp>
      <p:pic>
        <p:nvPicPr>
          <p:cNvPr id="178181"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ctrTitle"/>
          </p:nvPr>
        </p:nvSpPr>
        <p:spPr>
          <a:xfrm>
            <a:off x="152400" y="304800"/>
            <a:ext cx="8686800" cy="1066800"/>
          </a:xfrm>
        </p:spPr>
        <p:txBody>
          <a:bodyPr/>
          <a:lstStyle/>
          <a:p>
            <a:pPr eaLnBrk="1" hangingPunct="1"/>
            <a:r>
              <a:rPr lang="ja-JP" altLang="en-US" b="1">
                <a:solidFill>
                  <a:schemeClr val="bg1"/>
                </a:solidFill>
                <a:ea typeface="ヒラギノ角ゴ ProN W3" pitchFamily="-84" charset="-128"/>
              </a:rPr>
              <a:t>有没有</a:t>
            </a:r>
            <a:r>
              <a:rPr lang="ja-JP" altLang="en-US" b="1">
                <a:solidFill>
                  <a:schemeClr val="bg1"/>
                </a:solidFill>
                <a:ea typeface="华文细黑" pitchFamily="-84" charset="-122"/>
              </a:rPr>
              <a:t>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的据</a:t>
            </a:r>
            <a:r>
              <a:rPr lang="ja-JP" altLang="en-US" b="1">
                <a:solidFill>
                  <a:schemeClr val="bg1"/>
                </a:solidFill>
                <a:ea typeface="华文细黑" pitchFamily="-84" charset="-122"/>
              </a:rPr>
              <a:t>证</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180227" name="Rectangle 4"/>
          <p:cNvSpPr>
            <a:spLocks noGrp="1" noChangeArrowheads="1"/>
          </p:cNvSpPr>
          <p:nvPr>
            <p:ph type="subTitle" idx="1"/>
          </p:nvPr>
        </p:nvSpPr>
        <p:spPr>
          <a:xfrm>
            <a:off x="4648200" y="2514600"/>
            <a:ext cx="4114800" cy="2895600"/>
          </a:xfrm>
        </p:spPr>
        <p:txBody>
          <a:bodyPr/>
          <a:lstStyle/>
          <a:p>
            <a:pPr eaLnBrk="1" hangingPunct="1"/>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反</a:t>
            </a:r>
            <a:r>
              <a:rPr lang="ja-JP" altLang="en-US" b="1">
                <a:solidFill>
                  <a:schemeClr val="bg1"/>
                </a:solidFill>
                <a:ea typeface="华文细黑" pitchFamily="-84" charset="-122"/>
              </a:rPr>
              <a:t>对聪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而</a:t>
            </a:r>
            <a:r>
              <a:rPr lang="ja-JP" altLang="en-US" b="1">
                <a:solidFill>
                  <a:schemeClr val="bg1"/>
                </a:solidFill>
                <a:ea typeface="华文细黑" pitchFamily="-84" charset="-122"/>
              </a:rPr>
              <a:t>辩论</a:t>
            </a:r>
            <a:r>
              <a:rPr lang="en-US" altLang="ja-JP">
                <a:solidFill>
                  <a:schemeClr val="bg1"/>
                </a:solidFill>
                <a:ea typeface="ＭＳ Ｐゴシック" pitchFamily="34" charset="-128"/>
              </a:rPr>
              <a:t> </a:t>
            </a:r>
            <a:br>
              <a:rPr lang="en-US" altLang="ja-JP" sz="4000" b="1">
                <a:solidFill>
                  <a:schemeClr val="bg1"/>
                </a:solidFill>
                <a:ea typeface="ＭＳ Ｐゴシック" pitchFamily="34" charset="-128"/>
              </a:rPr>
            </a:br>
            <a:r>
              <a:rPr lang="en-US" altLang="ja-JP" sz="4000" b="1">
                <a:solidFill>
                  <a:schemeClr val="bg1"/>
                </a:solidFill>
                <a:ea typeface="ＭＳ Ｐゴシック" pitchFamily="34" charset="-128"/>
              </a:rPr>
              <a:t>(pp. 85-88)</a:t>
            </a:r>
            <a:endParaRPr lang="en-US" altLang="en-US" sz="4000" b="1">
              <a:solidFill>
                <a:schemeClr val="bg1"/>
              </a:solidFill>
              <a:ea typeface="ＭＳ Ｐゴシック" pitchFamily="34" charset="-128"/>
            </a:endParaRPr>
          </a:p>
        </p:txBody>
      </p:sp>
      <p:pic>
        <p:nvPicPr>
          <p:cNvPr id="180228"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手表例</a:t>
            </a:r>
            <a:r>
              <a:rPr lang="ja-JP" altLang="en-US" b="1">
                <a:solidFill>
                  <a:schemeClr val="bg1"/>
                </a:solidFill>
                <a:ea typeface="华文细黑" pitchFamily="-84" charset="-122"/>
              </a:rPr>
              <a:t>证</a:t>
            </a:r>
            <a:r>
              <a:rPr lang="en-US" altLang="ja-JP">
                <a:solidFill>
                  <a:schemeClr val="bg1"/>
                </a:solidFill>
                <a:ea typeface="ＭＳ Ｐゴシック" pitchFamily="34" charset="-128"/>
              </a:rPr>
              <a:t> </a:t>
            </a:r>
            <a:br>
              <a:rPr lang="en-US" altLang="ja-JP" b="1" i="1">
                <a:solidFill>
                  <a:schemeClr val="bg1"/>
                </a:solidFill>
                <a:ea typeface="ＭＳ Ｐゴシック" pitchFamily="34" charset="-128"/>
              </a:rPr>
            </a:br>
            <a:r>
              <a:rPr lang="en-US" altLang="ja-JP" sz="3600" b="1" i="1">
                <a:solidFill>
                  <a:schemeClr val="bg1"/>
                </a:solidFill>
                <a:ea typeface="ＭＳ Ｐゴシック" pitchFamily="34" charset="-128"/>
              </a:rPr>
              <a:t>(William Paley, 1802)</a:t>
            </a:r>
            <a:endParaRPr lang="en-US" altLang="en-US" sz="3600" b="1" i="1">
              <a:solidFill>
                <a:schemeClr val="bg1"/>
              </a:solidFill>
              <a:ea typeface="ＭＳ Ｐゴシック" pitchFamily="34" charset="-128"/>
            </a:endParaRPr>
          </a:p>
        </p:txBody>
      </p:sp>
      <p:pic>
        <p:nvPicPr>
          <p:cNvPr id="182275"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sz="3200" b="1">
                <a:solidFill>
                  <a:schemeClr val="bg1"/>
                </a:solidFill>
                <a:ea typeface="SimSun" pitchFamily="2" charset="-122"/>
              </a:rPr>
              <a:t>手表是复杂的。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手表有一位聪明的设计师。</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生活是复杂的。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所以，生活也有一位聪明的设计师</a:t>
            </a:r>
          </a:p>
        </p:txBody>
      </p:sp>
      <p:pic>
        <p:nvPicPr>
          <p:cNvPr id="182277" name="Picture 6" descr="FredoniaWatchF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447800"/>
            <a:ext cx="3419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dirty="0">
                <a:solidFill>
                  <a:srgbClr val="000000"/>
                </a:solidFill>
              </a:rPr>
              <a:t>“第二天早上，</a:t>
            </a:r>
            <a:r>
              <a:rPr lang="en-US" altLang="zh-CN" sz="3200" dirty="0">
                <a:solidFill>
                  <a:srgbClr val="000000"/>
                </a:solidFill>
              </a:rPr>
              <a:t>......</a:t>
            </a:r>
            <a:r>
              <a:rPr lang="zh-CN" altLang="en-US" sz="3200" dirty="0">
                <a:solidFill>
                  <a:srgbClr val="000000"/>
                </a:solidFill>
              </a:rPr>
              <a:t>太阳升起，我向耶稣基督投降”</a:t>
            </a:r>
            <a:endParaRPr lang="en-SG" altLang="zh-CN" sz="3200" dirty="0">
              <a:solidFill>
                <a:srgbClr val="000000"/>
              </a:solidFill>
            </a:endParaRPr>
          </a:p>
          <a:p>
            <a:pPr algn="ctr"/>
            <a:r>
              <a:rPr lang="zh-CN" altLang="en-US" sz="3200" dirty="0">
                <a:solidFill>
                  <a:srgbClr val="000000"/>
                </a:solidFill>
              </a:rPr>
              <a:t>（第</a:t>
            </a:r>
            <a:r>
              <a:rPr lang="en-US" altLang="zh-CN" sz="3200" dirty="0">
                <a:solidFill>
                  <a:srgbClr val="000000"/>
                </a:solidFill>
              </a:rPr>
              <a:t>225</a:t>
            </a:r>
            <a:r>
              <a:rPr lang="zh-CN" altLang="en-US" sz="3200" dirty="0">
                <a:solidFill>
                  <a:srgbClr val="000000"/>
                </a:solidFill>
              </a:rPr>
              <a:t>页）</a:t>
            </a:r>
            <a:endParaRPr lang="en-US" sz="3200" dirty="0">
              <a:solidFill>
                <a:srgbClr val="000000"/>
              </a:solidFill>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2800" dirty="0">
                <a:solidFill>
                  <a:srgbClr val="000000"/>
                </a:solidFill>
                <a:latin typeface="Arial" charset="0"/>
                <a:ea typeface="ＭＳ Ｐゴシック" charset="0"/>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zh-CN" altLang="en-US" dirty="0">
                <a:solidFill>
                  <a:srgbClr val="000000"/>
                </a:solidFill>
                <a:latin typeface="Arial" charset="0"/>
                <a:ea typeface="ＭＳ Ｐゴシック" charset="0"/>
              </a:rPr>
              <a:t>我们是无神论者。</a:t>
            </a:r>
          </a:p>
        </p:txBody>
      </p:sp>
    </p:spTree>
    <p:extLst>
      <p:ext uri="{BB962C8B-B14F-4D97-AF65-F5344CB8AC3E}">
        <p14:creationId xmlns:p14="http://schemas.microsoft.com/office/powerpoint/2010/main" val="3496686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5720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p:txBody>
      </p:sp>
      <p:sp>
        <p:nvSpPr>
          <p:cNvPr id="118788" name="Rectangle 4"/>
          <p:cNvSpPr>
            <a:spLocks noChangeArrowheads="1"/>
          </p:cNvSpPr>
          <p:nvPr/>
        </p:nvSpPr>
        <p:spPr bwMode="auto">
          <a:xfrm>
            <a:off x="4572000" y="1905000"/>
            <a:ext cx="4572000" cy="4343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电流在我的房子里包括电子流程。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电流来自电力公司。</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闪电包括电子流程。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所以，闪电来自电力公司</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Font typeface="Arial" pitchFamily="34" charset="0"/>
              <a:buNone/>
            </a:pPr>
            <a:endParaRPr lang="en-US" altLang="zh-CN" b="1">
              <a:solidFill>
                <a:schemeClr val="bg1"/>
              </a:solidFill>
              <a:effectLst>
                <a:outerShdw blurRad="38100" dist="38100" dir="2700000" algn="tl">
                  <a:srgbClr val="000000"/>
                </a:outerShdw>
              </a:effectLst>
              <a:ea typeface="SimSun" pitchFamily="2" charset="-122"/>
            </a:endParaRPr>
          </a:p>
          <a:p>
            <a:pPr algn="ctr" eaLnBrk="1" hangingPunct="1">
              <a:spcBef>
                <a:spcPct val="20000"/>
              </a:spcBef>
              <a:buFont typeface="Arial" pitchFamily="34" charset="0"/>
              <a:buNone/>
            </a:pP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事实二个对象分享一个特征</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复杂</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不代表他们将分享所有特征” </a:t>
            </a:r>
            <a:r>
              <a:rPr lang="en-US" altLang="ja-JP" b="1">
                <a:solidFill>
                  <a:schemeClr val="bg1"/>
                </a:solidFill>
                <a:effectLst>
                  <a:outerShdw blurRad="38100" dist="38100" dir="2700000" algn="tl">
                    <a:srgbClr val="000000"/>
                  </a:outerShdw>
                </a:effectLst>
              </a:rPr>
              <a:t>(p. 87)</a:t>
            </a:r>
            <a:endParaRPr lang="en-US" altLang="en-US" b="1">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en-US" altLang="en-US" sz="4000" b="1">
                <a:solidFill>
                  <a:schemeClr val="bg1"/>
                </a:solidFill>
                <a:effectLst>
                  <a:outerShdw blurRad="38100" dist="38100" dir="2700000" algn="tl">
                    <a:srgbClr val="000000"/>
                  </a:outerShdw>
                </a:effectLst>
                <a:ea typeface="ＭＳ Ｐゴシック" pitchFamily="34" charset="-128"/>
              </a:rPr>
              <a:t>Francis Collins </a:t>
            </a:r>
            <a:br>
              <a:rPr lang="en-US" altLang="zh-CN" sz="4000" b="1">
                <a:solidFill>
                  <a:schemeClr val="bg1"/>
                </a:solidFill>
                <a:effectLst>
                  <a:outerShdw blurRad="38100" dist="38100" dir="2700000" algn="tl">
                    <a:srgbClr val="000000"/>
                  </a:outerShdw>
                </a:effectLst>
                <a:ea typeface="ＭＳ Ｐゴシック" pitchFamily="34" charset="-128"/>
              </a:rPr>
            </a:br>
            <a:r>
              <a:rPr lang="zh-CN" altLang="en-US" sz="4000" b="1">
                <a:solidFill>
                  <a:schemeClr val="bg1"/>
                </a:solidFill>
                <a:effectLst>
                  <a:outerShdw blurRad="38100" dist="38100" dir="2700000" algn="tl">
                    <a:srgbClr val="000000"/>
                  </a:outerShdw>
                </a:effectLst>
                <a:ea typeface="SimSun" pitchFamily="2" charset="-122"/>
              </a:rPr>
              <a:t>的</a:t>
            </a:r>
            <a:r>
              <a:rPr lang="zh-CN" altLang="en-US" sz="4000" b="1">
                <a:solidFill>
                  <a:schemeClr val="bg1"/>
                </a:solidFill>
                <a:effectLst>
                  <a:outerShdw blurRad="38100" dist="38100" dir="2700000" algn="tl">
                    <a:srgbClr val="000000"/>
                  </a:outerShdw>
                </a:effectLst>
                <a:ea typeface="华文细黑" pitchFamily="-84" charset="-122"/>
              </a:rPr>
              <a:t>评</a:t>
            </a:r>
            <a:r>
              <a:rPr lang="zh-CN" altLang="he-IL" sz="4000" b="1">
                <a:solidFill>
                  <a:schemeClr val="bg1"/>
                </a:solidFill>
                <a:effectLst>
                  <a:outerShdw blurRad="38100" dist="38100" dir="2700000" algn="tl">
                    <a:srgbClr val="000000"/>
                  </a:outerShdw>
                </a:effectLst>
                <a:ea typeface="SimSun" pitchFamily="2" charset="-122"/>
              </a:rPr>
              <a:t>论</a:t>
            </a:r>
            <a:endParaRPr lang="en-US" altLang="zh-CN" sz="4000" b="1">
              <a:solidFill>
                <a:schemeClr val="bg1"/>
              </a:solidFill>
              <a:effectLst>
                <a:outerShdw blurRad="38100" dist="38100" dir="2700000" algn="tl">
                  <a:srgbClr val="000000"/>
                </a:outerShdw>
              </a:effectLst>
              <a:ea typeface="SimSun" pitchFamily="2" charset="-122"/>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zh-CN" altLang="en-US" sz="3600" b="1" kern="10">
                <a:ln w="9525">
                  <a:solidFill>
                    <a:srgbClr val="000000"/>
                  </a:solidFill>
                  <a:round/>
                  <a:headEnd/>
                  <a:tailEnd/>
                </a:ln>
                <a:solidFill>
                  <a:srgbClr val="FFFFFF"/>
                </a:solidFill>
                <a:latin typeface="Arial Black"/>
              </a:rPr>
              <a:t>你同意吗？</a:t>
            </a:r>
            <a:endParaRPr lang="en-GB" sz="3600" b="1" kern="10">
              <a:ln w="9525">
                <a:solidFill>
                  <a:srgbClr val="000000"/>
                </a:solidFill>
                <a:round/>
                <a:headEnd/>
                <a:tailEnd/>
              </a:ln>
              <a:solidFill>
                <a:srgbClr val="FFFFFF"/>
              </a:solidFill>
              <a:latin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a:p>
            <a:pPr eaLnBrk="1" hangingPunct="1">
              <a:spcBef>
                <a:spcPct val="20000"/>
              </a:spcBef>
            </a:pPr>
            <a:endParaRPr lang="en-US" altLang="en-US" b="1">
              <a:solidFill>
                <a:schemeClr val="bg1"/>
              </a:solidFill>
            </a:endParaRPr>
          </a:p>
        </p:txBody>
      </p:sp>
      <p:sp>
        <p:nvSpPr>
          <p:cNvPr id="120836" name="Rectangle 4"/>
          <p:cNvSpPr>
            <a:spLocks noChangeArrowheads="1"/>
          </p:cNvSpPr>
          <p:nvPr/>
        </p:nvSpPr>
        <p:spPr bwMode="auto">
          <a:xfrm>
            <a:off x="4419600" y="2819400"/>
            <a:ext cx="4724400" cy="2438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b="1">
                <a:solidFill>
                  <a:schemeClr val="bg1"/>
                </a:solidFill>
                <a:ea typeface="SimSun" pitchFamily="2" charset="-122"/>
              </a:rPr>
              <a:t>在我的房子的电流里包括电子。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电流来自一个电源。</a:t>
            </a:r>
          </a:p>
          <a:p>
            <a:pPr eaLnBrk="1" hangingPunct="1">
              <a:spcBef>
                <a:spcPct val="20000"/>
              </a:spcBef>
              <a:buFont typeface="Arial" pitchFamily="34" charset="0"/>
              <a:buAutoNum type="arabicPeriod"/>
            </a:pPr>
            <a:r>
              <a:rPr lang="zh-CN" altLang="en-US" b="1">
                <a:solidFill>
                  <a:schemeClr val="bg1"/>
                </a:solidFill>
                <a:ea typeface="SimSun" pitchFamily="2" charset="-122"/>
              </a:rPr>
              <a:t>灯光包括电子。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所以，灯光来自一个电源。</a:t>
            </a:r>
            <a:endParaRPr lang="en-US" altLang="en-US" b="1">
              <a:solidFill>
                <a:schemeClr val="bg1"/>
              </a:solidFill>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更好的</a:t>
            </a:r>
            <a:r>
              <a:rPr lang="zh-CN" altLang="en-US" b="1">
                <a:solidFill>
                  <a:schemeClr val="bg1"/>
                </a:solidFill>
                <a:effectLst>
                  <a:outerShdw blurRad="38100" dist="38100" dir="2700000" algn="tl">
                    <a:srgbClr val="000000"/>
                  </a:outerShdw>
                </a:effectLst>
                <a:ea typeface="SimSun" pitchFamily="2" charset="-122"/>
              </a:rPr>
              <a:t>比喻</a:t>
            </a:r>
            <a:endParaRPr lang="zh-CN" altLang="en-US">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7" name="Rectangle 3"/>
          <p:cNvSpPr>
            <a:spLocks noChangeArrowheads="1"/>
          </p:cNvSpPr>
          <p:nvPr/>
        </p:nvSpPr>
        <p:spPr bwMode="auto">
          <a:xfrm>
            <a:off x="2667000" y="0"/>
            <a:ext cx="1524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19" name="Rectangle 4"/>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20"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188421" name="Text Box 6"/>
          <p:cNvSpPr txBox="1">
            <a:spLocks noChangeArrowheads="1"/>
          </p:cNvSpPr>
          <p:nvPr/>
        </p:nvSpPr>
        <p:spPr bwMode="auto">
          <a:xfrm>
            <a:off x="8655050" y="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34</a:t>
            </a:r>
          </a:p>
        </p:txBody>
      </p:sp>
      <p:sp>
        <p:nvSpPr>
          <p:cNvPr id="466951" name="Rectangle 7"/>
          <p:cNvSpPr>
            <a:spLocks noChangeArrowheads="1"/>
          </p:cNvSpPr>
          <p:nvPr/>
        </p:nvSpPr>
        <p:spPr bwMode="auto">
          <a:xfrm>
            <a:off x="2667000" y="0"/>
            <a:ext cx="152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6952" name="Rectangle 8"/>
          <p:cNvSpPr>
            <a:spLocks noChangeArrowheads="1"/>
          </p:cNvSpPr>
          <p:nvPr/>
        </p:nvSpPr>
        <p:spPr bwMode="auto">
          <a:xfrm>
            <a:off x="2971800" y="17526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创作研究学院</a:t>
            </a:r>
          </a:p>
          <a:p>
            <a:pPr eaLnBrk="1" hangingPunct="1">
              <a:spcBef>
                <a:spcPct val="20000"/>
              </a:spcBef>
            </a:pPr>
            <a:r>
              <a:rPr lang="ja-JP" altLang="en-US" b="1">
                <a:solidFill>
                  <a:schemeClr val="bg1"/>
                </a:solidFill>
                <a:latin typeface="Times New Roman" pitchFamily="18" charset="0"/>
              </a:rPr>
              <a:t>亨利或</a:t>
            </a: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翰</a:t>
            </a:r>
            <a:r>
              <a:rPr lang="en-US" altLang="ja-JP" b="1">
                <a:solidFill>
                  <a:schemeClr val="bg1"/>
                </a:solidFill>
                <a:latin typeface="Times New Roman" pitchFamily="18" charset="0"/>
              </a:rPr>
              <a:t> Morris, Duane Gish</a:t>
            </a:r>
          </a:p>
          <a:p>
            <a:pPr eaLnBrk="1" hangingPunct="1">
              <a:spcBef>
                <a:spcPct val="20000"/>
              </a:spcBef>
            </a:pP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瑟夫</a:t>
            </a:r>
            <a:r>
              <a:rPr lang="en-US" altLang="ja-JP" b="1">
                <a:solidFill>
                  <a:schemeClr val="bg1"/>
                </a:solidFill>
                <a:latin typeface="Times New Roman" pitchFamily="18" charset="0"/>
              </a:rPr>
              <a:t> Dillow, </a:t>
            </a:r>
            <a:r>
              <a:rPr lang="ja-JP" altLang="en-US" b="1">
                <a:solidFill>
                  <a:schemeClr val="bg1"/>
                </a:solidFill>
                <a:latin typeface="Times New Roman" pitchFamily="18" charset="0"/>
              </a:rPr>
              <a:t>肯</a:t>
            </a:r>
            <a:r>
              <a:rPr lang="en-US" altLang="ja-JP" b="1">
                <a:solidFill>
                  <a:schemeClr val="bg1"/>
                </a:solidFill>
                <a:latin typeface="Times New Roman" pitchFamily="18" charset="0"/>
              </a:rPr>
              <a:t> Ham</a:t>
            </a:r>
          </a:p>
          <a:p>
            <a:pPr eaLnBrk="1" hangingPunct="1">
              <a:spcBef>
                <a:spcPct val="20000"/>
              </a:spcBef>
            </a:pPr>
            <a:r>
              <a:rPr lang="zh-CN" altLang="en-US" b="1">
                <a:solidFill>
                  <a:schemeClr val="bg1"/>
                </a:solidFill>
                <a:latin typeface="Times New Roman" pitchFamily="18" charset="0"/>
                <a:ea typeface="SimSun" pitchFamily="2" charset="-122"/>
              </a:rPr>
              <a:t>年轻地球</a:t>
            </a:r>
          </a:p>
          <a:p>
            <a:pPr eaLnBrk="1" hangingPunct="1">
              <a:spcBef>
                <a:spcPct val="20000"/>
              </a:spcBef>
            </a:pPr>
            <a:r>
              <a:rPr lang="en-US" altLang="zh-CN" b="1">
                <a:solidFill>
                  <a:schemeClr val="bg1"/>
                </a:solidFill>
                <a:latin typeface="Times New Roman" pitchFamily="18" charset="0"/>
              </a:rPr>
              <a:t>24</a:t>
            </a:r>
            <a:r>
              <a:rPr lang="zh-CN" altLang="en-US" b="1">
                <a:solidFill>
                  <a:schemeClr val="bg1"/>
                </a:solidFill>
                <a:latin typeface="Times New Roman" pitchFamily="18" charset="0"/>
                <a:ea typeface="SimSun" pitchFamily="2" charset="-122"/>
              </a:rPr>
              <a:t>小时创造天</a:t>
            </a:r>
          </a:p>
          <a:p>
            <a:pPr eaLnBrk="1" hangingPunct="1">
              <a:spcBef>
                <a:spcPct val="20000"/>
              </a:spcBef>
            </a:pPr>
            <a:r>
              <a:rPr lang="zh-CN" altLang="en-US" b="1">
                <a:solidFill>
                  <a:schemeClr val="bg1"/>
                </a:solidFill>
                <a:latin typeface="Times New Roman" pitchFamily="18" charset="0"/>
                <a:ea typeface="SimSun" pitchFamily="2" charset="-122"/>
              </a:rPr>
              <a:t>普遍洪水</a:t>
            </a:r>
          </a:p>
          <a:p>
            <a:pPr eaLnBrk="1" hangingPunct="1">
              <a:spcBef>
                <a:spcPct val="20000"/>
              </a:spcBef>
            </a:pPr>
            <a:r>
              <a:rPr lang="zh-CN" altLang="en-US"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466953" name="Rectangle 9"/>
          <p:cNvSpPr>
            <a:spLocks noChangeArrowheads="1"/>
          </p:cNvSpPr>
          <p:nvPr/>
        </p:nvSpPr>
        <p:spPr bwMode="auto">
          <a:xfrm>
            <a:off x="152400" y="1752600"/>
            <a:ext cx="251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休・</a:t>
            </a:r>
            <a:r>
              <a:rPr lang="ja-JP" altLang="en-US" b="1">
                <a:solidFill>
                  <a:schemeClr val="bg1"/>
                </a:solidFill>
                <a:latin typeface="Times New Roman" pitchFamily="18" charset="0"/>
                <a:ea typeface="华文细黑" pitchFamily="-84" charset="-122"/>
              </a:rPr>
              <a:t>罗</a:t>
            </a:r>
            <a:r>
              <a:rPr lang="ja-JP" altLang="en-US" b="1">
                <a:solidFill>
                  <a:schemeClr val="bg1"/>
                </a:solidFill>
                <a:latin typeface="Times New Roman" pitchFamily="18" charset="0"/>
                <a:ea typeface="ヒラギノ角ゴ ProN W3" pitchFamily="-84" charset="-128"/>
              </a:rPr>
              <a:t>斯</a:t>
            </a:r>
            <a:endParaRPr lang="en-US" altLang="zh-CN" b="1">
              <a:solidFill>
                <a:schemeClr val="bg1"/>
              </a:solidFill>
              <a:latin typeface="Times New Roman" pitchFamily="18" charset="0"/>
              <a:ea typeface="SimSun" pitchFamily="2" charset="-122"/>
            </a:endParaRPr>
          </a:p>
          <a:p>
            <a:pPr eaLnBrk="1" hangingPunct="1">
              <a:spcBef>
                <a:spcPct val="20000"/>
              </a:spcBef>
            </a:pPr>
            <a:r>
              <a:rPr lang="zh-CN" altLang="en-US" b="1">
                <a:solidFill>
                  <a:schemeClr val="bg1"/>
                </a:solidFill>
                <a:latin typeface="Times New Roman" pitchFamily="18" charset="0"/>
                <a:ea typeface="SimSun" pitchFamily="2" charset="-122"/>
              </a:rPr>
              <a:t>瓦特</a:t>
            </a:r>
            <a:r>
              <a:rPr lang="ja-JP" altLang="en-US" b="1">
                <a:solidFill>
                  <a:schemeClr val="bg1"/>
                </a:solidFill>
                <a:latin typeface="Times New Roman" pitchFamily="18" charset="0"/>
                <a:ea typeface="ヒラギノ角ゴ ProN W3" pitchFamily="-84" charset="-128"/>
              </a:rPr>
              <a:t>・</a:t>
            </a:r>
            <a:r>
              <a:rPr lang="zh-CN" altLang="en-US" b="1">
                <a:solidFill>
                  <a:schemeClr val="bg1"/>
                </a:solidFill>
                <a:latin typeface="Times New Roman" pitchFamily="18" charset="0"/>
                <a:ea typeface="SimSun" pitchFamily="2" charset="-122"/>
              </a:rPr>
              <a:t> 布朗</a:t>
            </a:r>
            <a:r>
              <a:rPr lang="zh-CN" altLang="en-US">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老地球</a:t>
            </a:r>
            <a:r>
              <a:rPr lang="en-US" altLang="ja-JP">
                <a:solidFill>
                  <a:schemeClr val="bg1"/>
                </a:solidFill>
                <a:latin typeface="Times New Roman" pitchFamily="18" charset="0"/>
              </a:rPr>
              <a:t> </a:t>
            </a:r>
            <a:endParaRPr lang="en-US" altLang="zh-CN">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天年</a:t>
            </a:r>
            <a:r>
              <a:rPr lang="ja-JP" altLang="en-US" b="1">
                <a:solidFill>
                  <a:schemeClr val="bg1"/>
                </a:solidFill>
                <a:latin typeface="Times New Roman" pitchFamily="18" charset="0"/>
                <a:ea typeface="华文细黑" pitchFamily="-84" charset="-122"/>
              </a:rPr>
              <a:t>龄</a:t>
            </a:r>
            <a:r>
              <a:rPr lang="ja-JP" altLang="en-US" b="1">
                <a:solidFill>
                  <a:schemeClr val="bg1"/>
                </a:solidFill>
                <a:latin typeface="Times New Roman" pitchFamily="18" charset="0"/>
                <a:ea typeface="ヒラギノ角ゴ ProN W3" pitchFamily="-84" charset="-128"/>
              </a:rPr>
              <a:t>理</a:t>
            </a:r>
            <a:r>
              <a:rPr lang="ja-JP" altLang="en-US" b="1">
                <a:solidFill>
                  <a:schemeClr val="bg1"/>
                </a:solidFill>
                <a:latin typeface="Times New Roman" pitchFamily="18" charset="0"/>
                <a:ea typeface="华文细黑" pitchFamily="-84" charset="-122"/>
              </a:rPr>
              <a:t>论</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地方洪水</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雨水</a:t>
            </a:r>
            <a:r>
              <a:rPr lang="en-US" altLang="ja-JP">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wipe(up)">
                                      <p:cBhvr>
                                        <p:cTn id="7" dur="500"/>
                                        <p:tgtEl>
                                          <p:spTgt spid="4669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6951"/>
                                        </p:tgtEl>
                                        <p:attrNameLst>
                                          <p:attrName>style.visibility</p:attrName>
                                        </p:attrNameLst>
                                      </p:cBhvr>
                                      <p:to>
                                        <p:strVal val="visible"/>
                                      </p:to>
                                    </p:set>
                                    <p:animEffect transition="in" filter="wipe(up)">
                                      <p:cBhvr>
                                        <p:cTn id="10" dur="500"/>
                                        <p:tgtEl>
                                          <p:spTgt spid="4669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6953">
                                            <p:txEl>
                                              <p:pRg st="0" end="0"/>
                                            </p:txEl>
                                          </p:spTgt>
                                        </p:tgtEl>
                                        <p:attrNameLst>
                                          <p:attrName>style.visibility</p:attrName>
                                        </p:attrNameLst>
                                      </p:cBhvr>
                                      <p:to>
                                        <p:strVal val="visible"/>
                                      </p:to>
                                    </p:set>
                                    <p:animEffect transition="in" filter="fade">
                                      <p:cBhvr>
                                        <p:cTn id="15" dur="500"/>
                                        <p:tgtEl>
                                          <p:spTgt spid="46695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6953">
                                            <p:txEl>
                                              <p:pRg st="1" end="1"/>
                                            </p:txEl>
                                          </p:spTgt>
                                        </p:tgtEl>
                                        <p:attrNameLst>
                                          <p:attrName>style.visibility</p:attrName>
                                        </p:attrNameLst>
                                      </p:cBhvr>
                                      <p:to>
                                        <p:strVal val="visible"/>
                                      </p:to>
                                    </p:set>
                                    <p:animEffect transition="in" filter="fade">
                                      <p:cBhvr>
                                        <p:cTn id="20" dur="500"/>
                                        <p:tgtEl>
                                          <p:spTgt spid="46695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6953">
                                            <p:txEl>
                                              <p:pRg st="2" end="2"/>
                                            </p:txEl>
                                          </p:spTgt>
                                        </p:tgtEl>
                                        <p:attrNameLst>
                                          <p:attrName>style.visibility</p:attrName>
                                        </p:attrNameLst>
                                      </p:cBhvr>
                                      <p:to>
                                        <p:strVal val="visible"/>
                                      </p:to>
                                    </p:set>
                                    <p:animEffect transition="in" filter="fade">
                                      <p:cBhvr>
                                        <p:cTn id="25" dur="500"/>
                                        <p:tgtEl>
                                          <p:spTgt spid="46695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6953">
                                            <p:txEl>
                                              <p:pRg st="3" end="3"/>
                                            </p:txEl>
                                          </p:spTgt>
                                        </p:tgtEl>
                                        <p:attrNameLst>
                                          <p:attrName>style.visibility</p:attrName>
                                        </p:attrNameLst>
                                      </p:cBhvr>
                                      <p:to>
                                        <p:strVal val="visible"/>
                                      </p:to>
                                    </p:set>
                                    <p:animEffect transition="in" filter="fade">
                                      <p:cBhvr>
                                        <p:cTn id="30" dur="500"/>
                                        <p:tgtEl>
                                          <p:spTgt spid="46695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6953">
                                            <p:txEl>
                                              <p:pRg st="4" end="4"/>
                                            </p:txEl>
                                          </p:spTgt>
                                        </p:tgtEl>
                                        <p:attrNameLst>
                                          <p:attrName>style.visibility</p:attrName>
                                        </p:attrNameLst>
                                      </p:cBhvr>
                                      <p:to>
                                        <p:strVal val="visible"/>
                                      </p:to>
                                    </p:set>
                                    <p:animEffect transition="in" filter="fade">
                                      <p:cBhvr>
                                        <p:cTn id="35" dur="500"/>
                                        <p:tgtEl>
                                          <p:spTgt spid="46695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6953">
                                            <p:txEl>
                                              <p:pRg st="5" end="5"/>
                                            </p:txEl>
                                          </p:spTgt>
                                        </p:tgtEl>
                                        <p:attrNameLst>
                                          <p:attrName>style.visibility</p:attrName>
                                        </p:attrNameLst>
                                      </p:cBhvr>
                                      <p:to>
                                        <p:strVal val="visible"/>
                                      </p:to>
                                    </p:set>
                                    <p:animEffect transition="in" filter="fade">
                                      <p:cBhvr>
                                        <p:cTn id="40" dur="500"/>
                                        <p:tgtEl>
                                          <p:spTgt spid="46695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6953">
                                            <p:txEl>
                                              <p:pRg st="6" end="6"/>
                                            </p:txEl>
                                          </p:spTgt>
                                        </p:tgtEl>
                                        <p:attrNameLst>
                                          <p:attrName>style.visibility</p:attrName>
                                        </p:attrNameLst>
                                      </p:cBhvr>
                                      <p:to>
                                        <p:strVal val="visible"/>
                                      </p:to>
                                    </p:set>
                                    <p:animEffect transition="in" filter="fade">
                                      <p:cBhvr>
                                        <p:cTn id="45" dur="500"/>
                                        <p:tgtEl>
                                          <p:spTgt spid="46695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6953">
                                            <p:txEl>
                                              <p:pRg st="8" end="8"/>
                                            </p:txEl>
                                          </p:spTgt>
                                        </p:tgtEl>
                                        <p:attrNameLst>
                                          <p:attrName>style.visibility</p:attrName>
                                        </p:attrNameLst>
                                      </p:cBhvr>
                                      <p:to>
                                        <p:strVal val="visible"/>
                                      </p:to>
                                    </p:set>
                                    <p:animEffect transition="in" filter="fade">
                                      <p:cBhvr>
                                        <p:cTn id="50" dur="500"/>
                                        <p:tgtEl>
                                          <p:spTgt spid="46695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6953">
                                            <p:txEl>
                                              <p:pRg st="9" end="9"/>
                                            </p:txEl>
                                          </p:spTgt>
                                        </p:tgtEl>
                                        <p:attrNameLst>
                                          <p:attrName>style.visibility</p:attrName>
                                        </p:attrNameLst>
                                      </p:cBhvr>
                                      <p:to>
                                        <p:strVal val="visible"/>
                                      </p:to>
                                    </p:set>
                                    <p:animEffect transition="in" filter="fade">
                                      <p:cBhvr>
                                        <p:cTn id="55" dur="500"/>
                                        <p:tgtEl>
                                          <p:spTgt spid="46695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66953">
                                            <p:txEl>
                                              <p:pRg st="10" end="10"/>
                                            </p:txEl>
                                          </p:spTgt>
                                        </p:tgtEl>
                                        <p:attrNameLst>
                                          <p:attrName>style.visibility</p:attrName>
                                        </p:attrNameLst>
                                      </p:cBhvr>
                                      <p:to>
                                        <p:strVal val="visible"/>
                                      </p:to>
                                    </p:set>
                                    <p:animEffect transition="in" filter="fade">
                                      <p:cBhvr>
                                        <p:cTn id="60" dur="500"/>
                                        <p:tgtEl>
                                          <p:spTgt spid="46695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695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695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695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6694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695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6695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6695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695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6695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695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695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6695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animBg="1"/>
      <p:bldP spid="466951" grpId="0" animBg="1"/>
      <p:bldP spid="466952" grpId="0" build="p"/>
      <p:bldP spid="46695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3875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ctrTitle"/>
          </p:nvPr>
        </p:nvSpPr>
        <p:spPr>
          <a:xfrm>
            <a:off x="-228600" y="304800"/>
            <a:ext cx="9601200" cy="1066800"/>
          </a:xfrm>
        </p:spPr>
        <p:txBody>
          <a:bodyPr/>
          <a:lstStyle/>
          <a:p>
            <a:pPr eaLnBrk="1" hangingPunct="1"/>
            <a:r>
              <a:rPr lang="ja-JP" altLang="en-US" b="1">
                <a:solidFill>
                  <a:schemeClr val="bg1"/>
                </a:solidFill>
                <a:ea typeface="ヒラギノ角ゴ ProN W3" pitchFamily="-84" charset="-128"/>
              </a:rPr>
              <a:t>做出您的</a:t>
            </a:r>
            <a:r>
              <a:rPr lang="ja-JP" altLang="en-US" b="1">
                <a:solidFill>
                  <a:schemeClr val="bg1"/>
                </a:solidFill>
                <a:ea typeface="华文细黑" pitchFamily="-84" charset="-122"/>
              </a:rPr>
              <a:t>选择</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a:t>
            </a:r>
            <a:r>
              <a:rPr lang="zh-CN" altLang="en-US" b="1">
                <a:solidFill>
                  <a:schemeClr val="bg1"/>
                </a:solidFill>
                <a:ea typeface="SimSun" pitchFamily="2" charset="-122"/>
              </a:rPr>
              <a:t>生</a:t>
            </a:r>
            <a:r>
              <a:rPr lang="zh-CN" altLang="en-US" b="1">
                <a:solidFill>
                  <a:schemeClr val="bg1"/>
                </a:solidFill>
                <a:ea typeface="ヒラギノ角ゴ ProN W3" pitchFamily="-84" charset="-128"/>
              </a:rPr>
              <a:t>命</a:t>
            </a:r>
            <a:r>
              <a:rPr lang="zh-CN" altLang="en-US" b="1">
                <a:solidFill>
                  <a:schemeClr val="bg1"/>
                </a:solidFill>
                <a:ea typeface="SimSun" pitchFamily="2" charset="-122"/>
              </a:rPr>
              <a:t>如何起源</a:t>
            </a:r>
            <a:r>
              <a:rPr lang="zh-CN" altLang="en-US" b="1">
                <a:solidFill>
                  <a:schemeClr val="bg1"/>
                </a:solidFill>
                <a:ea typeface="ヒラギノ角ゴ ProN W3" pitchFamily="-84" charset="-128"/>
              </a:rPr>
              <a:t>？</a:t>
            </a:r>
            <a:r>
              <a:rPr lang="zh-CN" altLang="en-US">
                <a:ea typeface="ＭＳ Ｐゴシック" pitchFamily="34" charset="-128"/>
              </a:rPr>
              <a:t> </a:t>
            </a: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zh-CN" altLang="en-US" b="1">
                <a:ea typeface="SimSun" pitchFamily="2" charset="-122"/>
              </a:rPr>
              <a:t>无</a:t>
            </a:r>
            <a:r>
              <a:rPr lang="zh-CN" altLang="en-US" b="1">
                <a:solidFill>
                  <a:schemeClr val="bg1"/>
                </a:solidFill>
                <a:ea typeface="SimSun" pitchFamily="2" charset="-122"/>
              </a:rPr>
              <a:t>设计的</a:t>
            </a:r>
            <a:r>
              <a:rPr lang="zh-CN" altLang="en-US" b="1">
                <a:solidFill>
                  <a:schemeClr val="bg1"/>
                </a:solidFill>
                <a:ea typeface="ヒラギノ角ゴ ProN W3" pitchFamily="-84" charset="-128"/>
              </a:rPr>
              <a:t>随机</a:t>
            </a:r>
            <a:r>
              <a:rPr lang="zh-CN" altLang="en-US" b="1">
                <a:solidFill>
                  <a:schemeClr val="bg1"/>
                </a:solidFill>
                <a:ea typeface="华文细黑" pitchFamily="-84" charset="-122"/>
              </a:rPr>
              <a:t>过</a:t>
            </a:r>
            <a:r>
              <a:rPr lang="zh-CN" altLang="en-US" b="1">
                <a:solidFill>
                  <a:schemeClr val="bg1"/>
                </a:solidFill>
                <a:ea typeface="ヒラギノ角ゴ ProN W3" pitchFamily="-84" charset="-128"/>
              </a:rPr>
              <a:t>程</a:t>
            </a:r>
            <a:r>
              <a:rPr lang="en-US" altLang="ja-JP" b="1">
                <a:solidFill>
                  <a:schemeClr val="bg1"/>
                </a:solidFill>
                <a:ea typeface="ＭＳ Ｐゴシック" pitchFamily="34" charset="-128"/>
              </a:rPr>
              <a:t>?</a:t>
            </a:r>
            <a:endParaRPr lang="en-US" altLang="en-US" b="1">
              <a:solidFill>
                <a:schemeClr val="bg1"/>
              </a:solidFill>
              <a:ea typeface="ＭＳ Ｐゴシック" pitchFamily="34" charset="-128"/>
            </a:endParaRPr>
          </a:p>
        </p:txBody>
      </p:sp>
      <p:pic>
        <p:nvPicPr>
          <p:cNvPr id="190467"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或是神的设计</a:t>
            </a:r>
            <a:r>
              <a:rPr lang="en-US" altLang="zh-CN" sz="3200" b="1">
                <a:solidFill>
                  <a:schemeClr val="bg1"/>
                </a:solidFill>
                <a:ea typeface="SimSun" pitchFamily="2" charset="-122"/>
              </a:rPr>
              <a:t>?</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156752188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685800" y="2286000"/>
            <a:ext cx="7772400" cy="1143000"/>
          </a:xfrm>
        </p:spPr>
        <p:txBody>
          <a:bodyPr/>
          <a:lstStyle/>
          <a:p>
            <a:pPr eaLnBrk="1" hangingPunct="1"/>
            <a:r>
              <a:rPr lang="en-US" altLang="en-US">
                <a:ea typeface="ＭＳ Ｐゴシック" pitchFamily="34" charset="-128"/>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976093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743200" y="1447800"/>
            <a:ext cx="6248400" cy="3429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zh-CN" altLang="en-US" sz="3200" b="1">
                <a:solidFill>
                  <a:schemeClr val="bg1"/>
                </a:solidFill>
                <a:ea typeface="SimSun" pitchFamily="2" charset="-122"/>
              </a:rPr>
              <a:t>信仰是伟大的幻想，巨大的借口逃避需要审核和评估的证据。  信仰是不质疑的信，甚而因缺乏证据而信</a:t>
            </a:r>
            <a:r>
              <a:rPr lang="en-US" altLang="zh-CN" sz="3200" b="1">
                <a:solidFill>
                  <a:schemeClr val="bg1"/>
                </a:solidFill>
                <a:ea typeface="SimSun" pitchFamily="2" charset="-122"/>
              </a:rPr>
              <a:t>…  </a:t>
            </a:r>
          </a:p>
          <a:p>
            <a:pPr eaLnBrk="1" hangingPunct="1">
              <a:spcBef>
                <a:spcPct val="20000"/>
              </a:spcBef>
            </a:pPr>
            <a:r>
              <a:rPr lang="zh-CN" altLang="en-US" sz="3200" b="1">
                <a:solidFill>
                  <a:schemeClr val="bg1"/>
                </a:solidFill>
                <a:ea typeface="SimSun" pitchFamily="2" charset="-122"/>
              </a:rPr>
              <a:t>信仰，是没有根据证据的信念，是所有宗教主要恶习”。</a:t>
            </a:r>
            <a:endParaRPr lang="en-US" altLang="en-US" sz="3200" b="1">
              <a:solidFill>
                <a:schemeClr val="bg1"/>
              </a:solidFill>
              <a:ea typeface="SimSun" pitchFamily="2" charset="-122"/>
            </a:endParaRPr>
          </a:p>
        </p:txBody>
      </p:sp>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r>
              <a:rPr lang="zh-CN" altLang="en-US">
                <a:ea typeface="ＭＳ Ｐゴシック" pitchFamily="34" charset="-128"/>
              </a:rPr>
              <a:t> </a:t>
            </a:r>
          </a:p>
        </p:txBody>
      </p:sp>
      <p:sp>
        <p:nvSpPr>
          <p:cNvPr id="75779" name="Rectangle 4"/>
          <p:cNvSpPr>
            <a:spLocks noChangeArrowheads="1"/>
          </p:cNvSpPr>
          <p:nvPr/>
        </p:nvSpPr>
        <p:spPr bwMode="auto">
          <a:xfrm>
            <a:off x="152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5781"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P spid="17413" grpId="0" animBg="1"/>
    </p:bldLst>
  </p:timing>
</p:sld>
</file>

<file path=ppt/theme/_rels/them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9660</TotalTime>
  <Words>4802</Words>
  <Application>Microsoft Macintosh PowerPoint</Application>
  <PresentationFormat>On-screen Show (4:3)</PresentationFormat>
  <Paragraphs>734</Paragraphs>
  <Slides>87</Slides>
  <Notes>85</Notes>
  <HiddenSlides>6</HiddenSlides>
  <MMClips>0</MMClips>
  <ScaleCrop>false</ScaleCrop>
  <HeadingPairs>
    <vt:vector size="8" baseType="variant">
      <vt:variant>
        <vt:lpstr>Fonts Used</vt:lpstr>
      </vt:variant>
      <vt:variant>
        <vt:i4>19</vt:i4>
      </vt:variant>
      <vt:variant>
        <vt:lpstr>Theme</vt:lpstr>
      </vt:variant>
      <vt:variant>
        <vt:i4>28</vt:i4>
      </vt:variant>
      <vt:variant>
        <vt:lpstr>Embedded OLE Servers</vt:lpstr>
      </vt:variant>
      <vt:variant>
        <vt:i4>1</vt:i4>
      </vt:variant>
      <vt:variant>
        <vt:lpstr>Slide Titles</vt:lpstr>
      </vt:variant>
      <vt:variant>
        <vt:i4>87</vt:i4>
      </vt:variant>
    </vt:vector>
  </HeadingPairs>
  <TitlesOfParts>
    <vt:vector size="135" baseType="lpstr">
      <vt:lpstr>DFKai-SB</vt:lpstr>
      <vt:lpstr>SimSun-ExtB</vt:lpstr>
      <vt:lpstr>Arial</vt:lpstr>
      <vt:lpstr>Arial Black</vt:lpstr>
      <vt:lpstr>Arial Narrow</vt:lpstr>
      <vt:lpstr>Book Antiqua</vt:lpstr>
      <vt:lpstr>Calibri</vt:lpstr>
      <vt:lpstr>Constantia</vt:lpstr>
      <vt:lpstr>Futura Condensed</vt:lpstr>
      <vt:lpstr>Georgia</vt:lpstr>
      <vt:lpstr>Gill Sans</vt:lpstr>
      <vt:lpstr>Monotype Sorts</vt:lpstr>
      <vt:lpstr>SimSun</vt:lpstr>
      <vt:lpstr>Tahoma</vt:lpstr>
      <vt:lpstr>Times New Roman</vt:lpstr>
      <vt:lpstr>Trebuchet MS</vt:lpstr>
      <vt:lpstr>Verdana</vt:lpstr>
      <vt:lpstr>Wingdings</vt:lpstr>
      <vt:lpstr>Wingdings 2</vt:lpstr>
      <vt:lpstr>Blank Presentation</vt:lpstr>
      <vt:lpstr>1_Default Design</vt:lpstr>
      <vt:lpstr>Orbit</vt:lpstr>
      <vt:lpstr>Calm Seas</vt:lpstr>
      <vt:lpstr>Default Design</vt:lpstr>
      <vt:lpstr>2_Default Design</vt:lpstr>
      <vt:lpstr>13_Default Design</vt:lpstr>
      <vt:lpstr>Bullets</vt:lpstr>
      <vt:lpstr>3_Default Design</vt:lpstr>
      <vt:lpstr>12_Default Design</vt:lpstr>
      <vt:lpstr>21_Default Design</vt:lpstr>
      <vt:lpstr>1_Chocolate</vt:lpstr>
      <vt:lpstr>7_Default Design</vt:lpstr>
      <vt:lpstr>1_Title &amp; Bullets</vt:lpstr>
      <vt:lpstr>5_Default Design</vt:lpstr>
      <vt:lpstr>4_Orbit</vt:lpstr>
      <vt:lpstr>6_Default Design</vt:lpstr>
      <vt:lpstr>6_Orbit</vt:lpstr>
      <vt:lpstr>5_Orbit</vt:lpstr>
      <vt:lpstr>26_Default Design</vt:lpstr>
      <vt:lpstr>Paper</vt:lpstr>
      <vt:lpstr>4_Default Design</vt:lpstr>
      <vt:lpstr>8_Default Design</vt:lpstr>
      <vt:lpstr>1_Office Theme</vt:lpstr>
      <vt:lpstr>3_Office Theme</vt:lpstr>
      <vt:lpstr>19_Default Design</vt:lpstr>
      <vt:lpstr>27_Default Design</vt:lpstr>
      <vt:lpstr>33_Default Design</vt:lpstr>
      <vt:lpstr>Chart</vt:lpstr>
      <vt:lpstr>创造</vt:lpstr>
      <vt:lpstr>人生的大问题</vt:lpstr>
      <vt:lpstr>神导进化论 最近的辩护 </vt:lpstr>
      <vt:lpstr>对神导进化论的一般观察 </vt:lpstr>
      <vt:lpstr>谁是Collins ？ </vt:lpstr>
      <vt:lpstr>他的屈服 </vt:lpstr>
      <vt:lpstr>震撼的证词 </vt:lpstr>
      <vt:lpstr>Atheism</vt:lpstr>
      <vt:lpstr>其它看法 </vt:lpstr>
      <vt:lpstr>其它看法</vt:lpstr>
      <vt:lpstr>其它看法</vt:lpstr>
      <vt:lpstr>主教制度的教会重申演变教育 </vt:lpstr>
      <vt:lpstr>主教制度的教会重申演变教育 </vt:lpstr>
      <vt:lpstr>主教制度的教会重申进化论教育 </vt:lpstr>
      <vt:lpstr>主教制度的教会重申演变教育 </vt:lpstr>
      <vt:lpstr>Collins列出  在科学与信仰上的选择</vt:lpstr>
      <vt:lpstr>我们必须接受演变？ </vt:lpstr>
      <vt:lpstr>Collins 怎么是有神演变论者？ </vt:lpstr>
      <vt:lpstr>他为大爆炸的推理  </vt:lpstr>
      <vt:lpstr>他的推理为大爆炸的推理</vt:lpstr>
      <vt:lpstr>对创造的理论</vt:lpstr>
      <vt:lpstr>““地球是微不足道的，无底的空虚，墨似的黑度”。 </vt:lpstr>
      <vt:lpstr>最佳的创世</vt:lpstr>
      <vt:lpstr>1:1与1:2 – 3有什么联系？ </vt:lpstr>
      <vt:lpstr>沟论</vt:lpstr>
      <vt:lpstr>相对起点(5个版本)</vt:lpstr>
      <vt:lpstr>24小时看法</vt:lpstr>
      <vt:lpstr>为何是24小时?</vt:lpstr>
      <vt:lpstr>为何是24小时?</vt:lpstr>
      <vt:lpstr>圣经中除创世纪一章以外，唯独但8：26有关于“晚上和早晨”的描述——而那里是应当按照字面意思理解的</vt:lpstr>
      <vt:lpstr>为何是24小时?</vt:lpstr>
      <vt:lpstr>民 7:12</vt:lpstr>
      <vt:lpstr>为何是24小时?</vt:lpstr>
      <vt:lpstr>一周七天的制定来 源于创世纪第一章</vt:lpstr>
      <vt:lpstr>时间</vt:lpstr>
      <vt:lpstr>何时开始记天数… …</vt:lpstr>
      <vt:lpstr>为何是24小时？</vt:lpstr>
      <vt:lpstr>罗 1:20</vt:lpstr>
      <vt:lpstr>谁相信什么？</vt:lpstr>
      <vt:lpstr>有神进化论的问题 </vt:lpstr>
      <vt:lpstr>年轻地球创作小组对演变的评论 (无神论者和有神论) </vt:lpstr>
      <vt:lpstr>Big Bang and Bible order compared</vt:lpstr>
      <vt:lpstr>PowerPoint Presentation</vt:lpstr>
      <vt:lpstr>不相容的解释 </vt:lpstr>
      <vt:lpstr>不相容的解释 </vt:lpstr>
      <vt:lpstr>不相容的解释 </vt:lpstr>
      <vt:lpstr>天文学家现在质疑大爆炸</vt:lpstr>
      <vt:lpstr>天文学家现在质疑大爆炸</vt:lpstr>
      <vt:lpstr>天文学家现在质疑大爆炸</vt:lpstr>
      <vt:lpstr>有神进化论是…</vt:lpstr>
      <vt:lpstr>按照进化的理论，过渡形体是易猎捕的牺牲者! </vt:lpstr>
      <vt:lpstr>恐龙是否在人之前就存在了了？ </vt:lpstr>
      <vt:lpstr>人的延续</vt:lpstr>
      <vt:lpstr>人的延续(继续)</vt:lpstr>
      <vt:lpstr>皮尔当人 (1912)</vt:lpstr>
      <vt:lpstr>皮尔当人 (1912)</vt:lpstr>
      <vt:lpstr>内布拉斯加 (1922)</vt:lpstr>
      <vt:lpstr>内布拉斯加 (1860)</vt:lpstr>
      <vt:lpstr>我爱露西 (1973)</vt:lpstr>
      <vt:lpstr>所有其他的都反驳</vt:lpstr>
      <vt:lpstr>Expelled Movie Clip</vt:lpstr>
      <vt:lpstr>The Evolution of Man</vt:lpstr>
      <vt:lpstr>神学问题以有神论演变</vt:lpstr>
      <vt:lpstr>创世纪</vt:lpstr>
      <vt:lpstr>何时开始记天数… …</vt:lpstr>
      <vt:lpstr>创世纪1-11是否是真正的历史？</vt:lpstr>
      <vt:lpstr>沦陷和道德罪恶的起源 </vt:lpstr>
      <vt:lpstr>亚当与基督 </vt:lpstr>
      <vt:lpstr>人的起源 </vt:lpstr>
      <vt:lpstr>犯罪前存在死亡吗？</vt:lpstr>
      <vt:lpstr>有关死亡的两种历史观</vt:lpstr>
      <vt:lpstr>Romans 5:12 (CNV)</vt:lpstr>
      <vt:lpstr>自然选择，死亡，与遭受</vt:lpstr>
      <vt:lpstr>何谓人? </vt:lpstr>
      <vt:lpstr>人，如动物，延续他自己的种类</vt:lpstr>
      <vt:lpstr>人与动物之间的分别</vt:lpstr>
      <vt:lpstr>这个图象是什么 ?</vt:lpstr>
      <vt:lpstr>有没有聪明的设计的据证？ </vt:lpstr>
      <vt:lpstr>手表例证  (William Paley, 1802)</vt:lpstr>
      <vt:lpstr>Francis Collins  的评论</vt:lpstr>
      <vt:lpstr>更好的比喻</vt:lpstr>
      <vt:lpstr>福音派不认同的对照</vt:lpstr>
      <vt:lpstr>生命产生是意外吗？</vt:lpstr>
      <vt:lpstr>做出您的选择： 生命如何起源？ </vt:lpstr>
      <vt:lpstr>AiG Web Address 00439</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138</cp:revision>
  <dcterms:created xsi:type="dcterms:W3CDTF">2006-09-06T13:28:34Z</dcterms:created>
  <dcterms:modified xsi:type="dcterms:W3CDTF">2019-11-14T13:00:51Z</dcterms:modified>
</cp:coreProperties>
</file>