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0.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1.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2.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3.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4.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xml" ContentType="application/vnd.openxmlformats-officedocument.themeOverride+xml"/>
  <Override PartName="/ppt/notesSlides/notesSlide82.xml" ContentType="application/vnd.openxmlformats-officedocument.presentationml.notesSlide+xml"/>
  <Override PartName="/ppt/theme/themeOverride3.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4.xml" ContentType="application/vnd.openxmlformats-officedocument.themeOverride+xml"/>
  <Override PartName="/ppt/notesSlides/notesSlide85.xml" ContentType="application/vnd.openxmlformats-officedocument.presentationml.notesSlide+xml"/>
  <Override PartName="/ppt/tags/tag9.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6" r:id="rId3"/>
    <p:sldMasterId id="2147483661" r:id="rId4"/>
    <p:sldMasterId id="2147483663" r:id="rId5"/>
    <p:sldMasterId id="2147483669" r:id="rId6"/>
    <p:sldMasterId id="2147483677" r:id="rId7"/>
    <p:sldMasterId id="2147483678" r:id="rId8"/>
    <p:sldMasterId id="2147483679" r:id="rId9"/>
    <p:sldMasterId id="2147483694" r:id="rId10"/>
    <p:sldMasterId id="2147483695" r:id="rId11"/>
    <p:sldMasterId id="2147483696" r:id="rId12"/>
    <p:sldMasterId id="2147483697" r:id="rId13"/>
    <p:sldMasterId id="2147483698" r:id="rId14"/>
    <p:sldMasterId id="2147483699" r:id="rId15"/>
    <p:sldMasterId id="2147483700" r:id="rId16"/>
    <p:sldMasterId id="2147483701" r:id="rId17"/>
    <p:sldMasterId id="2147483702" r:id="rId18"/>
    <p:sldMasterId id="2147483703" r:id="rId19"/>
    <p:sldMasterId id="2147483704" r:id="rId20"/>
    <p:sldMasterId id="2147483706" r:id="rId21"/>
    <p:sldMasterId id="2147483707" r:id="rId22"/>
    <p:sldMasterId id="2147483708" r:id="rId23"/>
    <p:sldMasterId id="2147483709" r:id="rId24"/>
    <p:sldMasterId id="2147483710" r:id="rId25"/>
    <p:sldMasterId id="2147483713" r:id="rId26"/>
    <p:sldMasterId id="2147483714" r:id="rId27"/>
    <p:sldMasterId id="2147483715" r:id="rId28"/>
    <p:sldMasterId id="2147483716" r:id="rId29"/>
    <p:sldMasterId id="2147483717" r:id="rId30"/>
    <p:sldMasterId id="2147483718" r:id="rId31"/>
    <p:sldMasterId id="2147483719" r:id="rId32"/>
    <p:sldMasterId id="2147483720" r:id="rId33"/>
    <p:sldMasterId id="2147483722" r:id="rId34"/>
    <p:sldMasterId id="2147483723" r:id="rId35"/>
    <p:sldMasterId id="2147483724" r:id="rId36"/>
    <p:sldMasterId id="2147483727" r:id="rId37"/>
    <p:sldMasterId id="2147483728" r:id="rId38"/>
    <p:sldMasterId id="2147483729" r:id="rId39"/>
    <p:sldMasterId id="2147483730" r:id="rId40"/>
    <p:sldMasterId id="2147483731" r:id="rId41"/>
    <p:sldMasterId id="2147483734" r:id="rId42"/>
    <p:sldMasterId id="2147483735" r:id="rId43"/>
    <p:sldMasterId id="2147483736" r:id="rId44"/>
    <p:sldMasterId id="2147483737" r:id="rId45"/>
    <p:sldMasterId id="2147483738" r:id="rId46"/>
    <p:sldMasterId id="2147483741" r:id="rId47"/>
    <p:sldMasterId id="2147483744" r:id="rId48"/>
    <p:sldMasterId id="2147483747" r:id="rId49"/>
    <p:sldMasterId id="2147483748" r:id="rId50"/>
    <p:sldMasterId id="2147483749" r:id="rId51"/>
    <p:sldMasterId id="2147483751" r:id="rId52"/>
    <p:sldMasterId id="2147483752" r:id="rId53"/>
    <p:sldMasterId id="2147483754" r:id="rId54"/>
    <p:sldMasterId id="2147483759" r:id="rId55"/>
    <p:sldMasterId id="2147483760" r:id="rId56"/>
    <p:sldMasterId id="2147483762" r:id="rId57"/>
    <p:sldMasterId id="2147483763" r:id="rId58"/>
    <p:sldMasterId id="2147483764" r:id="rId59"/>
    <p:sldMasterId id="2147485780" r:id="rId60"/>
    <p:sldMasterId id="2147487815" r:id="rId61"/>
    <p:sldMasterId id="2147487827" r:id="rId62"/>
    <p:sldMasterId id="2147488535" r:id="rId63"/>
    <p:sldMasterId id="2147489948" r:id="rId64"/>
    <p:sldMasterId id="2147489961" r:id="rId65"/>
  </p:sldMasterIdLst>
  <p:notesMasterIdLst>
    <p:notesMasterId r:id="rId168"/>
  </p:notesMasterIdLst>
  <p:sldIdLst>
    <p:sldId id="1520" r:id="rId66"/>
    <p:sldId id="2491" r:id="rId67"/>
    <p:sldId id="2009" r:id="rId68"/>
    <p:sldId id="2568" r:id="rId69"/>
    <p:sldId id="2569" r:id="rId70"/>
    <p:sldId id="2177" r:id="rId71"/>
    <p:sldId id="2178" r:id="rId72"/>
    <p:sldId id="2432" r:id="rId73"/>
    <p:sldId id="1877" r:id="rId74"/>
    <p:sldId id="1878" r:id="rId75"/>
    <p:sldId id="1299" r:id="rId76"/>
    <p:sldId id="2521" r:id="rId77"/>
    <p:sldId id="2522" r:id="rId78"/>
    <p:sldId id="2553" r:id="rId79"/>
    <p:sldId id="2551" r:id="rId80"/>
    <p:sldId id="2523" r:id="rId81"/>
    <p:sldId id="1467" r:id="rId82"/>
    <p:sldId id="2012" r:id="rId83"/>
    <p:sldId id="2013" r:id="rId84"/>
    <p:sldId id="1619" r:id="rId85"/>
    <p:sldId id="1620" r:id="rId86"/>
    <p:sldId id="2570" r:id="rId87"/>
    <p:sldId id="1110" r:id="rId88"/>
    <p:sldId id="2571" r:id="rId89"/>
    <p:sldId id="1264" r:id="rId90"/>
    <p:sldId id="1265" r:id="rId91"/>
    <p:sldId id="1866" r:id="rId92"/>
    <p:sldId id="2433" r:id="rId93"/>
    <p:sldId id="2434" r:id="rId94"/>
    <p:sldId id="2435" r:id="rId95"/>
    <p:sldId id="2436" r:id="rId96"/>
    <p:sldId id="2015" r:id="rId97"/>
    <p:sldId id="2572" r:id="rId98"/>
    <p:sldId id="1112" r:id="rId99"/>
    <p:sldId id="1149" r:id="rId100"/>
    <p:sldId id="2017" r:id="rId101"/>
    <p:sldId id="2406" r:id="rId102"/>
    <p:sldId id="2407" r:id="rId103"/>
    <p:sldId id="2154" r:id="rId104"/>
    <p:sldId id="2155" r:id="rId105"/>
    <p:sldId id="907" r:id="rId106"/>
    <p:sldId id="908" r:id="rId107"/>
    <p:sldId id="327" r:id="rId108"/>
    <p:sldId id="2552" r:id="rId109"/>
    <p:sldId id="1867" r:id="rId110"/>
    <p:sldId id="2094" r:id="rId111"/>
    <p:sldId id="1224" r:id="rId112"/>
    <p:sldId id="2405" r:id="rId113"/>
    <p:sldId id="1890" r:id="rId114"/>
    <p:sldId id="1251" r:id="rId115"/>
    <p:sldId id="2550" r:id="rId116"/>
    <p:sldId id="2525" r:id="rId117"/>
    <p:sldId id="2526" r:id="rId118"/>
    <p:sldId id="2527" r:id="rId119"/>
    <p:sldId id="1802" r:id="rId120"/>
    <p:sldId id="1577" r:id="rId121"/>
    <p:sldId id="1252" r:id="rId122"/>
    <p:sldId id="1580" r:id="rId123"/>
    <p:sldId id="2545" r:id="rId124"/>
    <p:sldId id="2546" r:id="rId125"/>
    <p:sldId id="1115" r:id="rId126"/>
    <p:sldId id="2528" r:id="rId127"/>
    <p:sldId id="2529" r:id="rId128"/>
    <p:sldId id="2530" r:id="rId129"/>
    <p:sldId id="2531" r:id="rId130"/>
    <p:sldId id="1116" r:id="rId131"/>
    <p:sldId id="1117" r:id="rId132"/>
    <p:sldId id="1118" r:id="rId133"/>
    <p:sldId id="2547" r:id="rId134"/>
    <p:sldId id="2408" r:id="rId135"/>
    <p:sldId id="2496" r:id="rId136"/>
    <p:sldId id="1120" r:id="rId137"/>
    <p:sldId id="1582" r:id="rId138"/>
    <p:sldId id="2548" r:id="rId139"/>
    <p:sldId id="2020" r:id="rId140"/>
    <p:sldId id="2565" r:id="rId141"/>
    <p:sldId id="2536" r:id="rId142"/>
    <p:sldId id="1629" r:id="rId143"/>
    <p:sldId id="2566" r:id="rId144"/>
    <p:sldId id="2558" r:id="rId145"/>
    <p:sldId id="2560" r:id="rId146"/>
    <p:sldId id="2562" r:id="rId147"/>
    <p:sldId id="2573" r:id="rId148"/>
    <p:sldId id="1341" r:id="rId149"/>
    <p:sldId id="1912" r:id="rId150"/>
    <p:sldId id="2541" r:id="rId151"/>
    <p:sldId id="2542" r:id="rId152"/>
    <p:sldId id="2437" r:id="rId153"/>
    <p:sldId id="2426" r:id="rId154"/>
    <p:sldId id="2188" r:id="rId155"/>
    <p:sldId id="1300" r:id="rId156"/>
    <p:sldId id="1301" r:id="rId157"/>
    <p:sldId id="2574" r:id="rId158"/>
    <p:sldId id="2576" r:id="rId159"/>
    <p:sldId id="2517" r:id="rId160"/>
    <p:sldId id="2567" r:id="rId161"/>
    <p:sldId id="1152" r:id="rId162"/>
    <p:sldId id="2533" r:id="rId163"/>
    <p:sldId id="1153" r:id="rId164"/>
    <p:sldId id="2534" r:id="rId165"/>
    <p:sldId id="1154" r:id="rId166"/>
    <p:sldId id="2535" r:id="rId1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9900"/>
    <a:srgbClr val="000000"/>
    <a:srgbClr val="FFCC00"/>
    <a:srgbClr val="66FF33"/>
    <a:srgbClr val="00CC00"/>
    <a:srgbClr val="FFFF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2192" y="-112"/>
      </p:cViewPr>
      <p:guideLst>
        <p:guide orient="horz" pos="2160"/>
        <p:guide pos="2880"/>
      </p:guideLst>
    </p:cSldViewPr>
  </p:slideViewPr>
  <p:outlineViewPr>
    <p:cViewPr>
      <p:scale>
        <a:sx n="33" d="100"/>
        <a:sy n="33" d="100"/>
      </p:scale>
      <p:origin x="0" y="15680"/>
    </p:cViewPr>
  </p:outlin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77.xml"/><Relationship Id="rId143" Type="http://schemas.openxmlformats.org/officeDocument/2006/relationships/slide" Target="slides/slide78.xml"/><Relationship Id="rId144" Type="http://schemas.openxmlformats.org/officeDocument/2006/relationships/slide" Target="slides/slide79.xml"/><Relationship Id="rId145" Type="http://schemas.openxmlformats.org/officeDocument/2006/relationships/slide" Target="slides/slide80.xml"/><Relationship Id="rId146" Type="http://schemas.openxmlformats.org/officeDocument/2006/relationships/slide" Target="slides/slide81.xml"/><Relationship Id="rId147" Type="http://schemas.openxmlformats.org/officeDocument/2006/relationships/slide" Target="slides/slide82.xml"/><Relationship Id="rId148" Type="http://schemas.openxmlformats.org/officeDocument/2006/relationships/slide" Target="slides/slide83.xml"/><Relationship Id="rId149" Type="http://schemas.openxmlformats.org/officeDocument/2006/relationships/slide" Target="slides/slide84.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 Target="slides/slide15.xml"/><Relationship Id="rId81" Type="http://schemas.openxmlformats.org/officeDocument/2006/relationships/slide" Target="slides/slide16.xml"/><Relationship Id="rId82" Type="http://schemas.openxmlformats.org/officeDocument/2006/relationships/slide" Target="slides/slide17.xml"/><Relationship Id="rId83" Type="http://schemas.openxmlformats.org/officeDocument/2006/relationships/slide" Target="slides/slide18.xml"/><Relationship Id="rId84" Type="http://schemas.openxmlformats.org/officeDocument/2006/relationships/slide" Target="slides/slide19.xml"/><Relationship Id="rId85" Type="http://schemas.openxmlformats.org/officeDocument/2006/relationships/slide" Target="slides/slide20.xml"/><Relationship Id="rId86" Type="http://schemas.openxmlformats.org/officeDocument/2006/relationships/slide" Target="slides/slide21.xml"/><Relationship Id="rId87" Type="http://schemas.openxmlformats.org/officeDocument/2006/relationships/slide" Target="slides/slide22.xml"/><Relationship Id="rId88" Type="http://schemas.openxmlformats.org/officeDocument/2006/relationships/slide" Target="slides/slide23.xml"/><Relationship Id="rId89" Type="http://schemas.openxmlformats.org/officeDocument/2006/relationships/slide" Target="slides/slide24.xml"/><Relationship Id="rId110" Type="http://schemas.openxmlformats.org/officeDocument/2006/relationships/slide" Target="slides/slide45.xml"/><Relationship Id="rId111" Type="http://schemas.openxmlformats.org/officeDocument/2006/relationships/slide" Target="slides/slide46.xml"/><Relationship Id="rId112" Type="http://schemas.openxmlformats.org/officeDocument/2006/relationships/slide" Target="slides/slide47.xml"/><Relationship Id="rId113" Type="http://schemas.openxmlformats.org/officeDocument/2006/relationships/slide" Target="slides/slide48.xml"/><Relationship Id="rId114" Type="http://schemas.openxmlformats.org/officeDocument/2006/relationships/slide" Target="slides/slide49.xml"/><Relationship Id="rId115" Type="http://schemas.openxmlformats.org/officeDocument/2006/relationships/slide" Target="slides/slide50.xml"/><Relationship Id="rId116" Type="http://schemas.openxmlformats.org/officeDocument/2006/relationships/slide" Target="slides/slide51.xml"/><Relationship Id="rId117" Type="http://schemas.openxmlformats.org/officeDocument/2006/relationships/slide" Target="slides/slide52.xml"/><Relationship Id="rId118" Type="http://schemas.openxmlformats.org/officeDocument/2006/relationships/slide" Target="slides/slide53.xml"/><Relationship Id="rId119" Type="http://schemas.openxmlformats.org/officeDocument/2006/relationships/slide" Target="slides/slide54.xml"/><Relationship Id="rId150" Type="http://schemas.openxmlformats.org/officeDocument/2006/relationships/slide" Target="slides/slide85.xml"/><Relationship Id="rId151" Type="http://schemas.openxmlformats.org/officeDocument/2006/relationships/slide" Target="slides/slide86.xml"/><Relationship Id="rId152" Type="http://schemas.openxmlformats.org/officeDocument/2006/relationships/slide" Target="slides/slide8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88.xml"/><Relationship Id="rId154" Type="http://schemas.openxmlformats.org/officeDocument/2006/relationships/slide" Target="slides/slide89.xml"/><Relationship Id="rId155" Type="http://schemas.openxmlformats.org/officeDocument/2006/relationships/slide" Target="slides/slide90.xml"/><Relationship Id="rId156" Type="http://schemas.openxmlformats.org/officeDocument/2006/relationships/slide" Target="slides/slide91.xml"/><Relationship Id="rId157" Type="http://schemas.openxmlformats.org/officeDocument/2006/relationships/slide" Target="slides/slide92.xml"/><Relationship Id="rId158" Type="http://schemas.openxmlformats.org/officeDocument/2006/relationships/slide" Target="slides/slide93.xml"/><Relationship Id="rId159" Type="http://schemas.openxmlformats.org/officeDocument/2006/relationships/slide" Target="slides/slide94.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90" Type="http://schemas.openxmlformats.org/officeDocument/2006/relationships/slide" Target="slides/slide25.xml"/><Relationship Id="rId91" Type="http://schemas.openxmlformats.org/officeDocument/2006/relationships/slide" Target="slides/slide26.xml"/><Relationship Id="rId92" Type="http://schemas.openxmlformats.org/officeDocument/2006/relationships/slide" Target="slides/slide27.xml"/><Relationship Id="rId93" Type="http://schemas.openxmlformats.org/officeDocument/2006/relationships/slide" Target="slides/slide28.xml"/><Relationship Id="rId94" Type="http://schemas.openxmlformats.org/officeDocument/2006/relationships/slide" Target="slides/slide29.xml"/><Relationship Id="rId95" Type="http://schemas.openxmlformats.org/officeDocument/2006/relationships/slide" Target="slides/slide30.xml"/><Relationship Id="rId96" Type="http://schemas.openxmlformats.org/officeDocument/2006/relationships/slide" Target="slides/slide31.xml"/><Relationship Id="rId97" Type="http://schemas.openxmlformats.org/officeDocument/2006/relationships/slide" Target="slides/slide32.xml"/><Relationship Id="rId98" Type="http://schemas.openxmlformats.org/officeDocument/2006/relationships/slide" Target="slides/slide33.xml"/><Relationship Id="rId99" Type="http://schemas.openxmlformats.org/officeDocument/2006/relationships/slide" Target="slides/slide34.xml"/><Relationship Id="rId120" Type="http://schemas.openxmlformats.org/officeDocument/2006/relationships/slide" Target="slides/slide55.xml"/><Relationship Id="rId121" Type="http://schemas.openxmlformats.org/officeDocument/2006/relationships/slide" Target="slides/slide56.xml"/><Relationship Id="rId122" Type="http://schemas.openxmlformats.org/officeDocument/2006/relationships/slide" Target="slides/slide57.xml"/><Relationship Id="rId123" Type="http://schemas.openxmlformats.org/officeDocument/2006/relationships/slide" Target="slides/slide58.xml"/><Relationship Id="rId124" Type="http://schemas.openxmlformats.org/officeDocument/2006/relationships/slide" Target="slides/slide59.xml"/><Relationship Id="rId125" Type="http://schemas.openxmlformats.org/officeDocument/2006/relationships/slide" Target="slides/slide60.xml"/><Relationship Id="rId126" Type="http://schemas.openxmlformats.org/officeDocument/2006/relationships/slide" Target="slides/slide61.xml"/><Relationship Id="rId127" Type="http://schemas.openxmlformats.org/officeDocument/2006/relationships/slide" Target="slides/slide62.xml"/><Relationship Id="rId128" Type="http://schemas.openxmlformats.org/officeDocument/2006/relationships/slide" Target="slides/slide63.xml"/><Relationship Id="rId129" Type="http://schemas.openxmlformats.org/officeDocument/2006/relationships/slide" Target="slides/slide64.xml"/><Relationship Id="rId160" Type="http://schemas.openxmlformats.org/officeDocument/2006/relationships/slide" Target="slides/slide95.xml"/><Relationship Id="rId161" Type="http://schemas.openxmlformats.org/officeDocument/2006/relationships/slide" Target="slides/slide96.xml"/><Relationship Id="rId162" Type="http://schemas.openxmlformats.org/officeDocument/2006/relationships/slide" Target="slides/slide9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98.xml"/><Relationship Id="rId164" Type="http://schemas.openxmlformats.org/officeDocument/2006/relationships/slide" Target="slides/slide99.xml"/><Relationship Id="rId165" Type="http://schemas.openxmlformats.org/officeDocument/2006/relationships/slide" Target="slides/slide100.xml"/><Relationship Id="rId166" Type="http://schemas.openxmlformats.org/officeDocument/2006/relationships/slide" Target="slides/slide101.xml"/><Relationship Id="rId167" Type="http://schemas.openxmlformats.org/officeDocument/2006/relationships/slide" Target="slides/slide102.xml"/><Relationship Id="rId168" Type="http://schemas.openxmlformats.org/officeDocument/2006/relationships/notesMaster" Target="notesMasters/notesMaster1.xml"/><Relationship Id="rId169" Type="http://schemas.openxmlformats.org/officeDocument/2006/relationships/printerSettings" Target="printerSettings/printerSettings1.bin"/><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 Target="slides/slide1.xml"/><Relationship Id="rId67" Type="http://schemas.openxmlformats.org/officeDocument/2006/relationships/slide" Target="slides/slide2.xml"/><Relationship Id="rId68" Type="http://schemas.openxmlformats.org/officeDocument/2006/relationships/slide" Target="slides/slide3.xml"/><Relationship Id="rId69" Type="http://schemas.openxmlformats.org/officeDocument/2006/relationships/slide" Target="slides/slide4.xml"/><Relationship Id="rId130" Type="http://schemas.openxmlformats.org/officeDocument/2006/relationships/slide" Target="slides/slide65.xml"/><Relationship Id="rId131" Type="http://schemas.openxmlformats.org/officeDocument/2006/relationships/slide" Target="slides/slide66.xml"/><Relationship Id="rId132" Type="http://schemas.openxmlformats.org/officeDocument/2006/relationships/slide" Target="slides/slide67.xml"/><Relationship Id="rId133" Type="http://schemas.openxmlformats.org/officeDocument/2006/relationships/slide" Target="slides/slide68.xml"/><Relationship Id="rId134" Type="http://schemas.openxmlformats.org/officeDocument/2006/relationships/slide" Target="slides/slide69.xml"/><Relationship Id="rId135" Type="http://schemas.openxmlformats.org/officeDocument/2006/relationships/slide" Target="slides/slide70.xml"/><Relationship Id="rId136" Type="http://schemas.openxmlformats.org/officeDocument/2006/relationships/slide" Target="slides/slide71.xml"/><Relationship Id="rId137" Type="http://schemas.openxmlformats.org/officeDocument/2006/relationships/slide" Target="slides/slide72.xml"/><Relationship Id="rId138" Type="http://schemas.openxmlformats.org/officeDocument/2006/relationships/slide" Target="slides/slide73.xml"/><Relationship Id="rId139" Type="http://schemas.openxmlformats.org/officeDocument/2006/relationships/slide" Target="slides/slide74.xml"/><Relationship Id="rId170" Type="http://schemas.openxmlformats.org/officeDocument/2006/relationships/presProps" Target="presProps.xml"/><Relationship Id="rId171" Type="http://schemas.openxmlformats.org/officeDocument/2006/relationships/viewProps" Target="viewProps.xml"/><Relationship Id="rId172" Type="http://schemas.openxmlformats.org/officeDocument/2006/relationships/theme" Target="theme/theme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tableStyles" Target="tableStyles.xml"/><Relationship Id="rId70" Type="http://schemas.openxmlformats.org/officeDocument/2006/relationships/slide" Target="slides/slide5.xml"/><Relationship Id="rId71" Type="http://schemas.openxmlformats.org/officeDocument/2006/relationships/slide" Target="slides/slide6.xml"/><Relationship Id="rId72" Type="http://schemas.openxmlformats.org/officeDocument/2006/relationships/slide" Target="slides/slide7.xml"/><Relationship Id="rId73" Type="http://schemas.openxmlformats.org/officeDocument/2006/relationships/slide" Target="slides/slide8.xml"/><Relationship Id="rId74" Type="http://schemas.openxmlformats.org/officeDocument/2006/relationships/slide" Target="slides/slide9.xml"/><Relationship Id="rId75" Type="http://schemas.openxmlformats.org/officeDocument/2006/relationships/slide" Target="slides/slide10.xml"/><Relationship Id="rId76" Type="http://schemas.openxmlformats.org/officeDocument/2006/relationships/slide" Target="slides/slide11.xml"/><Relationship Id="rId77" Type="http://schemas.openxmlformats.org/officeDocument/2006/relationships/slide" Target="slides/slide12.xml"/><Relationship Id="rId78" Type="http://schemas.openxmlformats.org/officeDocument/2006/relationships/slide" Target="slides/slide13.xml"/><Relationship Id="rId7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35.xml"/><Relationship Id="rId101" Type="http://schemas.openxmlformats.org/officeDocument/2006/relationships/slide" Target="slides/slide36.xml"/><Relationship Id="rId102" Type="http://schemas.openxmlformats.org/officeDocument/2006/relationships/slide" Target="slides/slide37.xml"/><Relationship Id="rId103" Type="http://schemas.openxmlformats.org/officeDocument/2006/relationships/slide" Target="slides/slide38.xml"/><Relationship Id="rId104" Type="http://schemas.openxmlformats.org/officeDocument/2006/relationships/slide" Target="slides/slide39.xml"/><Relationship Id="rId105" Type="http://schemas.openxmlformats.org/officeDocument/2006/relationships/slide" Target="slides/slide40.xml"/><Relationship Id="rId106" Type="http://schemas.openxmlformats.org/officeDocument/2006/relationships/slide" Target="slides/slide41.xml"/><Relationship Id="rId107" Type="http://schemas.openxmlformats.org/officeDocument/2006/relationships/slide" Target="slides/slide42.xml"/><Relationship Id="rId108" Type="http://schemas.openxmlformats.org/officeDocument/2006/relationships/slide" Target="slides/slide43.xml"/><Relationship Id="rId109" Type="http://schemas.openxmlformats.org/officeDocument/2006/relationships/slide" Target="slides/slide4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75.xml"/><Relationship Id="rId141"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B04C968C-A9DD-4C42-A9E8-C97EB5C4A0C9}" type="slidenum">
              <a:rPr lang="en-US"/>
              <a:pPr>
                <a:defRPr/>
              </a:pPr>
              <a:t>‹#›</a:t>
            </a:fld>
            <a:endParaRPr lang="en-US"/>
          </a:p>
        </p:txBody>
      </p:sp>
    </p:spTree>
    <p:extLst>
      <p:ext uri="{BB962C8B-B14F-4D97-AF65-F5344CB8AC3E}">
        <p14:creationId xmlns:p14="http://schemas.microsoft.com/office/powerpoint/2010/main" val="580325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webphysics.davidson.edu/alumni/jocowan/FinalP/finres.htm"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news.yahoo.com/s/afp/20070405/sc_afp/ussciencedogs2&amp;printer=1;_ylt=AgwSKUvh"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www.answersingenesis.org/home/area/feedback/negative_22October2001.asp"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www.answersingenesis.org/home/area/feedback/negative_22October2001.asp"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7CF0F5-D24E-AE4C-8C0B-EA00F8AB9273}" type="slidenum">
              <a:rPr lang="en-US" sz="1200"/>
              <a:pPr eaLnBrk="1" hangingPunct="1"/>
              <a:t>1</a:t>
            </a:fld>
            <a:endParaRPr 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template is intended for talk titles. Although it can be used for significant section titles, its </a:t>
            </a:r>
            <a:r>
              <a:rPr lang="ja-JP" altLang="en-US"/>
              <a:t>“</a:t>
            </a:r>
            <a:r>
              <a:rPr lang="en-US" altLang="ja-JP"/>
              <a:t>cover page</a:t>
            </a:r>
            <a:r>
              <a:rPr lang="ja-JP" altLang="en-US"/>
              <a:t>”</a:t>
            </a:r>
            <a:r>
              <a:rPr lang="en-US" altLang="ja-JP"/>
              <a:t> feel makes it best used once at the beginning of a presentation. Subtitle can be as its name suggests or the speaker</a:t>
            </a:r>
            <a:r>
              <a:rPr lang="fr-FR" altLang="ja-JP"/>
              <a:t>'</a:t>
            </a:r>
            <a:r>
              <a:rPr lang="en-US" altLang="ja-JP"/>
              <a:t>s name. Presentation Team recommends title text size as 50–72 and subtitle size as 30–48 with optimal sizes already used in this example. This also contains a floating AiG logo that can be repositioned or removed as appropriate for the overhead</a:t>
            </a:r>
            <a:r>
              <a:rPr lang="fr-FR" altLang="ja-JP"/>
              <a:t>'</a:t>
            </a:r>
            <a:r>
              <a:rPr lang="en-US" altLang="ja-JP"/>
              <a:t>s content.</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ECB6F2-130E-9D44-9CF0-8878244C69CE}" type="slidenum">
              <a:rPr lang="en-US" sz="1200"/>
              <a:pPr eaLnBrk="1" hangingPunct="1"/>
              <a:t>10</a:t>
            </a:fld>
            <a:endParaRPr lang="en-US" sz="1200"/>
          </a:p>
        </p:txBody>
      </p:sp>
      <p:sp>
        <p:nvSpPr>
          <p:cNvPr id="281602" name="Rectangle 2"/>
          <p:cNvSpPr>
            <a:spLocks noGrp="1" noRot="1" noChangeAspect="1" noChangeArrowheads="1" noTextEdit="1"/>
          </p:cNvSpPr>
          <p:nvPr>
            <p:ph type="sldImg"/>
          </p:nvPr>
        </p:nvSpPr>
        <p:spPr>
          <a:ln/>
        </p:spPr>
      </p:sp>
      <p:sp>
        <p:nvSpPr>
          <p:cNvPr id="3923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83C719-F714-3445-839A-CC9548BCAA47}" type="slidenum">
              <a:rPr lang="en-US" sz="1200"/>
              <a:pPr eaLnBrk="1" hangingPunct="1"/>
              <a:t>11</a:t>
            </a:fld>
            <a:endParaRPr lang="en-US" sz="1200"/>
          </a:p>
        </p:txBody>
      </p:sp>
      <p:sp>
        <p:nvSpPr>
          <p:cNvPr id="283650" name="Rectangle 2"/>
          <p:cNvSpPr>
            <a:spLocks noGrp="1" noRot="1" noChangeAspect="1" noChangeArrowheads="1" noTextEdit="1"/>
          </p:cNvSpPr>
          <p:nvPr>
            <p:ph type="sldImg"/>
          </p:nvPr>
        </p:nvSpPr>
        <p:spPr>
          <a:ln/>
        </p:spPr>
      </p:sp>
      <p:sp>
        <p:nvSpPr>
          <p:cNvPr id="2423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BC8A40-CC76-1342-8727-BD4F5E56018D}" type="slidenum">
              <a:rPr lang="en-US" sz="1200"/>
              <a:pPr eaLnBrk="1" hangingPunct="1"/>
              <a:t>12</a:t>
            </a:fld>
            <a:endParaRPr lang="en-US" sz="1200"/>
          </a:p>
        </p:txBody>
      </p:sp>
      <p:sp>
        <p:nvSpPr>
          <p:cNvPr id="285698" name="Rectangle 2"/>
          <p:cNvSpPr>
            <a:spLocks noGrp="1" noRot="1" noChangeAspect="1" noChangeArrowheads="1" noTextEdit="1"/>
          </p:cNvSpPr>
          <p:nvPr>
            <p:ph type="sldImg"/>
          </p:nvPr>
        </p:nvSpPr>
        <p:spPr>
          <a:ln/>
        </p:spPr>
      </p:sp>
      <p:sp>
        <p:nvSpPr>
          <p:cNvPr id="6132739" name="Rectangle 3"/>
          <p:cNvSpPr>
            <a:spLocks noGrp="1" noChangeArrowheads="1"/>
          </p:cNvSpPr>
          <p:nvPr>
            <p:ph type="body" idx="1"/>
          </p:nvPr>
        </p:nvSpPr>
        <p:spPr/>
        <p:txBody>
          <a:bodyPr/>
          <a:lstStyle/>
          <a:p>
            <a:pPr eaLnBrk="1" hangingPunct="1">
              <a:defRPr/>
            </a:pPr>
            <a:r>
              <a:rPr lang="en-US" smtClean="0">
                <a:cs typeface="+mn-cs"/>
              </a:rPr>
              <a:t>For a technical overview of this model see Wayne Frair, </a:t>
            </a:r>
            <a:r>
              <a:rPr lang="ja-JP" altLang="en-US" smtClean="0">
                <a:latin typeface="Arial"/>
                <a:cs typeface="+mn-cs"/>
              </a:rPr>
              <a:t>“</a:t>
            </a:r>
            <a:r>
              <a:rPr lang="en-US" smtClean="0">
                <a:cs typeface="+mn-cs"/>
              </a:rPr>
              <a:t>Baraminology—Classification of Created Organisms,</a:t>
            </a:r>
            <a:r>
              <a:rPr lang="ja-JP" altLang="en-US" smtClean="0">
                <a:latin typeface="Arial"/>
                <a:cs typeface="+mn-cs"/>
              </a:rPr>
              <a:t>”</a:t>
            </a:r>
            <a:r>
              <a:rPr lang="en-US" smtClean="0">
                <a:cs typeface="+mn-cs"/>
              </a:rPr>
              <a:t> </a:t>
            </a:r>
            <a:r>
              <a:rPr lang="en-US" i="1" smtClean="0">
                <a:cs typeface="+mn-cs"/>
              </a:rPr>
              <a:t>Creation Research Society Quarterly</a:t>
            </a:r>
            <a:r>
              <a:rPr lang="en-US" smtClean="0">
                <a:cs typeface="+mn-cs"/>
              </a:rPr>
              <a:t>, 37:2 (Sept. 2000), pp. 82-91.  Also, on created kinds with latent genetic potential for variation within the kinds, see Todd Charles Wood, </a:t>
            </a:r>
            <a:r>
              <a:rPr lang="ja-JP" altLang="en-US" smtClean="0">
                <a:latin typeface="Arial"/>
                <a:cs typeface="+mn-cs"/>
              </a:rPr>
              <a:t>“</a:t>
            </a:r>
            <a:r>
              <a:rPr lang="en-US" smtClean="0">
                <a:cs typeface="+mn-cs"/>
              </a:rPr>
              <a:t>Mediated Design,</a:t>
            </a:r>
            <a:r>
              <a:rPr lang="ja-JP" altLang="en-US" smtClean="0">
                <a:latin typeface="Arial"/>
                <a:cs typeface="+mn-cs"/>
              </a:rPr>
              <a:t>”</a:t>
            </a:r>
            <a:r>
              <a:rPr lang="en-US" smtClean="0">
                <a:cs typeface="+mn-cs"/>
              </a:rPr>
              <a:t> </a:t>
            </a:r>
            <a:r>
              <a:rPr lang="en-US" i="1" smtClean="0">
                <a:cs typeface="+mn-cs"/>
              </a:rPr>
              <a:t>ICR Impact #363</a:t>
            </a:r>
            <a:r>
              <a:rPr lang="en-US" smtClean="0">
                <a:cs typeface="+mn-cs"/>
              </a:rPr>
              <a:t> (Sept. 2003), available from www.icr.org.</a:t>
            </a:r>
          </a:p>
          <a:p>
            <a:pPr eaLnBrk="1" hangingPunct="1">
              <a:defRPr/>
            </a:pPr>
            <a:r>
              <a:rPr lang="en-US" smtClean="0">
                <a:cs typeface="+mn-cs"/>
              </a:rPr>
              <a:t>Variation within the created kinds would probably have occurred more quickly after both creation week and the Flood than my picture is capable of showing.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771C56-EB63-9D49-AF29-7FD58FD29DFE}" type="slidenum">
              <a:rPr lang="en-US" sz="1200"/>
              <a:pPr eaLnBrk="1" hangingPunct="1"/>
              <a:t>13</a:t>
            </a:fld>
            <a:endParaRPr lang="en-US" sz="1200"/>
          </a:p>
        </p:txBody>
      </p:sp>
      <p:sp>
        <p:nvSpPr>
          <p:cNvPr id="287746" name="Rectangle 2"/>
          <p:cNvSpPr>
            <a:spLocks noGrp="1" noRot="1" noChangeAspect="1" noChangeArrowheads="1" noTextEdit="1"/>
          </p:cNvSpPr>
          <p:nvPr>
            <p:ph type="sldImg"/>
          </p:nvPr>
        </p:nvSpPr>
        <p:spPr>
          <a:ln/>
        </p:spPr>
      </p:sp>
      <p:sp>
        <p:nvSpPr>
          <p:cNvPr id="6134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F5F415-DBB4-5045-AB4B-8786A0ABE97D}" type="slidenum">
              <a:rPr lang="en-US" sz="1200"/>
              <a:pPr eaLnBrk="1" hangingPunct="1"/>
              <a:t>14</a:t>
            </a:fld>
            <a:endParaRPr lang="en-US" sz="1200"/>
          </a:p>
        </p:txBody>
      </p:sp>
      <p:sp>
        <p:nvSpPr>
          <p:cNvPr id="289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96B015E-3A51-C343-B1F3-60B798D18CF8}" type="slidenum">
              <a:rPr lang="en-US" sz="1200">
                <a:cs typeface="Arial" charset="0"/>
              </a:rPr>
              <a:pPr algn="r" eaLnBrk="1" hangingPunct="1"/>
              <a:t>14</a:t>
            </a:fld>
            <a:endParaRPr lang="en-US" sz="1200">
              <a:cs typeface="Arial" charset="0"/>
            </a:endParaRPr>
          </a:p>
        </p:txBody>
      </p:sp>
      <p:sp>
        <p:nvSpPr>
          <p:cNvPr id="289795" name="Rectangle 2"/>
          <p:cNvSpPr>
            <a:spLocks noGrp="1" noRot="1" noChangeAspect="1" noChangeArrowheads="1" noTextEdit="1"/>
          </p:cNvSpPr>
          <p:nvPr>
            <p:ph type="sldImg"/>
          </p:nvPr>
        </p:nvSpPr>
        <p:spPr>
          <a:ln/>
        </p:spPr>
      </p:sp>
      <p:sp>
        <p:nvSpPr>
          <p:cNvPr id="6218756"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C5E684-7E02-E547-B5EF-FCE6F8E553C9}" type="slidenum">
              <a:rPr lang="en-US" sz="1200"/>
              <a:pPr eaLnBrk="1" hangingPunct="1"/>
              <a:t>15</a:t>
            </a:fld>
            <a:endParaRPr lang="en-US" sz="1200"/>
          </a:p>
        </p:txBody>
      </p:sp>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7A6CB23-7083-1B4B-A043-366825BD7012}" type="slidenum">
              <a:rPr lang="en-US" sz="1200">
                <a:cs typeface="Arial" charset="0"/>
              </a:rPr>
              <a:pPr algn="r" eaLnBrk="1" hangingPunct="1"/>
              <a:t>15</a:t>
            </a:fld>
            <a:endParaRPr lang="en-US" sz="1200">
              <a:cs typeface="Arial" charset="0"/>
            </a:endParaRPr>
          </a:p>
        </p:txBody>
      </p:sp>
      <p:sp>
        <p:nvSpPr>
          <p:cNvPr id="291843" name="Rectangle 2"/>
          <p:cNvSpPr>
            <a:spLocks noGrp="1" noRot="1" noChangeAspect="1" noChangeArrowheads="1" noTextEdit="1"/>
          </p:cNvSpPr>
          <p:nvPr>
            <p:ph type="sldImg"/>
          </p:nvPr>
        </p:nvSpPr>
        <p:spPr>
          <a:ln/>
        </p:spPr>
      </p:sp>
      <p:sp>
        <p:nvSpPr>
          <p:cNvPr id="621158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E4A5D1-7176-6548-B9E0-A0FE55EEFC31}" type="slidenum">
              <a:rPr lang="en-US" sz="1200"/>
              <a:pPr eaLnBrk="1" hangingPunct="1"/>
              <a:t>16</a:t>
            </a:fld>
            <a:endParaRPr lang="en-US" sz="1200"/>
          </a:p>
        </p:txBody>
      </p:sp>
      <p:sp>
        <p:nvSpPr>
          <p:cNvPr id="293890" name="Rectangle 2"/>
          <p:cNvSpPr>
            <a:spLocks noGrp="1" noRot="1" noChangeAspect="1" noChangeArrowheads="1" noTextEdit="1"/>
          </p:cNvSpPr>
          <p:nvPr>
            <p:ph type="sldImg"/>
          </p:nvPr>
        </p:nvSpPr>
        <p:spPr>
          <a:ln/>
        </p:spPr>
      </p:sp>
      <p:sp>
        <p:nvSpPr>
          <p:cNvPr id="61368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4306B1-0764-4848-9888-3EA7E82895BF}" type="slidenum">
              <a:rPr lang="en-US" sz="1200"/>
              <a:pPr eaLnBrk="1" hangingPunct="1"/>
              <a:t>17</a:t>
            </a:fld>
            <a:endParaRPr lang="en-US" sz="1200"/>
          </a:p>
        </p:txBody>
      </p:sp>
      <p:sp>
        <p:nvSpPr>
          <p:cNvPr id="295938" name="Rectangle 2"/>
          <p:cNvSpPr>
            <a:spLocks noGrp="1" noRot="1" noChangeAspect="1" noChangeArrowheads="1" noTextEdit="1"/>
          </p:cNvSpPr>
          <p:nvPr>
            <p:ph type="sldImg"/>
          </p:nvPr>
        </p:nvSpPr>
        <p:spPr>
          <a:ln/>
        </p:spPr>
      </p:sp>
      <p:sp>
        <p:nvSpPr>
          <p:cNvPr id="2948099" name="Rectangle 3"/>
          <p:cNvSpPr>
            <a:spLocks noGrp="1" noChangeArrowheads="1"/>
          </p:cNvSpPr>
          <p:nvPr>
            <p:ph type="body" idx="1"/>
          </p:nvPr>
        </p:nvSpPr>
        <p:spPr/>
        <p:txBody>
          <a:bodyPr/>
          <a:lstStyle/>
          <a:p>
            <a:pPr marL="228600" indent="-228600"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D7FD7D-878D-6348-BCF3-F11302E6304B}" type="slidenum">
              <a:rPr lang="en-US" sz="1200"/>
              <a:pPr eaLnBrk="1" hangingPunct="1"/>
              <a:t>18</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chemeClr val="bg1"/>
                </a:solidFill>
              </a:rPr>
              <a:t>The caption also says, </a:t>
            </a:r>
            <a:r>
              <a:rPr lang="ja-JP" altLang="en-US">
                <a:solidFill>
                  <a:schemeClr val="bg1"/>
                </a:solidFill>
              </a:rPr>
              <a:t>“</a:t>
            </a:r>
            <a:r>
              <a:rPr lang="en-US" altLang="ja-JP">
                <a:solidFill>
                  <a:schemeClr val="bg1"/>
                </a:solidFill>
              </a:rPr>
              <a:t>Few domesticated dogs look like wolves—their ancient ancestors—with whom they can still mate. … If humans could crossbreed such diversity in just a few hundred years, he reasoned, other organisms could evolve in a similar fashion over millions of years.</a:t>
            </a:r>
            <a:r>
              <a:rPr lang="ja-JP" altLang="en-US">
                <a:solidFill>
                  <a:schemeClr val="bg1"/>
                </a:solidFill>
              </a:rPr>
              <a:t>”</a:t>
            </a:r>
            <a:endParaRPr lang="en-US" altLang="ja-JP">
              <a:solidFill>
                <a:schemeClr val="bg1"/>
              </a:solidFill>
            </a:endParaRPr>
          </a:p>
          <a:p>
            <a:pPr eaLnBrk="1" hangingPunct="1"/>
            <a:r>
              <a:rPr lang="en-US">
                <a:solidFill>
                  <a:schemeClr val="bg1"/>
                </a:solidFill>
              </a:rPr>
              <a:t>Notice the confusion of intelligently directed artificial selection with blind unintelligent, direction-less natural selection.  Time alone overcomes the lack of intelligence!</a:t>
            </a:r>
          </a:p>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329787-0BCB-594C-A399-B1DE8C70BECF}" type="slidenum">
              <a:rPr lang="en-US" sz="1200"/>
              <a:pPr eaLnBrk="1" hangingPunct="1"/>
              <a:t>19</a:t>
            </a:fld>
            <a:endParaRPr lang="en-US" sz="1200"/>
          </a:p>
        </p:txBody>
      </p:sp>
      <p:sp>
        <p:nvSpPr>
          <p:cNvPr id="300034" name="Rectangle 2"/>
          <p:cNvSpPr>
            <a:spLocks noGrp="1" noRot="1" noChangeAspect="1" noChangeArrowheads="1" noTextEdit="1"/>
          </p:cNvSpPr>
          <p:nvPr>
            <p:ph type="sldImg"/>
          </p:nvPr>
        </p:nvSpPr>
        <p:spPr>
          <a:ln/>
        </p:spPr>
      </p:sp>
      <p:sp>
        <p:nvSpPr>
          <p:cNvPr id="4406275" name="Rectangle 3"/>
          <p:cNvSpPr>
            <a:spLocks noGrp="1" noChangeArrowheads="1"/>
          </p:cNvSpPr>
          <p:nvPr>
            <p:ph type="body" idx="1"/>
          </p:nvPr>
        </p:nvSpPr>
        <p:spPr/>
        <p:txBody>
          <a:bodyPr/>
          <a:lstStyle/>
          <a:p>
            <a:pPr eaLnBrk="1" hangingPunct="1">
              <a:spcBef>
                <a:spcPct val="50000"/>
              </a:spcBef>
              <a:defRPr/>
            </a:pPr>
            <a:r>
              <a:rPr lang="en-US" b="1" smtClean="0">
                <a:solidFill>
                  <a:schemeClr val="bg1"/>
                </a:solidFill>
                <a:cs typeface="+mn-cs"/>
              </a:rPr>
              <a:t>Finches picture scanned from Carl Zimmer, </a:t>
            </a:r>
            <a:r>
              <a:rPr lang="ja-JP" altLang="en-US" b="1" smtClean="0">
                <a:solidFill>
                  <a:schemeClr val="bg1"/>
                </a:solidFill>
                <a:latin typeface="Arial"/>
                <a:cs typeface="+mn-cs"/>
              </a:rPr>
              <a:t>“</a:t>
            </a:r>
            <a:r>
              <a:rPr lang="en-US" b="1" smtClean="0">
                <a:solidFill>
                  <a:schemeClr val="bg1"/>
                </a:solidFill>
                <a:cs typeface="+mn-cs"/>
              </a:rPr>
              <a:t>Testing Darwin,</a:t>
            </a:r>
            <a:r>
              <a:rPr lang="ja-JP" altLang="en-US" b="1" smtClean="0">
                <a:solidFill>
                  <a:schemeClr val="bg1"/>
                </a:solidFill>
                <a:latin typeface="Arial"/>
                <a:cs typeface="+mn-cs"/>
              </a:rPr>
              <a:t>”</a:t>
            </a:r>
            <a:r>
              <a:rPr lang="en-US" b="1" smtClean="0">
                <a:solidFill>
                  <a:schemeClr val="bg1"/>
                </a:solidFill>
                <a:cs typeface="+mn-cs"/>
              </a:rPr>
              <a:t> </a:t>
            </a:r>
            <a:r>
              <a:rPr lang="en-US" b="1" i="1" smtClean="0">
                <a:solidFill>
                  <a:schemeClr val="bg1"/>
                </a:solidFill>
                <a:cs typeface="+mn-cs"/>
              </a:rPr>
              <a:t>Discover</a:t>
            </a:r>
            <a:r>
              <a:rPr lang="en-US" b="1" smtClean="0">
                <a:solidFill>
                  <a:schemeClr val="bg1"/>
                </a:solidFill>
                <a:cs typeface="+mn-cs"/>
              </a:rPr>
              <a:t> (Feb. 2005), p. 34.</a:t>
            </a:r>
          </a:p>
          <a:p>
            <a:pPr eaLnBrk="1" hangingPunct="1">
              <a:defRPr/>
            </a:pPr>
            <a:r>
              <a:rPr lang="en-US" smtClean="0">
                <a:solidFill>
                  <a:schemeClr val="bg1"/>
                </a:solidFill>
                <a:cs typeface="+mn-cs"/>
              </a:rPr>
              <a:t>Darwin collected specimens of 13 Finch species, each with different beak shape for eating different food.</a:t>
            </a:r>
          </a:p>
          <a:p>
            <a:pPr eaLnBrk="1" hangingPunct="1">
              <a:defRPr/>
            </a:pPr>
            <a:r>
              <a:rPr lang="en-US" smtClean="0">
                <a:cs typeface="+mn-cs"/>
              </a:rPr>
              <a:t>Finch beaks: http://www.oeb.harvard.edu/faculty/donohue/Finches.html, downloaded 24 Feb. 2006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5253AA-EFF9-3F47-ABBA-5E87297D833F}" type="slidenum">
              <a:rPr lang="en-US" sz="1200"/>
              <a:pPr eaLnBrk="1" hangingPunct="1"/>
              <a:t>2</a:t>
            </a:fld>
            <a:endParaRPr lang="en-US" sz="1200"/>
          </a:p>
        </p:txBody>
      </p:sp>
      <p:sp>
        <p:nvSpPr>
          <p:cNvPr id="265218" name="Rectangle 2"/>
          <p:cNvSpPr>
            <a:spLocks noGrp="1" noRot="1" noChangeAspect="1" noChangeArrowheads="1" noTextEdit="1"/>
          </p:cNvSpPr>
          <p:nvPr>
            <p:ph type="sldImg"/>
          </p:nvPr>
        </p:nvSpPr>
        <p:spPr>
          <a:ln/>
        </p:spPr>
      </p:sp>
      <p:sp>
        <p:nvSpPr>
          <p:cNvPr id="60733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E19C6-AEE3-874B-BA15-654E1992BF08}" type="slidenum">
              <a:rPr lang="en-US" sz="1200"/>
              <a:pPr eaLnBrk="1" hangingPunct="1"/>
              <a:t>20</a:t>
            </a:fld>
            <a:endParaRPr lang="en-US" sz="1200"/>
          </a:p>
        </p:txBody>
      </p:sp>
      <p:sp>
        <p:nvSpPr>
          <p:cNvPr id="302082" name="Rectangle 2"/>
          <p:cNvSpPr>
            <a:spLocks noGrp="1" noRot="1" noChangeAspect="1" noChangeArrowheads="1" noTextEdit="1"/>
          </p:cNvSpPr>
          <p:nvPr>
            <p:ph type="sldImg"/>
          </p:nvPr>
        </p:nvSpPr>
        <p:spPr>
          <a:xfrm>
            <a:off x="1141413" y="685800"/>
            <a:ext cx="4573587" cy="3430588"/>
          </a:xfrm>
          <a:ln/>
        </p:spPr>
      </p:sp>
      <p:sp>
        <p:nvSpPr>
          <p:cNvPr id="3294211" name="Rectangle 3"/>
          <p:cNvSpPr>
            <a:spLocks noGrp="1" noChangeArrowheads="1"/>
          </p:cNvSpPr>
          <p:nvPr>
            <p:ph type="body" idx="1"/>
          </p:nvPr>
        </p:nvSpPr>
        <p:spPr>
          <a:xfrm>
            <a:off x="914400" y="4344988"/>
            <a:ext cx="5029200" cy="4113212"/>
          </a:xfrm>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0AEAB1-6E48-0F46-AD2E-409F354FA040}" type="slidenum">
              <a:rPr lang="en-US" sz="1200"/>
              <a:pPr eaLnBrk="1" hangingPunct="1"/>
              <a:t>21</a:t>
            </a:fld>
            <a:endParaRPr 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Photo from </a:t>
            </a:r>
            <a:r>
              <a:rPr lang="ja-JP" altLang="en-US"/>
              <a:t>“</a:t>
            </a:r>
            <a:r>
              <a:rPr lang="en-US" altLang="ja-JP"/>
              <a:t>Grand Canyon 2004 Engagement Calendar</a:t>
            </a:r>
            <a:r>
              <a:rPr lang="ja-JP" altLang="en-US"/>
              <a:t>”</a:t>
            </a:r>
            <a:r>
              <a:rPr lang="en-US" altLang="ja-JP"/>
              <a:t> (August) produced by Smith-Southwestern, Inc., P.O. box 20100, Mesa, AZ 85277-100.</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AF92F8-9E35-6343-A755-23A8DBBC25D1}" type="slidenum">
              <a:rPr lang="en-US" sz="1200">
                <a:solidFill>
                  <a:srgbClr val="000000"/>
                </a:solidFill>
              </a:rPr>
              <a:pPr eaLnBrk="1" hangingPunct="1"/>
              <a:t>22</a:t>
            </a:fld>
            <a:endParaRPr lang="en-US" sz="1200">
              <a:solidFill>
                <a:srgbClr val="000000"/>
              </a:solidFill>
            </a:endParaRPr>
          </a:p>
        </p:txBody>
      </p:sp>
      <p:sp>
        <p:nvSpPr>
          <p:cNvPr id="306178" name="Rectangle 2"/>
          <p:cNvSpPr>
            <a:spLocks noGrp="1" noRot="1" noChangeAspect="1" noChangeArrowheads="1" noTextEdit="1"/>
          </p:cNvSpPr>
          <p:nvPr>
            <p:ph type="sldImg"/>
          </p:nvPr>
        </p:nvSpPr>
        <p:spPr>
          <a:ln/>
        </p:spPr>
      </p:sp>
      <p:sp>
        <p:nvSpPr>
          <p:cNvPr id="531865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30C6AF-3C5B-1648-A2DD-DCD16CA14AC1}" type="slidenum">
              <a:rPr lang="en-US" sz="1200"/>
              <a:pPr eaLnBrk="1" hangingPunct="1"/>
              <a:t>23</a:t>
            </a:fld>
            <a:endParaRPr 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a:solidFill>
                  <a:schemeClr val="bg1"/>
                </a:solidFill>
              </a:rPr>
              <a:t>James W. Valentine, </a:t>
            </a:r>
            <a:r>
              <a:rPr lang="ja-JP" altLang="en-US" b="1">
                <a:solidFill>
                  <a:schemeClr val="bg1"/>
                </a:solidFill>
              </a:rPr>
              <a:t>“</a:t>
            </a:r>
            <a:r>
              <a:rPr lang="en-US" altLang="ja-JP" b="1">
                <a:solidFill>
                  <a:schemeClr val="bg1"/>
                </a:solidFill>
              </a:rPr>
              <a:t>Evolution of Multicellular Plants and Animals,</a:t>
            </a:r>
            <a:r>
              <a:rPr lang="ja-JP" altLang="en-US" b="1">
                <a:solidFill>
                  <a:schemeClr val="bg1"/>
                </a:solidFill>
              </a:rPr>
              <a:t>”</a:t>
            </a:r>
            <a:r>
              <a:rPr lang="en-US" altLang="ja-JP" b="1">
                <a:solidFill>
                  <a:schemeClr val="bg1"/>
                </a:solidFill>
              </a:rPr>
              <a:t> </a:t>
            </a:r>
            <a:r>
              <a:rPr lang="en-US" altLang="ja-JP" b="1" i="1">
                <a:solidFill>
                  <a:schemeClr val="bg1"/>
                </a:solidFill>
              </a:rPr>
              <a:t>Scientific American</a:t>
            </a:r>
            <a:r>
              <a:rPr lang="en-US" altLang="ja-JP" b="1">
                <a:solidFill>
                  <a:schemeClr val="bg1"/>
                </a:solidFill>
              </a:rPr>
              <a:t> (Sept. 1978), pp. 152-53.</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09EE57-73AA-BB40-B0B4-2ECF8960FDC3}" type="slidenum">
              <a:rPr lang="en-US" sz="1200">
                <a:solidFill>
                  <a:srgbClr val="000000"/>
                </a:solidFill>
              </a:rPr>
              <a:pPr eaLnBrk="1" hangingPunct="1"/>
              <a:t>24</a:t>
            </a:fld>
            <a:endParaRPr lang="en-US" sz="1200">
              <a:solidFill>
                <a:srgbClr val="000000"/>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Gould died in summer of 2002.</a:t>
            </a:r>
          </a:p>
          <a:p>
            <a:pPr eaLnBrk="1" hangingPunct="1"/>
            <a:endParaRPr lang="en-US"/>
          </a:p>
          <a:p>
            <a:pPr eaLnBrk="1" hangingPunct="1"/>
            <a:r>
              <a:rPr lang="en-US"/>
              <a:t>Another evolutionist admission (David Raup):</a:t>
            </a:r>
          </a:p>
          <a:p>
            <a:pPr eaLnBrk="1" hangingPunct="1"/>
            <a:r>
              <a:rPr lang="ja-JP" altLang="en-US"/>
              <a:t>“</a:t>
            </a:r>
            <a:r>
              <a:rPr lang="en-US" altLang="ja-JP"/>
              <a:t>Well, we are now about 120 years after Darwin and the knowledge of the fossil record has been greatly expanded. We now have a quarter of a million fossil species but the situation hasn</a:t>
            </a:r>
            <a:r>
              <a:rPr lang="fr-FR" altLang="ja-JP"/>
              <a:t>'</a:t>
            </a:r>
            <a:r>
              <a:rPr lang="en-US" altLang="ja-JP"/>
              <a:t>t changed much. The record of evolution is still surprisingly jerky and, ironically, we have even fewer examples of evolutionary transition than we had in Darwin</a:t>
            </a:r>
            <a:r>
              <a:rPr lang="fr-FR" altLang="ja-JP"/>
              <a:t>'</a:t>
            </a:r>
            <a:r>
              <a:rPr lang="en-US" altLang="ja-JP"/>
              <a:t>s time. By this I mean that some of the classic cases of Darwinian change in the fossil record, such as the evolution of the horse in North America, have had to be discarded or modified as a result of more detailed information—what appeared to be a nice simple progression when relatively few data were available now appears to be much more complex and much less gradualistic. So Darwin</a:t>
            </a:r>
            <a:r>
              <a:rPr lang="fr-FR" altLang="ja-JP"/>
              <a:t>'</a:t>
            </a:r>
            <a:r>
              <a:rPr lang="en-US" altLang="ja-JP"/>
              <a:t>s problem has not been alleviated in the last 120 years and we still have a record which does show change but one that can hardly be looked upon as the most reasonable consequence of natural selection.</a:t>
            </a:r>
            <a:r>
              <a:rPr lang="ja-JP" altLang="en-US"/>
              <a:t>”</a:t>
            </a:r>
            <a:r>
              <a:rPr lang="en-US" altLang="ja-JP"/>
              <a:t> </a:t>
            </a:r>
          </a:p>
          <a:p>
            <a:pPr eaLnBrk="1" hangingPunct="1"/>
            <a:r>
              <a:rPr lang="en-US"/>
              <a:t>David M. Raup (Prof. of Paleontology, Univ. of Chicago), </a:t>
            </a:r>
            <a:r>
              <a:rPr lang="ja-JP" altLang="en-US"/>
              <a:t>“</a:t>
            </a:r>
            <a:r>
              <a:rPr lang="en-US" altLang="ja-JP"/>
              <a:t>Conflicts Between Darwin and Paleontology,</a:t>
            </a:r>
            <a:r>
              <a:rPr lang="ja-JP" altLang="en-US"/>
              <a:t>”</a:t>
            </a:r>
            <a:r>
              <a:rPr lang="en-US" altLang="ja-JP"/>
              <a:t> Field Museum of Natural History Bulletin, Vol. 50, No. 1, January 1979, p. 25.</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DB11E9-4A5A-9B43-B891-0CEE484E71BF}" type="slidenum">
              <a:rPr lang="en-US" sz="1200"/>
              <a:pPr eaLnBrk="1" hangingPunct="1"/>
              <a:t>25</a:t>
            </a:fld>
            <a:endParaRPr lang="en-US" sz="1200"/>
          </a:p>
        </p:txBody>
      </p:sp>
      <p:sp>
        <p:nvSpPr>
          <p:cNvPr id="312322" name="Rectangle 2"/>
          <p:cNvSpPr>
            <a:spLocks noGrp="1" noRot="1" noChangeAspect="1" noChangeArrowheads="1" noTextEdit="1"/>
          </p:cNvSpPr>
          <p:nvPr>
            <p:ph type="sldImg"/>
          </p:nvPr>
        </p:nvSpPr>
        <p:spPr>
          <a:ln/>
        </p:spPr>
      </p:sp>
      <p:sp>
        <p:nvSpPr>
          <p:cNvPr id="2835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FA2AA2-FE42-9749-908D-ECD5026FB4B9}" type="slidenum">
              <a:rPr lang="en-US" sz="1200"/>
              <a:pPr eaLnBrk="1" hangingPunct="1"/>
              <a:t>26</a:t>
            </a:fld>
            <a:endParaRPr lang="en-US" sz="1200"/>
          </a:p>
        </p:txBody>
      </p:sp>
      <p:sp>
        <p:nvSpPr>
          <p:cNvPr id="314370" name="Rectangle 2"/>
          <p:cNvSpPr>
            <a:spLocks noGrp="1" noRot="1" noChangeAspect="1" noChangeArrowheads="1" noTextEdit="1"/>
          </p:cNvSpPr>
          <p:nvPr>
            <p:ph type="sldImg"/>
          </p:nvPr>
        </p:nvSpPr>
        <p:spPr>
          <a:ln/>
        </p:spPr>
      </p:sp>
      <p:sp>
        <p:nvSpPr>
          <p:cNvPr id="28364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36C704-20C8-3F40-B00B-5F1B5F35DBBD}" type="slidenum">
              <a:rPr lang="en-US" sz="1200"/>
              <a:pPr eaLnBrk="1" hangingPunct="1"/>
              <a:t>27</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Graphic adapted from John Morris, </a:t>
            </a:r>
            <a:r>
              <a:rPr lang="en-US" i="1"/>
              <a:t>The Young Earth</a:t>
            </a:r>
            <a:r>
              <a:rPr lang="en-US"/>
              <a:t> (Master Books), p. 144.</a:t>
            </a:r>
          </a:p>
          <a:p>
            <a:pPr eaLnBrk="1" hangingPunct="1"/>
            <a:r>
              <a:rPr lang="ja-JP" altLang="en-US"/>
              <a:t>“</a:t>
            </a:r>
            <a:r>
              <a:rPr lang="en-US" altLang="ja-JP"/>
              <a:t>The history of most fossil species includes two features particularly inconsistent with gradualism:</a:t>
            </a:r>
          </a:p>
          <a:p>
            <a:pPr eaLnBrk="1" hangingPunct="1"/>
            <a:r>
              <a:rPr lang="en-US"/>
              <a:t>1.  </a:t>
            </a:r>
            <a:r>
              <a:rPr lang="en-US" i="1"/>
              <a:t>Stasis</a:t>
            </a:r>
            <a:r>
              <a:rPr lang="en-US"/>
              <a:t>.  Most species exhibit no directional change during their tenure on earth.  They appear in the fossil record looking much the same as when they disappear; morphological change is usually limited and directionless.</a:t>
            </a:r>
          </a:p>
          <a:p>
            <a:pPr eaLnBrk="1" hangingPunct="1"/>
            <a:r>
              <a:rPr lang="en-US"/>
              <a:t>2.  </a:t>
            </a:r>
            <a:r>
              <a:rPr lang="en-US" i="1"/>
              <a:t>Sudden appearance</a:t>
            </a:r>
            <a:r>
              <a:rPr lang="en-US"/>
              <a:t>.  In any local area, a species does not arise gradually by the steady transformation of its ancestors, it appears all at once and </a:t>
            </a:r>
            <a:r>
              <a:rPr lang="fr-FR" altLang="ja-JP"/>
              <a:t>'</a:t>
            </a:r>
            <a:r>
              <a:rPr lang="en-US"/>
              <a:t>fully formed</a:t>
            </a:r>
            <a:r>
              <a:rPr lang="fr-FR" altLang="ja-JP"/>
              <a:t>'</a:t>
            </a:r>
            <a:r>
              <a:rPr lang="en-US"/>
              <a:t>.</a:t>
            </a:r>
            <a:r>
              <a:rPr lang="ja-JP" altLang="en-US"/>
              <a:t>”</a:t>
            </a:r>
            <a:endParaRPr lang="en-US" altLang="ja-JP"/>
          </a:p>
          <a:p>
            <a:pPr eaLnBrk="1" hangingPunct="1"/>
            <a:r>
              <a:rPr lang="en-US"/>
              <a:t>Stephen J. Gould, </a:t>
            </a:r>
            <a:r>
              <a:rPr lang="en-US" i="1"/>
              <a:t>The Panda</a:t>
            </a:r>
            <a:r>
              <a:rPr lang="fr-FR" altLang="ja-JP" i="1"/>
              <a:t>'</a:t>
            </a:r>
            <a:r>
              <a:rPr lang="en-US" i="1"/>
              <a:t>s Thumb</a:t>
            </a:r>
            <a:r>
              <a:rPr lang="en-US"/>
              <a:t> (New York: W.W. Norton, 1980), 182.</a:t>
            </a:r>
          </a:p>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6A9094-DB67-4E4B-AB12-66073EAA0EA1}" type="slidenum">
              <a:rPr lang="en-US" sz="1200"/>
              <a:pPr eaLnBrk="1" hangingPunct="1"/>
              <a:t>28</a:t>
            </a:fld>
            <a:endParaRPr lang="en-US" sz="1200"/>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fossil dragonfly was found in France and is over four times the size of a modern dragonfly (biggest dragonfly ever foundd in fossil record had a wingspan of 30 inches)</a:t>
            </a:r>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364404-FF94-4C46-BD01-8DC413F6ADE3}" type="slidenum">
              <a:rPr lang="en-US" sz="1200"/>
              <a:pPr eaLnBrk="1" hangingPunct="1"/>
              <a:t>29</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Sphecomyrma, a fossil ant (Cretaceous 135 myo)</a:t>
            </a:r>
          </a:p>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A249B-E64A-E74F-82E3-83D3A87F656A}" type="slidenum">
              <a:rPr lang="en-US" sz="1200"/>
              <a:pPr eaLnBrk="1" hangingPunct="1"/>
              <a:t>3</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solidFill>
                  <a:schemeClr val="bg1"/>
                </a:solidFill>
              </a:rPr>
              <a:t>The book is intended for teachers, parents, school administrators and policy makers.</a:t>
            </a:r>
          </a:p>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78A543-7248-414D-B519-5BD5D2704EDA}" type="slidenum">
              <a:rPr lang="en-US" sz="1200"/>
              <a:pPr eaLnBrk="1" hangingPunct="1"/>
              <a:t>30</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Nautilus from Madagascar, Cretaceous 114 myo</a:t>
            </a:r>
          </a:p>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DAC75D-3BCF-7848-8C0D-67E0C0CC2A05}" type="slidenum">
              <a:rPr lang="en-US" sz="1200"/>
              <a:pPr eaLnBrk="1" hangingPunct="1"/>
              <a:t>31</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Crab Harpactocarcinus punctulatus.  Eocene Monte Baldo Verona Italy</a:t>
            </a:r>
          </a:p>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DB25DE-F01F-0C49-AEE5-9C107DE60637}" type="slidenum">
              <a:rPr lang="en-US" sz="1200"/>
              <a:pPr eaLnBrk="1" hangingPunct="1"/>
              <a:t>32</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Cyanobacteria are aquatic and photosynthetic (manufacture their own food) and are the oldest know fossils (</a:t>
            </a:r>
            <a:r>
              <a:rPr lang="ja-JP" altLang="en-US"/>
              <a:t>“</a:t>
            </a:r>
            <a:r>
              <a:rPr lang="en-US" altLang="ja-JP"/>
              <a:t>more that 3.5 billion years old</a:t>
            </a:r>
            <a:r>
              <a:rPr lang="ja-JP" altLang="en-US"/>
              <a:t>”</a:t>
            </a:r>
            <a:r>
              <a:rPr lang="en-US" altLang="ja-JP"/>
              <a:t>).  They are often called </a:t>
            </a:r>
            <a:r>
              <a:rPr lang="ja-JP" altLang="en-US"/>
              <a:t>“</a:t>
            </a:r>
            <a:r>
              <a:rPr lang="en-US" altLang="ja-JP"/>
              <a:t>blue-green algae, but are not related to the other organisms called algae.  Info and picture from http://www.ucmp.berkeley.edu/bacteria/cyanointro.html, downloaded 31 March 2005.  This is the web site of the Museum of Paleontology at the Univ. of Calif., Berkeley.</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994D01-8596-454F-ACA5-E896D10D67DF}" type="slidenum">
              <a:rPr lang="en-US" sz="1200"/>
              <a:pPr eaLnBrk="1" hangingPunct="1"/>
              <a:t>33</a:t>
            </a:fld>
            <a:endParaRPr lang="en-US" sz="1200"/>
          </a:p>
        </p:txBody>
      </p:sp>
      <p:sp>
        <p:nvSpPr>
          <p:cNvPr id="328706" name="Rectangle 2"/>
          <p:cNvSpPr>
            <a:spLocks noGrp="1" noRot="1" noChangeAspect="1" noChangeArrowheads="1" noTextEdit="1"/>
          </p:cNvSpPr>
          <p:nvPr>
            <p:ph type="sldImg"/>
          </p:nvPr>
        </p:nvSpPr>
        <p:spPr>
          <a:ln/>
        </p:spPr>
      </p:sp>
      <p:sp>
        <p:nvSpPr>
          <p:cNvPr id="6134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B9026-E95C-E34A-B3B7-9806A8B7E571}" type="slidenum">
              <a:rPr lang="en-US" sz="1200"/>
              <a:pPr eaLnBrk="1" hangingPunct="1"/>
              <a:t>34</a:t>
            </a:fld>
            <a:endParaRPr lang="en-US" sz="1200"/>
          </a:p>
        </p:txBody>
      </p:sp>
      <p:sp>
        <p:nvSpPr>
          <p:cNvPr id="330754" name="Rectangle 2"/>
          <p:cNvSpPr>
            <a:spLocks noGrp="1" noRot="1" noChangeAspect="1" noChangeArrowheads="1" noTextEdit="1"/>
          </p:cNvSpPr>
          <p:nvPr>
            <p:ph type="sldImg"/>
          </p:nvPr>
        </p:nvSpPr>
        <p:spPr>
          <a:xfrm>
            <a:off x="1141413" y="685800"/>
            <a:ext cx="4573587" cy="3430588"/>
          </a:xfrm>
          <a:ln/>
        </p:spPr>
      </p:sp>
      <p:sp>
        <p:nvSpPr>
          <p:cNvPr id="1895427" name="Rectangle 3"/>
          <p:cNvSpPr>
            <a:spLocks noGrp="1" noChangeArrowheads="1"/>
          </p:cNvSpPr>
          <p:nvPr>
            <p:ph type="body" idx="1"/>
          </p:nvPr>
        </p:nvSpPr>
        <p:spPr>
          <a:xfrm>
            <a:off x="914400" y="4344988"/>
            <a:ext cx="5029200" cy="4113212"/>
          </a:xfrm>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8CBB22-D019-9C48-BB95-D88D32AAAF60}" type="slidenum">
              <a:rPr lang="en-US" sz="1200"/>
              <a:pPr eaLnBrk="1" hangingPunct="1"/>
              <a:t>35</a:t>
            </a:fld>
            <a:endParaRPr lang="en-US" sz="1200"/>
          </a:p>
        </p:txBody>
      </p:sp>
      <p:sp>
        <p:nvSpPr>
          <p:cNvPr id="332802" name="Rectangle 2"/>
          <p:cNvSpPr>
            <a:spLocks noGrp="1" noRot="1" noChangeAspect="1" noChangeArrowheads="1" noTextEdit="1"/>
          </p:cNvSpPr>
          <p:nvPr>
            <p:ph type="sldImg"/>
          </p:nvPr>
        </p:nvSpPr>
        <p:spPr>
          <a:ln/>
        </p:spPr>
      </p:sp>
      <p:sp>
        <p:nvSpPr>
          <p:cNvPr id="1999875" name="Rectangle 3"/>
          <p:cNvSpPr>
            <a:spLocks noGrp="1" noChangeArrowheads="1"/>
          </p:cNvSpPr>
          <p:nvPr>
            <p:ph type="body" idx="1"/>
          </p:nvPr>
        </p:nvSpPr>
        <p:spPr/>
        <p:txBody>
          <a:bodyPr/>
          <a:lstStyle/>
          <a:p>
            <a:pPr eaLnBrk="1" hangingPunct="1">
              <a:defRPr/>
            </a:pPr>
            <a:r>
              <a:rPr lang="en-US" smtClean="0">
                <a:cs typeface="+mn-cs"/>
              </a:rPr>
              <a:t>On a Florida beach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0EEF05-F80E-F442-BE5C-F914CD37E26C}" type="slidenum">
              <a:rPr lang="en-US" sz="1200"/>
              <a:pPr eaLnBrk="1" hangingPunct="1"/>
              <a:t>36</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chemeClr val="bg1"/>
                </a:solidFill>
              </a:rPr>
              <a:t>Gitt is Dir. &amp; Prof. at the German Federal Institute of Physics and Technology, and a YEC.</a:t>
            </a:r>
          </a:p>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E85708-13D1-844F-A1F0-F8EEDE9187E5}" type="slidenum">
              <a:rPr lang="en-US" sz="1200"/>
              <a:pPr eaLnBrk="1" hangingPunct="1"/>
              <a:t>37</a:t>
            </a:fld>
            <a:endParaRPr lang="en-US" sz="1200"/>
          </a:p>
        </p:txBody>
      </p:sp>
      <p:sp>
        <p:nvSpPr>
          <p:cNvPr id="336898" name="Rectangle 2"/>
          <p:cNvSpPr>
            <a:spLocks noGrp="1" noRot="1" noChangeAspect="1" noChangeArrowheads="1" noTextEdit="1"/>
          </p:cNvSpPr>
          <p:nvPr>
            <p:ph type="sldImg"/>
          </p:nvPr>
        </p:nvSpPr>
        <p:spPr>
          <a:ln/>
        </p:spPr>
      </p:sp>
      <p:sp>
        <p:nvSpPr>
          <p:cNvPr id="5745667"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01E947-D476-454E-AB41-CE06520CA39C}" type="slidenum">
              <a:rPr lang="en-US" sz="1200"/>
              <a:pPr eaLnBrk="1" hangingPunct="1"/>
              <a:t>38</a:t>
            </a:fld>
            <a:endParaRPr lang="en-US" sz="1200"/>
          </a:p>
        </p:txBody>
      </p:sp>
      <p:sp>
        <p:nvSpPr>
          <p:cNvPr id="338946" name="Rectangle 2"/>
          <p:cNvSpPr>
            <a:spLocks noGrp="1" noRot="1" noChangeAspect="1" noChangeArrowheads="1" noTextEdit="1"/>
          </p:cNvSpPr>
          <p:nvPr>
            <p:ph type="sldImg"/>
          </p:nvPr>
        </p:nvSpPr>
        <p:spPr>
          <a:ln/>
        </p:spPr>
      </p:sp>
      <p:sp>
        <p:nvSpPr>
          <p:cNvPr id="5747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0FF2B6-0723-7647-87C1-625D2CCBBF94}" type="slidenum">
              <a:rPr lang="en-US" sz="1200"/>
              <a:pPr eaLnBrk="1" hangingPunct="1"/>
              <a:t>39</a:t>
            </a:fld>
            <a:endParaRPr lang="en-US" sz="1200"/>
          </a:p>
        </p:txBody>
      </p:sp>
      <p:sp>
        <p:nvSpPr>
          <p:cNvPr id="340994" name="Rectangle 2"/>
          <p:cNvSpPr>
            <a:spLocks noGrp="1" noRot="1" noChangeAspect="1" noChangeArrowheads="1" noTextEdit="1"/>
          </p:cNvSpPr>
          <p:nvPr>
            <p:ph type="sldImg"/>
          </p:nvPr>
        </p:nvSpPr>
        <p:spPr>
          <a:ln/>
        </p:spPr>
      </p:sp>
      <p:sp>
        <p:nvSpPr>
          <p:cNvPr id="4835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D9244-4675-F34F-8486-88873598A94C}" type="slidenum">
              <a:rPr lang="en-US" sz="1200">
                <a:solidFill>
                  <a:srgbClr val="000000"/>
                </a:solidFill>
              </a:rPr>
              <a:pPr eaLnBrk="1" hangingPunct="1"/>
              <a:t>4</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3695619" name="Rectangle 3"/>
          <p:cNvSpPr>
            <a:spLocks noGrp="1" noChangeArrowheads="1"/>
          </p:cNvSpPr>
          <p:nvPr>
            <p:ph type="body" idx="1"/>
          </p:nvPr>
        </p:nvSpPr>
        <p:spPr/>
        <p:txBody>
          <a:bodyPr/>
          <a:lstStyle/>
          <a:p>
            <a:pPr eaLnBrk="1" hangingPunct="1">
              <a:defRPr/>
            </a:pPr>
            <a:r>
              <a:rPr lang="en-US" smtClean="0">
                <a:cs typeface="+mn-cs"/>
              </a:rPr>
              <a:t>Evolutionists say that the beginning of life was about 1.9-3.8 billion years ago in the ocean.  The trunk of the tree before any branch would actually be much longer than the upper part of the tree as in the evolutionary view it took a very long time (1.4-3.3 bill yrs) to go from single celled to multicelled creatures (about 550 million years ago).</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8C79B7-BE6D-F94B-83E6-F9F14EBED32E}" type="slidenum">
              <a:rPr lang="en-US" sz="1200"/>
              <a:pPr eaLnBrk="1" hangingPunct="1"/>
              <a:t>40</a:t>
            </a:fld>
            <a:endParaRPr lang="en-US" sz="1200"/>
          </a:p>
        </p:txBody>
      </p:sp>
      <p:sp>
        <p:nvSpPr>
          <p:cNvPr id="343042" name="Rectangle 2"/>
          <p:cNvSpPr>
            <a:spLocks noGrp="1" noRot="1" noChangeAspect="1" noChangeArrowheads="1" noTextEdit="1"/>
          </p:cNvSpPr>
          <p:nvPr>
            <p:ph type="sldImg"/>
          </p:nvPr>
        </p:nvSpPr>
        <p:spPr>
          <a:ln/>
        </p:spPr>
      </p:sp>
      <p:sp>
        <p:nvSpPr>
          <p:cNvPr id="4837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89C327-693C-1441-B60B-87FC4C8BA712}" type="slidenum">
              <a:rPr lang="en-US" sz="1200"/>
              <a:pPr eaLnBrk="1" hangingPunct="1"/>
              <a:t>41</a:t>
            </a:fld>
            <a:endParaRPr lang="en-US" sz="1200"/>
          </a:p>
        </p:txBody>
      </p:sp>
      <p:sp>
        <p:nvSpPr>
          <p:cNvPr id="345090" name="Rectangle 2"/>
          <p:cNvSpPr>
            <a:spLocks noGrp="1" noRot="1" noChangeAspect="1" noChangeArrowheads="1" noTextEdit="1"/>
          </p:cNvSpPr>
          <p:nvPr>
            <p:ph type="sldImg"/>
          </p:nvPr>
        </p:nvSpPr>
        <p:spPr>
          <a:ln/>
        </p:spPr>
      </p:sp>
      <p:sp>
        <p:nvSpPr>
          <p:cNvPr id="2244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15C638-2D4B-C544-8278-DF87ECBB2F3C}" type="slidenum">
              <a:rPr lang="en-US" sz="1200"/>
              <a:pPr eaLnBrk="1" hangingPunct="1"/>
              <a:t>42</a:t>
            </a:fld>
            <a:endParaRPr lang="en-US" sz="1200"/>
          </a:p>
        </p:txBody>
      </p:sp>
      <p:sp>
        <p:nvSpPr>
          <p:cNvPr id="347138" name="Rectangle 2"/>
          <p:cNvSpPr>
            <a:spLocks noGrp="1" noRot="1" noChangeAspect="1" noChangeArrowheads="1" noTextEdit="1"/>
          </p:cNvSpPr>
          <p:nvPr>
            <p:ph type="sldImg"/>
          </p:nvPr>
        </p:nvSpPr>
        <p:spPr>
          <a:ln/>
        </p:spPr>
      </p:sp>
      <p:sp>
        <p:nvSpPr>
          <p:cNvPr id="2245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8DCEA-345B-4E4B-B420-04A46295B4D0}" type="slidenum">
              <a:rPr lang="en-US" sz="1200"/>
              <a:pPr eaLnBrk="1" hangingPunct="1"/>
              <a:t>43</a:t>
            </a:fld>
            <a:endParaRPr lang="en-US" sz="12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DNA is organized into chromosomes (people have 46) upon which many thousands of genes (units of heredity, comprised of nucleotide bases called T, G, C and A) are found.  A chromosome is made up of 1 DNA molecule and associated proteins.  DNA is a sequence of genes.</a:t>
            </a:r>
          </a:p>
          <a:p>
            <a:pPr eaLnBrk="1" hangingPunct="1"/>
            <a:r>
              <a:rPr lang="en-US"/>
              <a:t>UK evolutionist, Richard Dawkins, says that the amount of information in the DNA molecule of every cell of the human body is equivalent to about 3-4 sets of the 20 volumes of </a:t>
            </a:r>
            <a:r>
              <a:rPr lang="en-US" i="1"/>
              <a:t>Encyclopedia Britannica</a:t>
            </a:r>
            <a:r>
              <a:rPr lang="en-US"/>
              <a:t>.</a:t>
            </a:r>
          </a:p>
          <a:p>
            <a:pPr eaLnBrk="1" hangingPunct="1"/>
            <a:r>
              <a:rPr lang="en-US"/>
              <a:t>For comparison, the amount of information that could be stored in a pinhead</a:t>
            </a:r>
            <a:r>
              <a:rPr lang="fr-FR" altLang="ja-JP"/>
              <a:t>'</a:t>
            </a:r>
            <a:r>
              <a:rPr lang="en-US"/>
              <a:t>s volume of DNA is equal to a pile of paperback books (each different in content) 500 times as high as the distance from the earth to the moon.  Or, a pinhead of DNA could hold 100 </a:t>
            </a:r>
            <a:r>
              <a:rPr lang="en-US" i="1"/>
              <a:t>million</a:t>
            </a:r>
            <a:r>
              <a:rPr lang="en-US"/>
              <a:t> times more information than a 40 gigabyte hard drive.</a:t>
            </a:r>
          </a:p>
          <a:p>
            <a:pPr eaLnBrk="1" hangingPunct="1"/>
            <a:r>
              <a:rPr lang="en-US"/>
              <a:t>Source: Jonathan Sarfati, </a:t>
            </a:r>
            <a:r>
              <a:rPr lang="ja-JP" altLang="en-US"/>
              <a:t>“</a:t>
            </a:r>
            <a:r>
              <a:rPr lang="en-US" altLang="ja-JP"/>
              <a:t>DNA: marvellous messages or mostly mess?,</a:t>
            </a:r>
            <a:r>
              <a:rPr lang="ja-JP" altLang="en-US"/>
              <a:t>”</a:t>
            </a:r>
            <a:r>
              <a:rPr lang="en-US" altLang="ja-JP"/>
              <a:t> </a:t>
            </a:r>
            <a:r>
              <a:rPr lang="en-US" altLang="ja-JP" i="1"/>
              <a:t>Creation</a:t>
            </a:r>
            <a:r>
              <a:rPr lang="en-US" altLang="ja-JP"/>
              <a:t>, 25:2 (March-May 2003), pp. 27-28.</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3E2AB7-C765-3041-9F03-B6BAB1351BC9}" type="slidenum">
              <a:rPr lang="en-US" sz="1200"/>
              <a:pPr eaLnBrk="1" hangingPunct="1"/>
              <a:t>44</a:t>
            </a:fld>
            <a:endParaRPr lang="en-US" sz="1200"/>
          </a:p>
        </p:txBody>
      </p:sp>
      <p:sp>
        <p:nvSpPr>
          <p:cNvPr id="351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6C740E7-DFB1-FC4F-AA95-1AF682B21A06}" type="slidenum">
              <a:rPr lang="en-US" sz="1200"/>
              <a:pPr algn="r" eaLnBrk="1" hangingPunct="1"/>
              <a:t>44</a:t>
            </a:fld>
            <a:endParaRPr lang="en-US" sz="1200"/>
          </a:p>
        </p:txBody>
      </p:sp>
      <p:sp>
        <p:nvSpPr>
          <p:cNvPr id="351235" name="Rectangle 2"/>
          <p:cNvSpPr>
            <a:spLocks noGrp="1" noRot="1" noChangeAspect="1" noChangeArrowheads="1" noTextEdit="1"/>
          </p:cNvSpPr>
          <p:nvPr>
            <p:ph type="sldImg"/>
          </p:nvPr>
        </p:nvSpPr>
        <p:spPr>
          <a:ln/>
        </p:spPr>
      </p:sp>
      <p:sp>
        <p:nvSpPr>
          <p:cNvPr id="621670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A8A013-59FE-D04E-A57F-178C4D892BDB}" type="slidenum">
              <a:rPr lang="en-US" sz="1200"/>
              <a:pPr eaLnBrk="1" hangingPunct="1"/>
              <a:t>45</a:t>
            </a:fld>
            <a:endParaRPr lang="en-US" sz="1200"/>
          </a:p>
        </p:txBody>
      </p:sp>
      <p:sp>
        <p:nvSpPr>
          <p:cNvPr id="353282" name="Rectangle 2"/>
          <p:cNvSpPr>
            <a:spLocks noGrp="1" noRot="1" noChangeAspect="1" noChangeArrowheads="1" noTextEdit="1"/>
          </p:cNvSpPr>
          <p:nvPr>
            <p:ph type="sldImg"/>
          </p:nvPr>
        </p:nvSpPr>
        <p:spPr>
          <a:ln/>
        </p:spPr>
      </p:sp>
      <p:sp>
        <p:nvSpPr>
          <p:cNvPr id="3890179" name="Rectangle 3"/>
          <p:cNvSpPr>
            <a:spLocks noGrp="1" noChangeArrowheads="1"/>
          </p:cNvSpPr>
          <p:nvPr>
            <p:ph type="body" idx="1"/>
          </p:nvPr>
        </p:nvSpPr>
        <p:spPr/>
        <p:txBody>
          <a:bodyPr/>
          <a:lstStyle/>
          <a:p>
            <a:pPr eaLnBrk="1" hangingPunct="1">
              <a:defRPr/>
            </a:pPr>
            <a:r>
              <a:rPr lang="en-US" dirty="0" smtClean="0">
                <a:cs typeface="+mn-cs"/>
              </a:rPr>
              <a:t>Werner </a:t>
            </a:r>
            <a:r>
              <a:rPr lang="en-US" dirty="0" err="1" smtClean="0">
                <a:cs typeface="+mn-cs"/>
              </a:rPr>
              <a:t>Gitt</a:t>
            </a:r>
            <a:r>
              <a:rPr lang="en-US" dirty="0" smtClean="0">
                <a:cs typeface="+mn-cs"/>
              </a:rPr>
              <a:t> said here </a:t>
            </a:r>
            <a:r>
              <a:rPr lang="ja-JP" altLang="en-US" dirty="0" smtClean="0">
                <a:latin typeface="Arial"/>
                <a:cs typeface="+mn-cs"/>
              </a:rPr>
              <a:t>“</a:t>
            </a:r>
            <a:r>
              <a:rPr lang="en-US" dirty="0" smtClean="0">
                <a:cs typeface="+mn-cs"/>
              </a:rPr>
              <a:t>Let</a:t>
            </a:r>
            <a:r>
              <a:rPr lang="fr-FR" dirty="0" smtClean="0">
                <a:cs typeface="+mn-cs"/>
              </a:rPr>
              <a:t>'</a:t>
            </a:r>
            <a:r>
              <a:rPr lang="en-US" dirty="0" smtClean="0">
                <a:cs typeface="+mn-cs"/>
              </a:rPr>
              <a:t>s look at the amount of information that could be contained in a pinhead volume of DNA. If all this information were written into paperback books, it would make a pile of such books 500 times higher than from here to the moon!</a:t>
            </a:r>
            <a:r>
              <a:rPr lang="ja-JP" altLang="en-US" dirty="0" smtClean="0">
                <a:latin typeface="Arial"/>
                <a:cs typeface="+mn-cs"/>
              </a:rPr>
              <a:t>”</a:t>
            </a:r>
            <a:r>
              <a:rPr lang="en-US" dirty="0" smtClean="0">
                <a:cs typeface="+mn-cs"/>
              </a:rPr>
              <a:t>  His appendix calculates this with a 160-page, 250,000-letter book.</a:t>
            </a:r>
          </a:p>
          <a:p>
            <a:pPr eaLnBrk="1" hangingPunct="1">
              <a:defRPr/>
            </a:pPr>
            <a:r>
              <a:rPr lang="en-US" dirty="0" smtClean="0">
                <a:cs typeface="+mn-cs"/>
              </a:rPr>
              <a:t>	See his article </a:t>
            </a:r>
            <a:r>
              <a:rPr lang="ja-JP" altLang="en-US" dirty="0" smtClean="0">
                <a:latin typeface="Arial"/>
                <a:cs typeface="+mn-cs"/>
              </a:rPr>
              <a:t>“</a:t>
            </a:r>
            <a:r>
              <a:rPr lang="en-US" dirty="0" smtClean="0">
                <a:cs typeface="+mn-cs"/>
              </a:rPr>
              <a:t>Dazzling Design in Miniature</a:t>
            </a:r>
            <a:r>
              <a:rPr lang="ja-JP" altLang="en-US" dirty="0" smtClean="0">
                <a:latin typeface="Arial"/>
                <a:cs typeface="+mn-cs"/>
              </a:rPr>
              <a:t>”</a:t>
            </a:r>
            <a:r>
              <a:rPr lang="en-US" dirty="0" smtClean="0">
                <a:cs typeface="+mn-cs"/>
              </a:rPr>
              <a:t> http://</a:t>
            </a:r>
            <a:r>
              <a:rPr lang="en-US" dirty="0" err="1" smtClean="0">
                <a:cs typeface="+mn-cs"/>
              </a:rPr>
              <a:t>www.answersingenesis.org</a:t>
            </a:r>
            <a:r>
              <a:rPr lang="en-US" dirty="0" smtClean="0">
                <a:cs typeface="+mn-cs"/>
              </a:rPr>
              <a:t>/creation/v20/i1/</a:t>
            </a:r>
            <a:r>
              <a:rPr lang="en-US" dirty="0" err="1" smtClean="0">
                <a:cs typeface="+mn-cs"/>
              </a:rPr>
              <a:t>design.asp</a:t>
            </a:r>
            <a:r>
              <a:rPr lang="en-US" dirty="0" smtClean="0">
                <a:cs typeface="+mn-cs"/>
              </a:rPr>
              <a:t>.</a:t>
            </a:r>
          </a:p>
          <a:p>
            <a:pPr eaLnBrk="1" hangingPunct="1">
              <a:defRPr/>
            </a:pPr>
            <a:endParaRPr lang="en-US" dirty="0" smtClean="0">
              <a:cs typeface="+mn-cs"/>
            </a:endParaRPr>
          </a:p>
          <a:p>
            <a:pPr eaLnBrk="1" hangingPunct="1">
              <a:defRPr/>
            </a:pPr>
            <a:r>
              <a:rPr lang="en-US" dirty="0" smtClean="0">
                <a:cs typeface="+mn-cs"/>
              </a:rPr>
              <a:t>The volume of a pinhead that is 2mm in diameter is probably about 1.4mm3 (I used the formula for the volume of a sphere [4/3πr3] and multiplied it times one-third [1/3] thus getting an estimated volume for a pinhead [4/9πr3]; I chose one-third because a pinhead looks to be about one-third of a sphere). Now, the average length of a human DNA molecule (all 46 chromosomes plus 2 sex chromosomes) is about 2m (or 2000mm) and the width is about 2.4x10-6mm (or 24 angstroms; </a:t>
            </a:r>
            <a:r>
              <a:rPr lang="en-US" dirty="0" smtClean="0">
                <a:cs typeface="+mn-cs"/>
                <a:hlinkClick r:id="rId3" tooltip="http://webphysics.davidson.edu/alumni/jocowan/FinalP/finres.htm"/>
              </a:rPr>
              <a:t>http://webphysics.davidson.edu/alumni/jocowan/FinalP/finres.htm</a:t>
            </a:r>
            <a:r>
              <a:rPr lang="en-US" dirty="0" smtClean="0">
                <a:cs typeface="+mn-cs"/>
              </a:rPr>
              <a:t>), thus it can cover a volume of about 9.0x10-9mm3 (using the volume formula for a cylinder [πr2h] because of the DNA</a:t>
            </a:r>
            <a:r>
              <a:rPr lang="fr-FR" altLang="ja-JP" dirty="0" smtClean="0">
                <a:latin typeface="Arial"/>
                <a:cs typeface="+mn-cs"/>
              </a:rPr>
              <a:t>'</a:t>
            </a:r>
            <a:r>
              <a:rPr lang="en-US" dirty="0" smtClean="0">
                <a:cs typeface="+mn-cs"/>
              </a:rPr>
              <a:t>s helical shape). Which means you could fit about 154,733,972 human DNA molecules in the volume of a pinhead that is 2mm in diameter.  Calculation by David Wright in the AiG office.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4384D7-0D59-9545-918B-41F12EE147C7}" type="slidenum">
              <a:rPr lang="en-US" sz="1200"/>
              <a:pPr eaLnBrk="1" hangingPunct="1"/>
              <a:t>46</a:t>
            </a:fld>
            <a:endParaRPr lang="en-US" sz="1200"/>
          </a:p>
        </p:txBody>
      </p:sp>
      <p:sp>
        <p:nvSpPr>
          <p:cNvPr id="355330" name="Rectangle 2"/>
          <p:cNvSpPr>
            <a:spLocks noGrp="1" noRot="1" noChangeAspect="1" noChangeArrowheads="1" noTextEdit="1"/>
          </p:cNvSpPr>
          <p:nvPr>
            <p:ph type="sldImg"/>
          </p:nvPr>
        </p:nvSpPr>
        <p:spPr>
          <a:ln/>
        </p:spPr>
      </p:sp>
      <p:sp>
        <p:nvSpPr>
          <p:cNvPr id="4652035" name="Rectangle 3"/>
          <p:cNvSpPr>
            <a:spLocks noGrp="1" noChangeArrowheads="1"/>
          </p:cNvSpPr>
          <p:nvPr>
            <p:ph type="body" idx="1"/>
          </p:nvPr>
        </p:nvSpPr>
        <p:spPr>
          <a:xfrm>
            <a:off x="912813" y="4344988"/>
            <a:ext cx="5032375" cy="4113212"/>
          </a:xfrm>
        </p:spPr>
        <p:txBody>
          <a:bodyPr lIns="91581" tIns="45790" rIns="91581" bIns="45790"/>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5A7988-B0A5-754C-B072-A8E7CFC195B6}" type="slidenum">
              <a:rPr lang="en-US" sz="1200"/>
              <a:pPr eaLnBrk="1" hangingPunct="1"/>
              <a:t>47</a:t>
            </a:fld>
            <a:endParaRPr lang="en-US" sz="1200"/>
          </a:p>
        </p:txBody>
      </p:sp>
      <p:sp>
        <p:nvSpPr>
          <p:cNvPr id="357378" name="Rectangle 2"/>
          <p:cNvSpPr>
            <a:spLocks noGrp="1" noRot="1" noChangeAspect="1" noChangeArrowheads="1" noTextEdit="1"/>
          </p:cNvSpPr>
          <p:nvPr>
            <p:ph type="sldImg"/>
          </p:nvPr>
        </p:nvSpPr>
        <p:spPr>
          <a:xfrm>
            <a:off x="1141413" y="685800"/>
            <a:ext cx="4573587" cy="3430588"/>
          </a:xfrm>
          <a:ln/>
        </p:spPr>
      </p:sp>
      <p:sp>
        <p:nvSpPr>
          <p:cNvPr id="2212867" name="Rectangle 3"/>
          <p:cNvSpPr>
            <a:spLocks noGrp="1" noChangeArrowheads="1"/>
          </p:cNvSpPr>
          <p:nvPr>
            <p:ph type="body" idx="1"/>
          </p:nvPr>
        </p:nvSpPr>
        <p:spPr>
          <a:xfrm>
            <a:off x="914400" y="4344988"/>
            <a:ext cx="5029200" cy="4113212"/>
          </a:xfrm>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8336F7-D21C-3244-B9F4-D6E773CFCD06}" type="slidenum">
              <a:rPr lang="en-US" sz="1200"/>
              <a:pPr eaLnBrk="1" hangingPunct="1"/>
              <a:t>48</a:t>
            </a:fld>
            <a:endParaRPr lang="en-US" sz="1200"/>
          </a:p>
        </p:txBody>
      </p:sp>
      <p:sp>
        <p:nvSpPr>
          <p:cNvPr id="359426" name="Rectangle 2"/>
          <p:cNvSpPr>
            <a:spLocks noGrp="1" noRot="1" noChangeAspect="1" noChangeArrowheads="1" noTextEdit="1"/>
          </p:cNvSpPr>
          <p:nvPr>
            <p:ph type="sldImg"/>
          </p:nvPr>
        </p:nvSpPr>
        <p:spPr>
          <a:ln/>
        </p:spPr>
      </p:sp>
      <p:sp>
        <p:nvSpPr>
          <p:cNvPr id="5743619" name="Rectangle 3"/>
          <p:cNvSpPr>
            <a:spLocks noGrp="1" noChangeArrowheads="1"/>
          </p:cNvSpPr>
          <p:nvPr>
            <p:ph type="body" idx="1"/>
          </p:nvPr>
        </p:nvSpPr>
        <p:spPr/>
        <p:txBody>
          <a:bodyPr/>
          <a:lstStyle/>
          <a:p>
            <a:pPr eaLnBrk="1" hangingPunct="1">
              <a:defRPr/>
            </a:pPr>
            <a:r>
              <a:rPr lang="en-US" dirty="0" smtClean="0">
                <a:cs typeface="+mn-cs"/>
              </a:rPr>
              <a:t>Harold Urey (prof) and Stanley Miller (grad student); 1953 experiment at Univ. of Chicago.</a:t>
            </a:r>
          </a:p>
          <a:p>
            <a:pPr eaLnBrk="1" hangingPunct="1">
              <a:defRPr/>
            </a:pPr>
            <a:r>
              <a:rPr lang="en-US" dirty="0" smtClean="0">
                <a:cs typeface="+mn-cs"/>
              </a:rPr>
              <a:t>Although secular textbooks continue to show this experiment and state that Miller was successful in creating amino acids necessary for life, the textbooks and media fail to mention that what Miller actually produced was a mixture of left and right-handed amino acids, which is detrimental to life. What Miller produced was actually a soup of potent poisons, not the basic ingredients for producing the first living cell.  Since then, similar experiments have also failed to prove this idea.</a:t>
            </a:r>
          </a:p>
          <a:p>
            <a:pPr eaLnBrk="1" hangingPunct="1">
              <a:defRPr/>
            </a:pPr>
            <a:r>
              <a:rPr lang="en-US" dirty="0" smtClean="0">
                <a:cs typeface="+mn-cs"/>
              </a:rPr>
              <a:t>Also the experiment had a trap to collect what was created because Miller and Urey knew that the same environment that produced them would destroy them (even more easily that they were made), if left in the system.  Unfortunately, the primordial oceans had no such trap.</a:t>
            </a:r>
          </a:p>
          <a:p>
            <a:pPr eaLnBrk="1" hangingPunct="1">
              <a:defRPr/>
            </a:pPr>
            <a:r>
              <a:rPr lang="en-US" dirty="0" smtClean="0">
                <a:cs typeface="+mn-cs"/>
              </a:rPr>
              <a:t>Miller took Urey</a:t>
            </a:r>
            <a:r>
              <a:rPr lang="fr-FR" altLang="ja-JP" dirty="0" smtClean="0">
                <a:latin typeface="Arial"/>
                <a:cs typeface="+mn-cs"/>
              </a:rPr>
              <a:t>'</a:t>
            </a:r>
            <a:r>
              <a:rPr lang="en-US" dirty="0" smtClean="0">
                <a:cs typeface="+mn-cs"/>
              </a:rPr>
              <a:t>s assumption of a reducing atmosphere (no free oxygen), but the deepest rocks of the earth have iron oxides showing that this assumption was wrong.</a:t>
            </a:r>
          </a:p>
          <a:p>
            <a:pPr eaLnBrk="1" hangingPunct="1">
              <a:defRPr/>
            </a:pPr>
            <a:r>
              <a:rPr lang="en-US" dirty="0" smtClean="0">
                <a:cs typeface="+mn-cs"/>
              </a:rPr>
              <a:t>Miller died in 2007 at age 77, still with no idea how the first living cell evolved by chance.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49B57C-D2DE-0043-AE8C-651A241B2477}" type="slidenum">
              <a:rPr lang="en-US" sz="1200"/>
              <a:pPr eaLnBrk="1" hangingPunct="1"/>
              <a:t>49</a:t>
            </a:fld>
            <a:endParaRPr lang="en-US" sz="1200"/>
          </a:p>
        </p:txBody>
      </p:sp>
      <p:sp>
        <p:nvSpPr>
          <p:cNvPr id="361474" name="Rectangle 2"/>
          <p:cNvSpPr>
            <a:spLocks noGrp="1" noRot="1" noChangeAspect="1" noChangeArrowheads="1" noTextEdit="1"/>
          </p:cNvSpPr>
          <p:nvPr>
            <p:ph type="sldImg"/>
          </p:nvPr>
        </p:nvSpPr>
        <p:spPr>
          <a:ln/>
        </p:spPr>
      </p:sp>
      <p:sp>
        <p:nvSpPr>
          <p:cNvPr id="3954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3CEC6F-CDDA-BF47-8B0E-80ABCF3AF272}" type="slidenum">
              <a:rPr lang="en-US" sz="1200">
                <a:solidFill>
                  <a:srgbClr val="000000"/>
                </a:solidFill>
              </a:rPr>
              <a:pPr eaLnBrk="1" hangingPunct="1"/>
              <a:t>5</a:t>
            </a:fld>
            <a:endParaRPr 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4285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A928A-5425-2D41-AA71-F26460F1E9E2}" type="slidenum">
              <a:rPr lang="en-US" sz="1200"/>
              <a:pPr eaLnBrk="1" hangingPunct="1"/>
              <a:t>50</a:t>
            </a:fld>
            <a:endParaRPr lang="en-US" sz="1200"/>
          </a:p>
        </p:txBody>
      </p:sp>
      <p:sp>
        <p:nvSpPr>
          <p:cNvPr id="363522" name="Rectangle 2"/>
          <p:cNvSpPr>
            <a:spLocks noGrp="1" noRot="1" noChangeAspect="1" noChangeArrowheads="1" noTextEdit="1"/>
          </p:cNvSpPr>
          <p:nvPr>
            <p:ph type="sldImg"/>
          </p:nvPr>
        </p:nvSpPr>
        <p:spPr>
          <a:xfrm>
            <a:off x="1141413" y="685800"/>
            <a:ext cx="4573587" cy="3430588"/>
          </a:xfrm>
          <a:ln/>
        </p:spPr>
      </p:sp>
      <p:sp>
        <p:nvSpPr>
          <p:cNvPr id="2287619" name="Rectangle 3"/>
          <p:cNvSpPr>
            <a:spLocks noGrp="1" noChangeArrowheads="1"/>
          </p:cNvSpPr>
          <p:nvPr>
            <p:ph type="body" idx="1"/>
          </p:nvPr>
        </p:nvSpPr>
        <p:spPr>
          <a:xfrm>
            <a:off x="914400" y="4344988"/>
            <a:ext cx="5029200" cy="4113212"/>
          </a:xfrm>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B3BF-1874-2546-85C4-5BD295687D9F}" type="slidenum">
              <a:rPr lang="en-US" sz="1200"/>
              <a:pPr eaLnBrk="1" hangingPunct="1"/>
              <a:t>51</a:t>
            </a:fld>
            <a:endParaRPr lang="en-US" sz="1200"/>
          </a:p>
        </p:txBody>
      </p:sp>
      <p:sp>
        <p:nvSpPr>
          <p:cNvPr id="365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720C069-9665-034B-A34A-1E54ECD47CDF}" type="slidenum">
              <a:rPr lang="en-US" sz="1200">
                <a:cs typeface="Arial" charset="0"/>
              </a:rPr>
              <a:pPr algn="r" eaLnBrk="1" hangingPunct="1"/>
              <a:t>51</a:t>
            </a:fld>
            <a:endParaRPr lang="en-US" sz="1200">
              <a:cs typeface="Arial" charset="0"/>
            </a:endParaRPr>
          </a:p>
        </p:txBody>
      </p:sp>
      <p:sp>
        <p:nvSpPr>
          <p:cNvPr id="365571" name="Rectangle 2"/>
          <p:cNvSpPr>
            <a:spLocks noGrp="1" noRot="1" noChangeAspect="1" noChangeArrowheads="1" noTextEdit="1"/>
          </p:cNvSpPr>
          <p:nvPr>
            <p:ph type="sldImg"/>
          </p:nvPr>
        </p:nvSpPr>
        <p:spPr>
          <a:ln/>
        </p:spPr>
      </p:sp>
      <p:sp>
        <p:nvSpPr>
          <p:cNvPr id="6209540" name="Rectangle 3"/>
          <p:cNvSpPr>
            <a:spLocks noGrp="1" noChangeArrowheads="1"/>
          </p:cNvSpPr>
          <p:nvPr>
            <p:ph type="body" idx="1"/>
          </p:nvPr>
        </p:nvSpPr>
        <p:spPr/>
        <p:txBody>
          <a:bodyPr/>
          <a:lstStyle/>
          <a:p>
            <a:pPr eaLnBrk="1" hangingPunct="1">
              <a:defRPr/>
            </a:pPr>
            <a:r>
              <a:rPr lang="en-US" smtClean="0">
                <a:cs typeface="+mn-cs"/>
              </a:rPr>
              <a:t>Gregor Mendel in Brno, Czechoslovakia</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4A2D30-22C3-C544-B127-71AA20A3AB2C}" type="slidenum">
              <a:rPr lang="en-US" sz="1200"/>
              <a:pPr eaLnBrk="1" hangingPunct="1"/>
              <a:t>52</a:t>
            </a:fld>
            <a:endParaRPr lang="en-US" sz="1200"/>
          </a:p>
        </p:txBody>
      </p:sp>
      <p:sp>
        <p:nvSpPr>
          <p:cNvPr id="367618" name="Rectangle 2"/>
          <p:cNvSpPr>
            <a:spLocks noGrp="1" noRot="1" noChangeAspect="1" noChangeArrowheads="1" noTextEdit="1"/>
          </p:cNvSpPr>
          <p:nvPr>
            <p:ph type="sldImg"/>
          </p:nvPr>
        </p:nvSpPr>
        <p:spPr>
          <a:ln/>
        </p:spPr>
      </p:sp>
      <p:sp>
        <p:nvSpPr>
          <p:cNvPr id="6140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10730A-02B3-A24C-A96B-A9323FCC5A62}" type="slidenum">
              <a:rPr lang="en-US" sz="1200"/>
              <a:pPr eaLnBrk="1" hangingPunct="1"/>
              <a:t>53</a:t>
            </a:fld>
            <a:endParaRPr lang="en-US" sz="1200"/>
          </a:p>
        </p:txBody>
      </p:sp>
      <p:sp>
        <p:nvSpPr>
          <p:cNvPr id="369666" name="Rectangle 2"/>
          <p:cNvSpPr>
            <a:spLocks noGrp="1" noRot="1" noChangeAspect="1" noChangeArrowheads="1" noTextEdit="1"/>
          </p:cNvSpPr>
          <p:nvPr>
            <p:ph type="sldImg"/>
          </p:nvPr>
        </p:nvSpPr>
        <p:spPr>
          <a:ln/>
        </p:spPr>
      </p:sp>
      <p:sp>
        <p:nvSpPr>
          <p:cNvPr id="6142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9A860-511C-6A44-8F54-3FF1F8BFAC36}" type="slidenum">
              <a:rPr lang="en-US" sz="1200"/>
              <a:pPr eaLnBrk="1" hangingPunct="1"/>
              <a:t>54</a:t>
            </a:fld>
            <a:endParaRPr lang="en-US" sz="1200"/>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b="1"/>
              <a:t>“</a:t>
            </a:r>
            <a:r>
              <a:rPr lang="en-US" altLang="ja-JP" b="1"/>
              <a:t>DNA mutation explains huge variety in dog sizes: study</a:t>
            </a:r>
            <a:r>
              <a:rPr lang="ja-JP" altLang="en-US" b="1"/>
              <a:t>”</a:t>
            </a:r>
            <a:r>
              <a:rPr lang="en-US" altLang="ja-JP" b="1"/>
              <a:t>, </a:t>
            </a:r>
            <a:r>
              <a:rPr lang="en-US" altLang="ja-JP"/>
              <a:t>April 5, 2007</a:t>
            </a:r>
          </a:p>
          <a:p>
            <a:pPr eaLnBrk="1" hangingPunct="1"/>
            <a:r>
              <a:rPr lang="en-US"/>
              <a:t>A single genetic mutation explains why dogs vary in size from the miniature Chihuahua to massive mastiffs, a range unmatched by any other mammal, according to a study released Thursday.</a:t>
            </a:r>
          </a:p>
          <a:p>
            <a:pPr eaLnBrk="1" hangingPunct="1"/>
            <a:r>
              <a:rPr lang="en-US"/>
              <a:t>	Researchers have long puzzled over the tremendous variation in size seen in canine breeds, particularly since the species diversified over a relatively short period of time from an evolutionary standpoint.</a:t>
            </a:r>
          </a:p>
          <a:p>
            <a:pPr eaLnBrk="1" hangingPunct="1"/>
            <a:r>
              <a:rPr lang="en-US"/>
              <a:t>The new study suggests the riddle can be explained by a combination of a genetic accident that created a small dog and ten thousand years of selective dog-breeding that ensured the rapid dissemination of this particular piece of doggy DNA.</a:t>
            </a:r>
          </a:p>
          <a:p>
            <a:pPr eaLnBrk="1" hangingPunct="1"/>
            <a:r>
              <a:rPr lang="en-US"/>
              <a:t>The researchers believe the discovery of the DNA mutation could also help explain why humans vary so much in size.</a:t>
            </a:r>
          </a:p>
          <a:p>
            <a:pPr eaLnBrk="1" hangingPunct="1"/>
            <a:r>
              <a:rPr lang="en-US"/>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eaLnBrk="1" hangingPunct="1"/>
            <a:r>
              <a:rPr lang="en-US"/>
              <a:t>All told, an international team of researchers examined the DNA of more than 3,000 dogs from 143 breeds ranging from pocket-sized pooches such as the Chihuahua, Maltese, Pomeranian, pug and Pekinese to the huge Great Dane, St. Bernard and Irish Wolfhound.</a:t>
            </a:r>
          </a:p>
          <a:p>
            <a:pPr eaLnBrk="1" hangingPunct="1"/>
            <a:r>
              <a:rPr lang="en-US"/>
              <a:t>They found that all dogs under 20 pounds (9 kilos), and virtually all of the small canines studied, carried minute genetic variations on the gene IGF-1 which codes for a protein hormone called insulin-like growth factor 1.</a:t>
            </a:r>
          </a:p>
          <a:p>
            <a:pPr eaLnBrk="1" hangingPunct="1"/>
            <a:r>
              <a:rPr lang="en-US"/>
              <a:t>The IGF-1 gene</a:t>
            </a:r>
            <a:r>
              <a:rPr lang="fr-FR"/>
              <a:t>'</a:t>
            </a:r>
            <a:r>
              <a:rPr lang="en-US"/>
              <a:t>s hormone helps humans and other mammals grow from birth to adolescence. In small dogs, one or more mutations in the DNA next to the gene suppresses its activity, keeping small dogs from growing larger, the researchers reported in the journal </a:t>
            </a:r>
            <a:r>
              <a:rPr lang="en-US" i="1"/>
              <a:t>Science</a:t>
            </a:r>
            <a:r>
              <a:rPr lang="en-US"/>
              <a:t>.</a:t>
            </a:r>
          </a:p>
          <a:p>
            <a:pPr eaLnBrk="1" hangingPunct="1"/>
            <a:r>
              <a:rPr lang="en-US"/>
              <a:t>The investigators found the genetic fingerprint in breeds that are distantly related and found in distant regions, suggesting that this hiccup in doggy DNA probably occurred about 12,000 years ago.</a:t>
            </a:r>
          </a:p>
          <a:p>
            <a:pPr eaLnBrk="1" hangingPunct="1"/>
            <a:r>
              <a:rPr lang="en-US"/>
              <a:t>"It</a:t>
            </a:r>
            <a:r>
              <a:rPr lang="fr-FR"/>
              <a:t>'</a:t>
            </a:r>
            <a:r>
              <a:rPr lang="en-US"/>
              <a:t>s as ancient as small dogs," said Gordon Lark, a biologist at the University of Utah in Salt Lake City who worked on the project.</a:t>
            </a:r>
          </a:p>
          <a:p>
            <a:pPr eaLnBrk="1" hangingPunct="1"/>
            <a:r>
              <a:rPr lang="en-US"/>
              <a:t>"Dogs are derived from wolves. Since this is found in all small dogs, it either got into dogs when they were first domesticated or it was a small wolf that dogs descended from."</a:t>
            </a:r>
          </a:p>
          <a:p>
            <a:pPr eaLnBrk="1" hangingPunct="1"/>
            <a:r>
              <a:rPr lang="en-US"/>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eaLnBrk="1" hangingPunct="1"/>
            <a:r>
              <a:rPr lang="en-US"/>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eaLnBrk="1" hangingPunct="1"/>
            <a:r>
              <a:rPr lang="en-US"/>
              <a:t>"Nearly all of what we learn from studying body structure, behavior and disease susceptibility in dogs helps us understand some aspect of human health and biology."</a:t>
            </a:r>
            <a:endParaRPr lang="fr-FR" b="1"/>
          </a:p>
          <a:p>
            <a:pPr eaLnBrk="1" hangingPunct="1"/>
            <a:r>
              <a:rPr lang="fr-FR" b="1"/>
              <a:t>Web page 2 </a:t>
            </a:r>
            <a:endParaRPr lang="en-US"/>
          </a:p>
          <a:p>
            <a:pPr eaLnBrk="1" hangingPunct="1"/>
            <a:r>
              <a:rPr lang="en-US"/>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endParaRPr lang="en-US">
              <a:hlinkClick r:id="rId3"/>
            </a:endParaRPr>
          </a:p>
          <a:p>
            <a:pPr eaLnBrk="1" hangingPunct="1"/>
            <a:r>
              <a:rPr lang="en-US">
                <a:hlinkClick r:id="rId3"/>
              </a:rPr>
              <a:t>http://news.yahoo.com/s/afp/20070405/sc_afp/ussciencedogs2&amp;printer=1;_ylt=AgwSKUvh</a:t>
            </a:r>
            <a:r>
              <a:rPr lang="en-US"/>
              <a:t>, accessed 16 April 2007</a:t>
            </a:r>
          </a:p>
          <a:p>
            <a:pPr eaLnBrk="1" hangingPunct="1"/>
            <a:r>
              <a:rPr lang="en-US"/>
              <a:t>Copyright © 2007 Agence France Presse. All rights reserved. The information contained in the AFP News report may not be published, broadcast, rewritten or redistributed without the prior written authority of Agence France Presse.</a:t>
            </a:r>
          </a:p>
          <a:p>
            <a:pPr eaLnBrk="1" hangingPunct="1"/>
            <a:r>
              <a:rPr lang="en-US"/>
              <a:t>Original research in: </a:t>
            </a:r>
          </a:p>
          <a:p>
            <a:pPr eaLnBrk="1" hangingPunct="1"/>
            <a:r>
              <a:rPr lang="en-US"/>
              <a:t>Nathan B. Sutter, et al, </a:t>
            </a:r>
            <a:r>
              <a:rPr lang="ja-JP" altLang="en-US"/>
              <a:t>“</a:t>
            </a:r>
            <a:r>
              <a:rPr lang="en-US" altLang="ja-JP"/>
              <a:t>A Single IGF1 Allele Is a Major Determinant of Small Size in Dogs,</a:t>
            </a:r>
            <a:r>
              <a:rPr lang="ja-JP" altLang="en-US"/>
              <a:t>”</a:t>
            </a:r>
            <a:r>
              <a:rPr lang="en-US" altLang="ja-JP"/>
              <a:t> </a:t>
            </a:r>
            <a:r>
              <a:rPr lang="en-US" altLang="ja-JP" i="1"/>
              <a:t>Science</a:t>
            </a:r>
            <a:r>
              <a:rPr lang="en-US" altLang="ja-JP"/>
              <a:t>, Vol. 316 (6 April 2007, pp. 112-115.</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673481-107F-9840-B2B1-5C4B05029848}" type="slidenum">
              <a:rPr lang="en-US" sz="1200"/>
              <a:pPr eaLnBrk="1" hangingPunct="1"/>
              <a:t>55</a:t>
            </a:fld>
            <a:endParaRPr lang="en-US" sz="1200"/>
          </a:p>
        </p:txBody>
      </p:sp>
      <p:sp>
        <p:nvSpPr>
          <p:cNvPr id="373762" name="Rectangle 2"/>
          <p:cNvSpPr>
            <a:spLocks noGrp="1" noRot="1" noChangeAspect="1" noChangeArrowheads="1" noTextEdit="1"/>
          </p:cNvSpPr>
          <p:nvPr>
            <p:ph type="sldImg"/>
          </p:nvPr>
        </p:nvSpPr>
        <p:spPr>
          <a:ln/>
        </p:spPr>
      </p:sp>
      <p:sp>
        <p:nvSpPr>
          <p:cNvPr id="3765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CE2317-7328-0043-B4B5-4E0D9E12E0C7}" type="slidenum">
              <a:rPr lang="en-US" sz="1200"/>
              <a:pPr eaLnBrk="1" hangingPunct="1"/>
              <a:t>56</a:t>
            </a:fld>
            <a:endParaRPr lang="en-US" sz="1200"/>
          </a:p>
        </p:txBody>
      </p:sp>
      <p:sp>
        <p:nvSpPr>
          <p:cNvPr id="375810" name="Rectangle 2"/>
          <p:cNvSpPr>
            <a:spLocks noGrp="1" noRot="1" noChangeAspect="1" noChangeArrowheads="1" noTextEdit="1"/>
          </p:cNvSpPr>
          <p:nvPr>
            <p:ph type="sldImg"/>
          </p:nvPr>
        </p:nvSpPr>
        <p:spPr>
          <a:ln/>
        </p:spPr>
      </p:sp>
      <p:sp>
        <p:nvSpPr>
          <p:cNvPr id="316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392C15-892D-D241-8EDF-EA18ADFC26D2}" type="slidenum">
              <a:rPr lang="en-US" sz="1200"/>
              <a:pPr eaLnBrk="1" hangingPunct="1"/>
              <a:t>57</a:t>
            </a:fld>
            <a:endParaRPr lang="en-US" sz="1200"/>
          </a:p>
        </p:txBody>
      </p:sp>
      <p:sp>
        <p:nvSpPr>
          <p:cNvPr id="377858" name="Rectangle 2"/>
          <p:cNvSpPr>
            <a:spLocks noGrp="1" noRot="1" noChangeAspect="1" noChangeArrowheads="1" noTextEdit="1"/>
          </p:cNvSpPr>
          <p:nvPr>
            <p:ph type="sldImg"/>
          </p:nvPr>
        </p:nvSpPr>
        <p:spPr>
          <a:ln/>
        </p:spPr>
      </p:sp>
      <p:sp>
        <p:nvSpPr>
          <p:cNvPr id="2291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BA23F8-E7D5-D746-83E1-6EF42B9B78DB}" type="slidenum">
              <a:rPr lang="en-US" sz="1200"/>
              <a:pPr eaLnBrk="1" hangingPunct="1"/>
              <a:t>58</a:t>
            </a:fld>
            <a:endParaRPr lang="en-US" sz="1200"/>
          </a:p>
        </p:txBody>
      </p:sp>
      <p:sp>
        <p:nvSpPr>
          <p:cNvPr id="379906" name="Rectangle 2"/>
          <p:cNvSpPr>
            <a:spLocks noGrp="1" noRot="1" noChangeAspect="1" noChangeArrowheads="1" noTextEdit="1"/>
          </p:cNvSpPr>
          <p:nvPr>
            <p:ph type="sldImg"/>
          </p:nvPr>
        </p:nvSpPr>
        <p:spPr>
          <a:ln/>
        </p:spPr>
      </p:sp>
      <p:sp>
        <p:nvSpPr>
          <p:cNvPr id="3176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0132C-A654-AE4A-8462-91BAB948E965}" type="slidenum">
              <a:rPr lang="en-US" sz="1200"/>
              <a:pPr eaLnBrk="1" hangingPunct="1"/>
              <a:t>59</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Michael Majerus, a professor of genetics at Cambridge University   I have the whole PPT talk and the WORD text of the speech on file.  Capitalization in the quote is in the original. I added the yellow.</a:t>
            </a:r>
          </a:p>
          <a:p>
            <a:pPr eaLnBrk="1" hangingPunct="1"/>
            <a:r>
              <a:rPr lang="en-US"/>
              <a:t>Photo, PPT lecture and WORD notes available from http://www.gen.cam.ac.uk/Research/majerus.htm, accessed 22 Oct. 2007.</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578ED2-FC5D-1F4A-835B-0C5842D37716}" type="slidenum">
              <a:rPr lang="en-US" sz="1200"/>
              <a:pPr eaLnBrk="1" hangingPunct="1"/>
              <a:t>6</a:t>
            </a:fld>
            <a:endParaRPr lang="en-US" sz="1200"/>
          </a:p>
        </p:txBody>
      </p:sp>
      <p:sp>
        <p:nvSpPr>
          <p:cNvPr id="273410" name="Rectangle 2"/>
          <p:cNvSpPr>
            <a:spLocks noGrp="1" noRot="1" noChangeAspect="1" noChangeArrowheads="1" noTextEdit="1"/>
          </p:cNvSpPr>
          <p:nvPr>
            <p:ph type="sldImg"/>
          </p:nvPr>
        </p:nvSpPr>
        <p:spPr>
          <a:ln/>
        </p:spPr>
      </p:sp>
      <p:sp>
        <p:nvSpPr>
          <p:cNvPr id="4912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28F3F6-1B38-0C47-8470-560CAB9A8828}" type="slidenum">
              <a:rPr lang="en-US" sz="1200"/>
              <a:pPr eaLnBrk="1" hangingPunct="1"/>
              <a:t>60</a:t>
            </a:fld>
            <a:endParaRPr lang="en-US" sz="1200"/>
          </a:p>
        </p:txBody>
      </p:sp>
      <p:sp>
        <p:nvSpPr>
          <p:cNvPr id="384002" name="Rectangle 2"/>
          <p:cNvSpPr>
            <a:spLocks noGrp="1" noRot="1" noChangeAspect="1" noChangeArrowheads="1" noTextEdit="1"/>
          </p:cNvSpPr>
          <p:nvPr>
            <p:ph type="sldImg"/>
          </p:nvPr>
        </p:nvSpPr>
        <p:spPr>
          <a:ln/>
        </p:spPr>
      </p:sp>
      <p:sp>
        <p:nvSpPr>
          <p:cNvPr id="6198275" name="Rectangle 3"/>
          <p:cNvSpPr>
            <a:spLocks noGrp="1" noChangeArrowheads="1"/>
          </p:cNvSpPr>
          <p:nvPr>
            <p:ph type="body" idx="1"/>
          </p:nvPr>
        </p:nvSpPr>
        <p:spPr/>
        <p:txBody>
          <a:bodyPr/>
          <a:lstStyle/>
          <a:p>
            <a:pPr eaLnBrk="1" hangingPunct="1">
              <a:defRPr/>
            </a:pPr>
            <a:r>
              <a:rPr lang="en-US" dirty="0" smtClean="0">
                <a:cs typeface="+mn-cs"/>
              </a:rPr>
              <a:t>Photo from Richard </a:t>
            </a:r>
            <a:r>
              <a:rPr lang="en-US" dirty="0" err="1" smtClean="0">
                <a:cs typeface="+mn-cs"/>
              </a:rPr>
              <a:t>Lewontin</a:t>
            </a:r>
            <a:r>
              <a:rPr lang="en-US" dirty="0" smtClean="0">
                <a:cs typeface="+mn-cs"/>
              </a:rPr>
              <a:t>, </a:t>
            </a:r>
            <a:r>
              <a:rPr lang="ja-JP" altLang="en-US" dirty="0" smtClean="0">
                <a:latin typeface="Arial"/>
                <a:cs typeface="+mn-cs"/>
              </a:rPr>
              <a:t>“</a:t>
            </a:r>
            <a:r>
              <a:rPr lang="en-US" dirty="0" smtClean="0">
                <a:cs typeface="+mn-cs"/>
              </a:rPr>
              <a:t>Adaptation,</a:t>
            </a:r>
            <a:r>
              <a:rPr lang="ja-JP" altLang="en-US" dirty="0" smtClean="0">
                <a:latin typeface="Arial"/>
                <a:cs typeface="+mn-cs"/>
              </a:rPr>
              <a:t>”</a:t>
            </a:r>
            <a:r>
              <a:rPr lang="en-US" dirty="0" smtClean="0">
                <a:cs typeface="+mn-cs"/>
              </a:rPr>
              <a:t> </a:t>
            </a:r>
            <a:r>
              <a:rPr lang="en-US" i="1" dirty="0" smtClean="0">
                <a:cs typeface="+mn-cs"/>
              </a:rPr>
              <a:t>Scientific American</a:t>
            </a:r>
            <a:r>
              <a:rPr lang="en-US" dirty="0" smtClean="0">
                <a:cs typeface="+mn-cs"/>
              </a:rPr>
              <a:t> (Sept. 1978), p. 212.</a:t>
            </a:r>
          </a:p>
          <a:p>
            <a:pPr eaLnBrk="1" hangingPunct="1">
              <a:defRPr/>
            </a:pPr>
            <a:r>
              <a:rPr lang="en-US" dirty="0" smtClean="0">
                <a:cs typeface="+mn-cs"/>
              </a:rPr>
              <a:t>This was actually fraud because dead moths were glued or pinned on trees to provide the </a:t>
            </a:r>
            <a:r>
              <a:rPr lang="en-US" dirty="0" err="1" smtClean="0">
                <a:cs typeface="+mn-cs"/>
              </a:rPr>
              <a:t>fotos</a:t>
            </a:r>
            <a:r>
              <a:rPr lang="en-US" dirty="0" smtClean="0">
                <a:cs typeface="+mn-cs"/>
              </a:rPr>
              <a:t>.  The moths don</a:t>
            </a:r>
            <a:r>
              <a:rPr lang="fr-FR" altLang="ja-JP" dirty="0" smtClean="0">
                <a:latin typeface="Arial"/>
                <a:cs typeface="+mn-cs"/>
              </a:rPr>
              <a:t>'</a:t>
            </a:r>
            <a:r>
              <a:rPr lang="en-US" dirty="0" smtClean="0">
                <a:cs typeface="+mn-cs"/>
              </a:rPr>
              <a:t>t rest on tree trunks during the day but on the underside of the leafy canopy at the top of the tree.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095B30-3E1E-354C-A039-D131AAE99576}" type="slidenum">
              <a:rPr lang="en-US" sz="1200"/>
              <a:pPr eaLnBrk="1" hangingPunct="1"/>
              <a:t>61</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Robert A. Wallace, Jack L. King, Gerald P. Sanders, </a:t>
            </a:r>
            <a:r>
              <a:rPr lang="en-US" i="1"/>
              <a:t>Biology: the Science of Life</a:t>
            </a:r>
            <a:r>
              <a:rPr lang="en-US"/>
              <a:t> (Glenview, IL: Scott, Foresman &amp; Co., 1986), p. 395.  The lines of interbreeding are in the source.  The text on that page says: </a:t>
            </a:r>
            <a:r>
              <a:rPr lang="ja-JP" altLang="en-US"/>
              <a:t>“</a:t>
            </a:r>
            <a:r>
              <a:rPr lang="en-US" altLang="ja-JP"/>
              <a:t>The interbreeding situation among the eight species of the genus </a:t>
            </a:r>
            <a:r>
              <a:rPr lang="en-US" altLang="ja-JP" i="1"/>
              <a:t>Canis </a:t>
            </a:r>
            <a:r>
              <a:rPr lang="en-US" altLang="ja-JP"/>
              <a:t>appears to be more one of unwillingness rather than inability.  The eight species are similar enough </a:t>
            </a:r>
            <a:r>
              <a:rPr lang="en-US" altLang="ja-JP" i="1"/>
              <a:t>physiologically</a:t>
            </a:r>
            <a:r>
              <a:rPr lang="en-US" altLang="ja-JP"/>
              <a:t> to be able to produce fertile hybrid offspring.</a:t>
            </a:r>
            <a:r>
              <a:rPr lang="ja-JP" altLang="en-US"/>
              <a:t>”</a:t>
            </a:r>
            <a:r>
              <a:rPr lang="en-US" altLang="ja-JP"/>
              <a:t> </a:t>
            </a:r>
          </a:p>
          <a:p>
            <a:pPr eaLnBrk="1" hangingPunct="1"/>
            <a:endParaRPr lang="en-US"/>
          </a:p>
          <a:p>
            <a:pPr eaLnBrk="1" hangingPunct="1"/>
            <a:r>
              <a:rPr lang="en-US" b="1"/>
              <a:t>DINGOS</a:t>
            </a:r>
            <a:r>
              <a:rPr lang="en-US"/>
              <a:t> </a:t>
            </a:r>
            <a:r>
              <a:rPr lang="ja-JP" altLang="en-US"/>
              <a:t>“</a:t>
            </a:r>
            <a:r>
              <a:rPr lang="en-US" altLang="ja-JP"/>
              <a:t>New DNA research has found that Australia</a:t>
            </a:r>
            <a:r>
              <a:rPr lang="fr-FR" altLang="ja-JP"/>
              <a:t>'</a:t>
            </a:r>
            <a:r>
              <a:rPr lang="en-US" altLang="ja-JP"/>
              <a:t>s iconic wild dog, the dingo, probably descended from a family pet brought to the continent 5,000 years ago.  The research unveiled at a New South Wales University conference and reported in Tuesday</a:t>
            </a:r>
            <a:r>
              <a:rPr lang="fr-FR" altLang="ja-JP"/>
              <a:t>'</a:t>
            </a:r>
            <a:r>
              <a:rPr lang="en-US" altLang="ja-JP"/>
              <a:t>s press, said the mother of all dingoes might have been a single pregnant female traveling with a group of migrants from what is now Indonesia.  </a:t>
            </a:r>
            <a:r>
              <a:rPr lang="fr-FR" altLang="ja-JP"/>
              <a:t>'</a:t>
            </a:r>
            <a:r>
              <a:rPr lang="en-US" altLang="ja-JP"/>
              <a:t>All the dingoes have a very similar DNA type,</a:t>
            </a:r>
            <a:r>
              <a:rPr lang="fr-FR" altLang="ja-JP"/>
              <a:t>'</a:t>
            </a:r>
            <a:r>
              <a:rPr lang="en-US" altLang="ja-JP"/>
              <a:t> said Alan Wilton, a molecular biologist and geneticist at the university. </a:t>
            </a:r>
            <a:r>
              <a:rPr lang="fr-FR" altLang="ja-JP"/>
              <a:t>'</a:t>
            </a:r>
            <a:r>
              <a:rPr lang="en-US" altLang="ja-JP"/>
              <a:t>Any variations we find in a population is only a single mutation away from the main type,</a:t>
            </a:r>
            <a:r>
              <a:rPr lang="fr-FR" altLang="ja-JP"/>
              <a:t>'</a:t>
            </a:r>
            <a:r>
              <a:rPr lang="en-US" altLang="ja-JP"/>
              <a:t> he said.</a:t>
            </a:r>
            <a:r>
              <a:rPr lang="ja-JP" altLang="en-US"/>
              <a:t>”</a:t>
            </a:r>
            <a:r>
              <a:rPr lang="en-US" altLang="ja-JP"/>
              <a:t> (30 Sept. 2003, http://animal.discovery.com/news/afp/20030929/dingoes.html)</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540D92-B9AC-8143-89D5-5EC141244739}" type="slidenum">
              <a:rPr lang="en-US" sz="1200"/>
              <a:pPr eaLnBrk="1" hangingPunct="1"/>
              <a:t>62</a:t>
            </a:fld>
            <a:endParaRPr lang="en-US" sz="1200"/>
          </a:p>
        </p:txBody>
      </p:sp>
      <p:sp>
        <p:nvSpPr>
          <p:cNvPr id="388098" name="Rectangle 2"/>
          <p:cNvSpPr>
            <a:spLocks noGrp="1" noRot="1" noChangeAspect="1" noChangeArrowheads="1" noTextEdit="1"/>
          </p:cNvSpPr>
          <p:nvPr>
            <p:ph type="sldImg"/>
          </p:nvPr>
        </p:nvSpPr>
        <p:spPr>
          <a:ln/>
        </p:spPr>
      </p:sp>
      <p:sp>
        <p:nvSpPr>
          <p:cNvPr id="6149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1B368-F3F2-A24C-B52A-3A86C7B156CD}" type="slidenum">
              <a:rPr lang="en-US" sz="1200"/>
              <a:pPr eaLnBrk="1" hangingPunct="1"/>
              <a:t>63</a:t>
            </a:fld>
            <a:endParaRPr lang="en-US" sz="1200"/>
          </a:p>
        </p:txBody>
      </p:sp>
      <p:sp>
        <p:nvSpPr>
          <p:cNvPr id="390146" name="Rectangle 2"/>
          <p:cNvSpPr>
            <a:spLocks noGrp="1" noRot="1" noChangeAspect="1" noChangeArrowheads="1" noTextEdit="1"/>
          </p:cNvSpPr>
          <p:nvPr>
            <p:ph type="sldImg"/>
          </p:nvPr>
        </p:nvSpPr>
        <p:spPr>
          <a:ln/>
        </p:spPr>
      </p:sp>
      <p:sp>
        <p:nvSpPr>
          <p:cNvPr id="615117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CA8FD6-6833-E649-8B00-89F1F221B5B1}" type="slidenum">
              <a:rPr lang="en-US" sz="1200"/>
              <a:pPr eaLnBrk="1" hangingPunct="1"/>
              <a:t>64</a:t>
            </a:fld>
            <a:endParaRPr lang="en-US" sz="1200"/>
          </a:p>
        </p:txBody>
      </p:sp>
      <p:sp>
        <p:nvSpPr>
          <p:cNvPr id="392194" name="Rectangle 2"/>
          <p:cNvSpPr>
            <a:spLocks noGrp="1" noRot="1" noChangeAspect="1" noChangeArrowheads="1" noTextEdit="1"/>
          </p:cNvSpPr>
          <p:nvPr>
            <p:ph type="sldImg"/>
          </p:nvPr>
        </p:nvSpPr>
        <p:spPr>
          <a:ln/>
        </p:spPr>
      </p:sp>
      <p:sp>
        <p:nvSpPr>
          <p:cNvPr id="6155267" name="Rectangle 3"/>
          <p:cNvSpPr>
            <a:spLocks noGrp="1" noChangeArrowheads="1"/>
          </p:cNvSpPr>
          <p:nvPr>
            <p:ph type="body" idx="1"/>
          </p:nvPr>
        </p:nvSpPr>
        <p:spPr/>
        <p:txBody>
          <a:bodyPr/>
          <a:lstStyle/>
          <a:p>
            <a:pPr eaLnBrk="1" hangingPunct="1">
              <a:defRPr/>
            </a:pPr>
            <a:r>
              <a:rPr lang="en-US" dirty="0" smtClean="0">
                <a:cs typeface="+mn-cs"/>
              </a:rPr>
              <a:t>David </a:t>
            </a:r>
            <a:r>
              <a:rPr lang="en-US" dirty="0" err="1" smtClean="0">
                <a:cs typeface="+mn-cs"/>
              </a:rPr>
              <a:t>Menton</a:t>
            </a:r>
            <a:r>
              <a:rPr lang="fr-FR" altLang="ja-JP" dirty="0" smtClean="0">
                <a:latin typeface="Arial"/>
                <a:cs typeface="+mn-cs"/>
              </a:rPr>
              <a:t>'</a:t>
            </a:r>
            <a:r>
              <a:rPr lang="en-US" dirty="0" smtClean="0">
                <a:cs typeface="+mn-cs"/>
              </a:rPr>
              <a:t>s simplified illustration Hair (fur) length is determined by different alleles for a gene that codes for hair length (Alleles are alternative forms of a single gene)</a:t>
            </a:r>
          </a:p>
          <a:p>
            <a:pPr eaLnBrk="1" hangingPunct="1">
              <a:defRPr/>
            </a:pPr>
            <a:r>
              <a:rPr lang="en-US" dirty="0" smtClean="0">
                <a:cs typeface="+mn-cs"/>
              </a:rPr>
              <a:t>If they work together as Additive alleles then L+L=L, L+S=M and S+S=S</a:t>
            </a:r>
          </a:p>
          <a:p>
            <a:pPr eaLnBrk="1" hangingPunct="1">
              <a:defRPr/>
            </a:pPr>
            <a:r>
              <a:rPr lang="en-US" dirty="0" smtClean="0">
                <a:cs typeface="+mn-cs"/>
              </a:rPr>
              <a:t>If they work as Dominant </a:t>
            </a:r>
            <a:r>
              <a:rPr lang="en-US" dirty="0" err="1" smtClean="0">
                <a:cs typeface="+mn-cs"/>
              </a:rPr>
              <a:t>vs</a:t>
            </a:r>
            <a:r>
              <a:rPr lang="en-US" dirty="0" smtClean="0">
                <a:cs typeface="+mn-cs"/>
              </a:rPr>
              <a:t> Recessive alleles: L would dominate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FD1615-ED68-734D-9DD1-03773E63015A}" type="slidenum">
              <a:rPr lang="en-US" sz="1200"/>
              <a:pPr eaLnBrk="1" hangingPunct="1"/>
              <a:t>65</a:t>
            </a:fld>
            <a:endParaRPr lang="en-US" sz="1200"/>
          </a:p>
        </p:txBody>
      </p:sp>
      <p:sp>
        <p:nvSpPr>
          <p:cNvPr id="394242" name="Rectangle 2"/>
          <p:cNvSpPr>
            <a:spLocks noGrp="1" noRot="1" noChangeAspect="1" noChangeArrowheads="1" noTextEdit="1"/>
          </p:cNvSpPr>
          <p:nvPr>
            <p:ph type="sldImg"/>
          </p:nvPr>
        </p:nvSpPr>
        <p:spPr>
          <a:ln/>
        </p:spPr>
      </p:sp>
      <p:sp>
        <p:nvSpPr>
          <p:cNvPr id="61573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6C255-7AE2-2C49-9CBB-0DE20CA497B6}" type="slidenum">
              <a:rPr lang="en-US" sz="1200"/>
              <a:pPr eaLnBrk="1" hangingPunct="1"/>
              <a:t>66</a:t>
            </a:fld>
            <a:endParaRPr lang="en-US" sz="1200"/>
          </a:p>
        </p:txBody>
      </p:sp>
      <p:sp>
        <p:nvSpPr>
          <p:cNvPr id="396290" name="Rectangle 2"/>
          <p:cNvSpPr>
            <a:spLocks noGrp="1" noRot="1" noChangeAspect="1" noChangeArrowheads="1" noTextEdit="1"/>
          </p:cNvSpPr>
          <p:nvPr>
            <p:ph type="sldImg"/>
          </p:nvPr>
        </p:nvSpPr>
        <p:spPr>
          <a:ln/>
        </p:spPr>
      </p:sp>
      <p:sp>
        <p:nvSpPr>
          <p:cNvPr id="1911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1ECBBC-68E1-4C43-A7A7-BD58633A2AA9}" type="slidenum">
              <a:rPr lang="en-US" sz="1200"/>
              <a:pPr eaLnBrk="1" hangingPunct="1"/>
              <a:t>67</a:t>
            </a:fld>
            <a:endParaRPr lang="en-US" sz="1200"/>
          </a:p>
        </p:txBody>
      </p:sp>
      <p:sp>
        <p:nvSpPr>
          <p:cNvPr id="398338" name="Rectangle 2"/>
          <p:cNvSpPr>
            <a:spLocks noGrp="1" noRot="1" noChangeAspect="1" noChangeArrowheads="1" noTextEdit="1"/>
          </p:cNvSpPr>
          <p:nvPr>
            <p:ph type="sldImg"/>
          </p:nvPr>
        </p:nvSpPr>
        <p:spPr>
          <a:ln/>
        </p:spPr>
      </p:sp>
      <p:sp>
        <p:nvSpPr>
          <p:cNvPr id="1913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582691-7090-B942-97B5-2C52E6357A38}" type="slidenum">
              <a:rPr lang="en-US" sz="1200"/>
              <a:pPr eaLnBrk="1" hangingPunct="1"/>
              <a:t>68</a:t>
            </a:fld>
            <a:endParaRPr lang="en-US" sz="1200"/>
          </a:p>
        </p:txBody>
      </p:sp>
      <p:sp>
        <p:nvSpPr>
          <p:cNvPr id="400386" name="Rectangle 2"/>
          <p:cNvSpPr>
            <a:spLocks noGrp="1" noRot="1" noChangeAspect="1" noChangeArrowheads="1" noTextEdit="1"/>
          </p:cNvSpPr>
          <p:nvPr>
            <p:ph type="sldImg"/>
          </p:nvPr>
        </p:nvSpPr>
        <p:spPr>
          <a:xfrm>
            <a:off x="1141413" y="685800"/>
            <a:ext cx="4573587" cy="3430588"/>
          </a:xfrm>
          <a:ln/>
        </p:spPr>
      </p:sp>
      <p:sp>
        <p:nvSpPr>
          <p:cNvPr id="1915907" name="Rectangle 3"/>
          <p:cNvSpPr>
            <a:spLocks noGrp="1" noChangeArrowheads="1"/>
          </p:cNvSpPr>
          <p:nvPr>
            <p:ph type="body" idx="1"/>
          </p:nvPr>
        </p:nvSpPr>
        <p:spPr>
          <a:xfrm>
            <a:off x="914400" y="4344988"/>
            <a:ext cx="5029200" cy="4113212"/>
          </a:xfrm>
        </p:spPr>
        <p:txBody>
          <a:bodyPr/>
          <a:lstStyle/>
          <a:p>
            <a:pPr eaLnBrk="1" hangingPunct="1">
              <a:defRPr/>
            </a:pPr>
            <a:endParaRPr lang="en-US"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C60B1C-EDD3-5A4F-96A7-106789506C19}" type="slidenum">
              <a:rPr lang="en-US" sz="1200"/>
              <a:pPr eaLnBrk="1" hangingPunct="1"/>
              <a:t>69</a:t>
            </a:fld>
            <a:endParaRPr lang="en-US" sz="1200"/>
          </a:p>
        </p:txBody>
      </p:sp>
      <p:sp>
        <p:nvSpPr>
          <p:cNvPr id="402434" name="Rectangle 2"/>
          <p:cNvSpPr>
            <a:spLocks noGrp="1" noRot="1" noChangeAspect="1" noChangeArrowheads="1" noTextEdit="1"/>
          </p:cNvSpPr>
          <p:nvPr>
            <p:ph type="sldImg"/>
          </p:nvPr>
        </p:nvSpPr>
        <p:spPr>
          <a:ln/>
        </p:spPr>
      </p:sp>
      <p:sp>
        <p:nvSpPr>
          <p:cNvPr id="6200323" name="Rectangle 3"/>
          <p:cNvSpPr>
            <a:spLocks noGrp="1" noChangeArrowheads="1"/>
          </p:cNvSpPr>
          <p:nvPr>
            <p:ph type="body" idx="1"/>
          </p:nvPr>
        </p:nvSpPr>
        <p:spPr/>
        <p:txBody>
          <a:bodyPr/>
          <a:lstStyle/>
          <a:p>
            <a:pPr eaLnBrk="1" hangingPunct="1">
              <a:defRPr/>
            </a:pPr>
            <a:r>
              <a:rPr lang="en-US" smtClean="0">
                <a:cs typeface="+mn-cs"/>
              </a:rPr>
              <a:t>Totally Naked Rooster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BC2837-2BD0-014A-9D14-0D64791D2C20}" type="slidenum">
              <a:rPr lang="en-US" sz="1200"/>
              <a:pPr eaLnBrk="1" hangingPunct="1"/>
              <a:t>7</a:t>
            </a:fld>
            <a:endParaRPr lang="en-US" sz="1200"/>
          </a:p>
        </p:txBody>
      </p:sp>
      <p:sp>
        <p:nvSpPr>
          <p:cNvPr id="275458" name="Rectangle 2"/>
          <p:cNvSpPr>
            <a:spLocks noGrp="1" noRot="1" noChangeAspect="1" noChangeArrowheads="1" noTextEdit="1"/>
          </p:cNvSpPr>
          <p:nvPr>
            <p:ph type="sldImg"/>
          </p:nvPr>
        </p:nvSpPr>
        <p:spPr>
          <a:ln/>
        </p:spPr>
      </p:sp>
      <p:sp>
        <p:nvSpPr>
          <p:cNvPr id="4914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6F4525-607A-044D-8483-246D05F97578}" type="slidenum">
              <a:rPr lang="en-US" sz="1200"/>
              <a:pPr eaLnBrk="1" hangingPunct="1"/>
              <a:t>70</a:t>
            </a:fld>
            <a:endParaRPr lang="en-US" sz="1200"/>
          </a:p>
        </p:txBody>
      </p:sp>
      <p:sp>
        <p:nvSpPr>
          <p:cNvPr id="404482" name="Rectangle 2"/>
          <p:cNvSpPr>
            <a:spLocks noGrp="1" noRot="1" noChangeAspect="1" noChangeArrowheads="1" noTextEdit="1"/>
          </p:cNvSpPr>
          <p:nvPr>
            <p:ph type="sldImg"/>
          </p:nvPr>
        </p:nvSpPr>
        <p:spPr>
          <a:ln/>
        </p:spPr>
      </p:sp>
      <p:sp>
        <p:nvSpPr>
          <p:cNvPr id="5757955" name="Rectangle 3"/>
          <p:cNvSpPr>
            <a:spLocks noGrp="1" noChangeArrowheads="1"/>
          </p:cNvSpPr>
          <p:nvPr>
            <p:ph type="body" idx="1"/>
          </p:nvPr>
        </p:nvSpPr>
        <p:spPr/>
        <p:txBody>
          <a:bodyPr/>
          <a:lstStyle/>
          <a:p>
            <a:pPr eaLnBrk="1" hangingPunct="1">
              <a:defRPr/>
            </a:pPr>
            <a:r>
              <a:rPr lang="en-US" smtClean="0">
                <a:cs typeface="+mn-cs"/>
              </a:rPr>
              <a:t>Mutant pig: </a:t>
            </a:r>
            <a:r>
              <a:rPr lang="en-US" i="1" smtClean="0">
                <a:cs typeface="+mn-cs"/>
              </a:rPr>
              <a:t>Sydney Morning Herald</a:t>
            </a:r>
            <a:r>
              <a:rPr lang="en-US" smtClean="0">
                <a:cs typeface="+mn-cs"/>
              </a:rPr>
              <a:t>, Australia, 7 March 2007, http://www.smh.com.au/news/unusual-tales/this-little-piggys-just-weird/2007/03/07/1173166769353.html, accessed 7 March 2007</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89BF4E-AA71-2B48-BFFE-A5BEE37C3459}" type="slidenum">
              <a:rPr lang="en-US" sz="1200"/>
              <a:pPr eaLnBrk="1" hangingPunct="1"/>
              <a:t>71</a:t>
            </a:fld>
            <a:endParaRPr lang="en-US" sz="1200"/>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a:t>
            </a:r>
            <a:r>
              <a:rPr lang="en-US" altLang="ja-JP"/>
              <a:t>The [Chinese] boy has a condition known as polydactyly, in which one of a variety of genetic disorders - which can be inherited, or are new mutations - gives rise to excess digits.</a:t>
            </a:r>
            <a:r>
              <a:rPr lang="ja-JP" altLang="en-US"/>
              <a:t>”</a:t>
            </a:r>
            <a:r>
              <a:rPr lang="en-US" altLang="ja-JP"/>
              <a:t/>
            </a:r>
            <a:br>
              <a:rPr lang="en-US" altLang="ja-JP"/>
            </a:br>
            <a:r>
              <a:rPr lang="en-US" altLang="ja-JP"/>
              <a:t>Surgery gave him 10 toes and 10 fingers</a:t>
            </a:r>
          </a:p>
          <a:p>
            <a:pPr eaLnBrk="1" hangingPunct="1"/>
            <a:r>
              <a:rPr lang="en-US"/>
              <a:t>Quote and photo: </a:t>
            </a:r>
            <a:r>
              <a:rPr lang="ja-JP" altLang="en-US"/>
              <a:t>“</a:t>
            </a:r>
            <a:r>
              <a:rPr lang="en-US" altLang="ja-JP"/>
              <a:t>Schoolboy with 31 fingers and toes has surgery to remove his extra digits,</a:t>
            </a:r>
            <a:r>
              <a:rPr lang="ja-JP" altLang="en-US"/>
              <a:t>”</a:t>
            </a:r>
            <a:r>
              <a:rPr lang="en-US" altLang="ja-JP"/>
              <a:t> http://www.dailymail.co.uk/news/worldnews/article-1260245/Schoolboy-31-fingers-toes-surgery-remove-extra-digits.html, 24 Mar 2010, accessed 25 Mar 2010.</a:t>
            </a: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B1CB44-226E-3C4C-87EC-823E7C599D1D}" type="slidenum">
              <a:rPr lang="en-US" sz="1200"/>
              <a:pPr eaLnBrk="1" hangingPunct="1"/>
              <a:t>72</a:t>
            </a:fld>
            <a:endParaRPr lang="en-US" sz="1200"/>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Francisco J. Ayala, </a:t>
            </a:r>
            <a:r>
              <a:rPr lang="ja-JP" altLang="en-US"/>
              <a:t>“</a:t>
            </a:r>
            <a:r>
              <a:rPr lang="en-US" altLang="ja-JP"/>
              <a:t>The Mechanisms of Evolution,</a:t>
            </a:r>
            <a:r>
              <a:rPr lang="ja-JP" altLang="en-US"/>
              <a:t>”</a:t>
            </a:r>
            <a:r>
              <a:rPr lang="en-US" altLang="ja-JP"/>
              <a:t> </a:t>
            </a:r>
            <a:r>
              <a:rPr lang="en-US" altLang="ja-JP" i="1"/>
              <a:t>Scientific American</a:t>
            </a:r>
            <a:r>
              <a:rPr lang="en-US" altLang="ja-JP"/>
              <a:t>, vol. 239:3 (Sept. 1978), p. 60.</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06D506-D90D-BF4D-887A-CDC79588A794}" type="slidenum">
              <a:rPr lang="en-US" sz="1200"/>
              <a:pPr eaLnBrk="1" hangingPunct="1"/>
              <a:t>73</a:t>
            </a:fld>
            <a:endParaRPr lang="en-US" sz="1200"/>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Mutations do not increase information—further information for those who object to the points made here: Jonathan Sarfati, "Is antibiotic resistance really due to increase in information?" (27 Sept 2003 "Today</a:t>
            </a:r>
            <a:r>
              <a:rPr lang="fr-FR"/>
              <a:t>'</a:t>
            </a:r>
            <a:r>
              <a:rPr lang="en-US"/>
              <a:t>s Feature"), </a:t>
            </a:r>
            <a:r>
              <a:rPr lang="en-US">
                <a:hlinkClick r:id="rId3"/>
              </a:rPr>
              <a:t>http://www.answersingenesis.org/home/area/feedback/negative_22October2001.asp</a:t>
            </a:r>
            <a:endParaRPr lang="en-US"/>
          </a:p>
          <a:p>
            <a:pPr eaLnBrk="1" hangingPunct="1"/>
            <a:r>
              <a:rPr lang="en-US"/>
              <a:t>Jono concludes there: </a:t>
            </a:r>
            <a:r>
              <a:rPr lang="ja-JP" altLang="en-US"/>
              <a:t>“</a:t>
            </a:r>
            <a:r>
              <a:rPr lang="en-US" altLang="ja-JP"/>
              <a:t>In conclusion, there is nothing to support any information gain at all. But evolution posits that the information content of the simplest living organisms, the mycoplasma with 580,000 </a:t>
            </a:r>
            <a:r>
              <a:rPr lang="fr-FR" altLang="ja-JP"/>
              <a:t>'</a:t>
            </a:r>
            <a:r>
              <a:rPr lang="en-US" altLang="ja-JP"/>
              <a:t>letters</a:t>
            </a:r>
            <a:r>
              <a:rPr lang="fr-FR" altLang="ja-JP"/>
              <a:t>'</a:t>
            </a:r>
            <a:r>
              <a:rPr lang="en-US" altLang="ja-JP"/>
              <a:t> (482 genes), was increased to, say, the 3 billion letters equivalent in man. If this were so, we should be able to observe </a:t>
            </a:r>
            <a:r>
              <a:rPr lang="en-US" altLang="ja-JP" i="1"/>
              <a:t>plenty</a:t>
            </a:r>
            <a:r>
              <a:rPr lang="en-US" altLang="ja-JP"/>
              <a:t> of examples of information gain without intelligent input. But we have yet to observe even </a:t>
            </a:r>
            <a:r>
              <a:rPr lang="en-US" altLang="ja-JP" i="1"/>
              <a:t>one.</a:t>
            </a:r>
            <a:r>
              <a:rPr lang="ja-JP" altLang="en-US"/>
              <a:t>”</a:t>
            </a: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09F9BA-E901-7D46-A860-A2A9204A8941}" type="slidenum">
              <a:rPr lang="en-US" sz="1200"/>
              <a:pPr eaLnBrk="1" hangingPunct="1"/>
              <a:t>74</a:t>
            </a:fld>
            <a:endParaRPr lang="en-US" sz="1200"/>
          </a:p>
        </p:txBody>
      </p:sp>
      <p:sp>
        <p:nvSpPr>
          <p:cNvPr id="412674" name="Rectangle 2"/>
          <p:cNvSpPr>
            <a:spLocks noGrp="1" noRot="1" noChangeAspect="1" noChangeArrowheads="1" noTextEdit="1"/>
          </p:cNvSpPr>
          <p:nvPr>
            <p:ph type="sldImg"/>
          </p:nvPr>
        </p:nvSpPr>
        <p:spPr>
          <a:ln/>
        </p:spPr>
      </p:sp>
      <p:sp>
        <p:nvSpPr>
          <p:cNvPr id="6202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A46C8-496E-A841-9BA3-2FB0CB450613}" type="slidenum">
              <a:rPr lang="en-US" sz="1200"/>
              <a:pPr eaLnBrk="1" hangingPunct="1"/>
              <a:t>75</a:t>
            </a:fld>
            <a:endParaRPr lang="en-US" sz="1200"/>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b="1"/>
              <a:t>On Shannon Information—not undermining our position.</a:t>
            </a:r>
          </a:p>
          <a:p>
            <a:pPr eaLnBrk="1" hangingPunct="1">
              <a:lnSpc>
                <a:spcPct val="80000"/>
              </a:lnSpc>
            </a:pPr>
            <a:r>
              <a:rPr lang="en-GB" sz="800"/>
              <a:t>The paper at http://www.ideacenter.org/contentmgr/showdetails.php/id/1376 is a must read.  It</a:t>
            </a:r>
            <a:r>
              <a:rPr lang="fr-FR" sz="800"/>
              <a:t>'</a:t>
            </a:r>
            <a:r>
              <a:rPr lang="en-GB" sz="800"/>
              <a:t>s short and it makes very clear the point that </a:t>
            </a:r>
            <a:r>
              <a:rPr lang="fr-FR" sz="800"/>
              <a:t>'</a:t>
            </a:r>
            <a:r>
              <a:rPr lang="en-GB" sz="800" b="1"/>
              <a:t>Shannon information</a:t>
            </a:r>
            <a:r>
              <a:rPr lang="fr-FR" sz="800" b="1"/>
              <a:t>'</a:t>
            </a:r>
            <a:r>
              <a:rPr lang="en-GB" sz="800" b="1"/>
              <a:t> is (almost) irrelevant to biological information or any other meaningful information.</a:t>
            </a:r>
            <a:r>
              <a:rPr lang="en-GB" sz="800"/>
              <a:t>  This is very important to understand if anyone asks questions about Shannon information in the context of mutations adding genetic information.  Dawkins and co., like to talk about Shannon information because it fits with their concepts of random mutations creating it, but </a:t>
            </a:r>
            <a:r>
              <a:rPr lang="en-GB" sz="800" b="1"/>
              <a:t>Shannon information is almost the opposite of meaningful information (specified complexity).</a:t>
            </a:r>
            <a:endParaRPr lang="en-GB" sz="800"/>
          </a:p>
          <a:p>
            <a:pPr eaLnBrk="1" hangingPunct="1">
              <a:lnSpc>
                <a:spcPct val="80000"/>
              </a:lnSpc>
            </a:pPr>
            <a:r>
              <a:rPr lang="en-GB" sz="800"/>
              <a:t>Werner Gitt</a:t>
            </a:r>
            <a:r>
              <a:rPr lang="fr-FR" sz="800"/>
              <a:t>'</a:t>
            </a:r>
            <a:r>
              <a:rPr lang="en-GB" sz="800"/>
              <a:t>s </a:t>
            </a:r>
            <a:r>
              <a:rPr lang="en-GB" sz="800" i="1"/>
              <a:t>TJ</a:t>
            </a:r>
            <a:r>
              <a:rPr lang="en-GB" sz="800"/>
              <a:t> paper http://www.answersingenesis.org/tj/v10/i2/information.asp makes similar points to the ones made in the above paper.  In the first part of the paper </a:t>
            </a:r>
            <a:r>
              <a:rPr lang="en-GB" sz="800" b="1"/>
              <a:t>Werner shows how Shannon </a:t>
            </a:r>
            <a:r>
              <a:rPr lang="fr-FR" sz="800" b="1"/>
              <a:t>'</a:t>
            </a:r>
            <a:r>
              <a:rPr lang="en-GB" sz="800" b="1"/>
              <a:t>information</a:t>
            </a:r>
            <a:r>
              <a:rPr lang="fr-FR" sz="800" b="1"/>
              <a:t>'</a:t>
            </a:r>
            <a:r>
              <a:rPr lang="en-GB" sz="800" b="1"/>
              <a:t> has nothing to do with meaning, or what we mean by </a:t>
            </a:r>
            <a:r>
              <a:rPr lang="fr-FR" sz="800" b="1"/>
              <a:t>'</a:t>
            </a:r>
            <a:r>
              <a:rPr lang="en-GB" sz="800" b="1"/>
              <a:t>information</a:t>
            </a:r>
            <a:r>
              <a:rPr lang="fr-FR" sz="800" b="1"/>
              <a:t>'</a:t>
            </a:r>
            <a:r>
              <a:rPr lang="en-GB" sz="800" b="1"/>
              <a:t> in everyday parlance.</a:t>
            </a:r>
          </a:p>
          <a:p>
            <a:pPr eaLnBrk="1" hangingPunct="1">
              <a:lnSpc>
                <a:spcPct val="80000"/>
              </a:lnSpc>
            </a:pPr>
            <a:r>
              <a:rPr lang="en-GB" sz="800"/>
              <a:t>I also highly recommend the two-part series of review papers on information by Alex Williams in </a:t>
            </a:r>
            <a:r>
              <a:rPr lang="en-GB" sz="800" i="1"/>
              <a:t>TJ</a:t>
            </a:r>
            <a:r>
              <a:rPr lang="en-GB" sz="800"/>
              <a:t>, 19:2 (2005), pp. 29-41  and part 3 of the series to be printed in the next TJ for further reading, which clarifies many issues regarding information theory.</a:t>
            </a:r>
          </a:p>
          <a:p>
            <a:pPr eaLnBrk="1" hangingPunct="1">
              <a:lnSpc>
                <a:spcPct val="80000"/>
              </a:lnSpc>
            </a:pPr>
            <a:r>
              <a:rPr lang="en-GB" sz="800"/>
              <a:t>I think the only mention of Shannon information on our web site is at http://www.answersingenesis.org/tj/v17/i1/dependence.asp where Royal Truman uses the concept of Shannon information incorrectly:</a:t>
            </a:r>
            <a:endParaRPr lang="en-US" sz="800"/>
          </a:p>
          <a:p>
            <a:pPr eaLnBrk="1" hangingPunct="1">
              <a:lnSpc>
                <a:spcPct val="80000"/>
              </a:lnSpc>
            </a:pPr>
            <a:r>
              <a:rPr lang="fr-FR" altLang="ja-JP" sz="800"/>
              <a:t>'</a:t>
            </a:r>
            <a:r>
              <a:rPr lang="en-US" sz="800"/>
              <a:t>Evolutionary computer models assume there is a continuum in protein sequence space which links minimally functional to highly optimised variants. Many paths are presumed to be available for evolutionary attempts which can lead to ever narrower sets of variants. This trend, if true, would represent an increase in information content in the Shannon sense.</a:t>
            </a:r>
            <a:r>
              <a:rPr lang="fr-FR" altLang="ja-JP" sz="800"/>
              <a:t>'</a:t>
            </a:r>
            <a:endParaRPr lang="en-GB" sz="800"/>
          </a:p>
          <a:p>
            <a:pPr eaLnBrk="1" hangingPunct="1">
              <a:lnSpc>
                <a:spcPct val="80000"/>
              </a:lnSpc>
            </a:pPr>
            <a:r>
              <a:rPr lang="en-GB" sz="800"/>
              <a:t>(This is not </a:t>
            </a:r>
            <a:r>
              <a:rPr lang="fr-FR" sz="800"/>
              <a:t>'</a:t>
            </a:r>
            <a:r>
              <a:rPr lang="en-GB" sz="800"/>
              <a:t>in the Shannon sense</a:t>
            </a:r>
            <a:r>
              <a:rPr lang="fr-FR" sz="800"/>
              <a:t>'</a:t>
            </a:r>
            <a:r>
              <a:rPr lang="en-GB" sz="800"/>
              <a:t>, because a random sequence has more Shannon </a:t>
            </a:r>
            <a:r>
              <a:rPr lang="fr-FR" sz="800"/>
              <a:t>'</a:t>
            </a:r>
            <a:r>
              <a:rPr lang="en-GB" sz="800"/>
              <a:t>information</a:t>
            </a:r>
            <a:r>
              <a:rPr lang="fr-FR" sz="800"/>
              <a:t>'</a:t>
            </a:r>
            <a:r>
              <a:rPr lang="en-GB" sz="800"/>
              <a:t> than a non-random sequence). </a:t>
            </a:r>
          </a:p>
          <a:p>
            <a:pPr eaLnBrk="1" hangingPunct="1">
              <a:lnSpc>
                <a:spcPct val="80000"/>
              </a:lnSpc>
            </a:pPr>
            <a:r>
              <a:rPr lang="en-GB" sz="800"/>
              <a:t>Dr Don Batten, AiG Australia, 12 Sept 2005 email communication</a:t>
            </a:r>
          </a:p>
          <a:p>
            <a:pPr eaLnBrk="1" hangingPunct="1">
              <a:lnSpc>
                <a:spcPct val="80000"/>
              </a:lnSpc>
            </a:pPr>
            <a:endParaRPr lang="en-GB" sz="800"/>
          </a:p>
          <a:p>
            <a:pPr eaLnBrk="1" hangingPunct="1">
              <a:lnSpc>
                <a:spcPct val="80000"/>
              </a:lnSpc>
            </a:pPr>
            <a:r>
              <a:rPr lang="en-GB" sz="800"/>
              <a:t>On 22 Sept 2005 Don wrote again:</a:t>
            </a:r>
          </a:p>
          <a:p>
            <a:pPr eaLnBrk="1" hangingPunct="1">
              <a:lnSpc>
                <a:spcPct val="80000"/>
              </a:lnSpc>
            </a:pPr>
            <a:r>
              <a:rPr lang="en-GB" sz="800"/>
              <a:t>It is good that to have a little understanding of this issue if someone asks about information and spouts forth on </a:t>
            </a:r>
            <a:r>
              <a:rPr lang="fr-FR" sz="800"/>
              <a:t>'</a:t>
            </a:r>
            <a:r>
              <a:rPr lang="en-GB" sz="800"/>
              <a:t>Shannon information</a:t>
            </a:r>
            <a:r>
              <a:rPr lang="fr-FR" sz="800"/>
              <a:t>'</a:t>
            </a:r>
            <a:r>
              <a:rPr lang="en-GB" sz="800"/>
              <a:t>.  I sent something recently about this.</a:t>
            </a:r>
          </a:p>
          <a:p>
            <a:pPr eaLnBrk="1" hangingPunct="1">
              <a:lnSpc>
                <a:spcPct val="80000"/>
              </a:lnSpc>
            </a:pPr>
            <a:r>
              <a:rPr lang="en-GB" sz="800"/>
              <a:t> </a:t>
            </a:r>
          </a:p>
          <a:p>
            <a:pPr eaLnBrk="1" hangingPunct="1">
              <a:lnSpc>
                <a:spcPct val="80000"/>
              </a:lnSpc>
            </a:pPr>
            <a:r>
              <a:rPr lang="en-GB" sz="800"/>
              <a:t>Here is a more technical paper (“Information Theory Demystified” by Scott Uminsky, </a:t>
            </a:r>
            <a:r>
              <a:rPr lang="en-US" sz="800" u="sng"/>
              <a:t>http://www.ideacenter.org/contentmgr/showdetails.php/id/1236</a:t>
            </a:r>
            <a:r>
              <a:rPr lang="en-US" sz="800"/>
              <a:t>) </a:t>
            </a:r>
            <a:r>
              <a:rPr lang="en-GB" sz="800"/>
              <a:t>that makes the point that Shannon </a:t>
            </a:r>
            <a:r>
              <a:rPr lang="fr-FR" sz="800"/>
              <a:t>'</a:t>
            </a:r>
            <a:r>
              <a:rPr lang="en-GB" sz="800"/>
              <a:t>information</a:t>
            </a:r>
            <a:r>
              <a:rPr lang="fr-FR" sz="800"/>
              <a:t>'</a:t>
            </a:r>
            <a:r>
              <a:rPr lang="en-GB" sz="800"/>
              <a:t> is not what we mean normally by information and is not an adequate measure of biological information on the DNA, for example.  </a:t>
            </a:r>
            <a:r>
              <a:rPr lang="en-GB" sz="800" b="1"/>
              <a:t>The Shannon concept might be relevant to the transmission of strings of letters or numbers electronically, but bits of Shannon </a:t>
            </a:r>
            <a:r>
              <a:rPr lang="fr-FR" sz="800" b="1"/>
              <a:t>'</a:t>
            </a:r>
            <a:r>
              <a:rPr lang="en-GB" sz="800" b="1"/>
              <a:t>information</a:t>
            </a:r>
            <a:r>
              <a:rPr lang="fr-FR" sz="800" b="1"/>
              <a:t>'</a:t>
            </a:r>
            <a:r>
              <a:rPr lang="en-GB" sz="800" b="1"/>
              <a:t> (or Shannon entropy or uncertainty) do not measure the meaningful content of the message.  A random string of letters has the same Shannon information as a meaningful string. </a:t>
            </a:r>
            <a:r>
              <a:rPr lang="en-GB" sz="800"/>
              <a:t> However, if the receiver has knowledge of the system, the possible messages can be constrained and this </a:t>
            </a:r>
            <a:r>
              <a:rPr lang="en-GB" sz="800" i="1"/>
              <a:t>reduces</a:t>
            </a:r>
            <a:r>
              <a:rPr lang="en-GB" sz="800"/>
              <a:t> the Shannon information.  For example, if you sent an SMS message “Will I c u @ 8?” the expected replies would be yes or no.  The limited range of expected responses constrains the information such that it reduces the uncertainty / Shannon entropy or Shannon information greatly of the message received.  </a:t>
            </a:r>
            <a:r>
              <a:rPr lang="en-GB" sz="800" b="1"/>
              <a:t>So, under the circumstance where an intelligent receiver interprets the message (a la Gitt information theory), the random string has more bits of Shannon information (uncertainty / Shannon entropy) than a meaningful string.</a:t>
            </a:r>
          </a:p>
          <a:p>
            <a:pPr eaLnBrk="1" hangingPunct="1">
              <a:lnSpc>
                <a:spcPct val="80000"/>
              </a:lnSpc>
            </a:pPr>
            <a:r>
              <a:rPr lang="en-GB" sz="800" b="1"/>
              <a:t>The bottom line: a </a:t>
            </a:r>
            <a:r>
              <a:rPr lang="en-GB" sz="800" b="1" i="1"/>
              <a:t>decrease</a:t>
            </a:r>
            <a:r>
              <a:rPr lang="en-GB" sz="800" b="1"/>
              <a:t> in the bits of Shannon information / entropy / uncertainty will often accompany an </a:t>
            </a:r>
            <a:r>
              <a:rPr lang="en-GB" sz="800" b="1" i="1"/>
              <a:t>increase</a:t>
            </a:r>
            <a:r>
              <a:rPr lang="en-GB" sz="800" b="1"/>
              <a:t> in meaningful information.</a:t>
            </a:r>
          </a:p>
          <a:p>
            <a:pPr eaLnBrk="1" hangingPunct="1">
              <a:lnSpc>
                <a:spcPct val="80000"/>
              </a:lnSpc>
            </a:pPr>
            <a:r>
              <a:rPr lang="en-GB" sz="800" b="1"/>
              <a:t>It</a:t>
            </a:r>
            <a:r>
              <a:rPr lang="fr-FR" sz="800" b="1"/>
              <a:t>'</a:t>
            </a:r>
            <a:r>
              <a:rPr lang="en-GB" sz="800" b="1"/>
              <a:t>s probably best to call it Shannon entropy or Shannon uncertainty, leaving out </a:t>
            </a:r>
            <a:r>
              <a:rPr lang="fr-FR" sz="800" b="1"/>
              <a:t>'</a:t>
            </a:r>
            <a:r>
              <a:rPr lang="en-GB" sz="800" b="1"/>
              <a:t>information</a:t>
            </a:r>
            <a:r>
              <a:rPr lang="fr-FR" sz="800" b="1"/>
              <a:t>'</a:t>
            </a:r>
            <a:r>
              <a:rPr lang="en-GB" sz="800" b="1"/>
              <a:t>, to minimize confusion.</a:t>
            </a:r>
            <a:endParaRPr lang="en-US" sz="8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23EA74-1018-624B-A1FC-78A9EA62238F}" type="slidenum">
              <a:rPr lang="en-US" sz="1200"/>
              <a:pPr eaLnBrk="1" hangingPunct="1"/>
              <a:t>77</a:t>
            </a:fld>
            <a:endParaRPr lang="en-US" sz="1200"/>
          </a:p>
        </p:txBody>
      </p:sp>
      <p:sp>
        <p:nvSpPr>
          <p:cNvPr id="417794" name="Rectangle 2"/>
          <p:cNvSpPr>
            <a:spLocks noGrp="1" noRot="1" noChangeAspect="1" noChangeArrowheads="1" noTextEdit="1"/>
          </p:cNvSpPr>
          <p:nvPr>
            <p:ph type="sldImg"/>
          </p:nvPr>
        </p:nvSpPr>
        <p:spPr>
          <a:ln/>
        </p:spPr>
      </p:sp>
      <p:sp>
        <p:nvSpPr>
          <p:cNvPr id="6171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2258E-95E0-E740-9914-701CA691A50A}" type="slidenum">
              <a:rPr lang="en-US" sz="1200"/>
              <a:pPr eaLnBrk="1" hangingPunct="1"/>
              <a:t>78</a:t>
            </a:fld>
            <a:endParaRPr lang="en-US" sz="1200"/>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Mutations do not increase information—further information for those who object to the points made here: Jonathan Sarfati, "Is antibiotic resistance really due to increase in information?" (27 Sept 2003 "Today</a:t>
            </a:r>
            <a:r>
              <a:rPr lang="fr-FR"/>
              <a:t>'</a:t>
            </a:r>
            <a:r>
              <a:rPr lang="en-US"/>
              <a:t>s Feature"), </a:t>
            </a:r>
            <a:r>
              <a:rPr lang="en-US">
                <a:hlinkClick r:id="rId3"/>
              </a:rPr>
              <a:t>http://www.answersingenesis.org/home/area/feedback/negative_22October2001.asp</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052D47-2380-8946-801F-D4812E415437}" type="slidenum">
              <a:rPr lang="en-US" sz="1200"/>
              <a:pPr eaLnBrk="1" hangingPunct="1"/>
              <a:t>80</a:t>
            </a:fld>
            <a:endParaRPr lang="en-US" sz="1200"/>
          </a:p>
        </p:txBody>
      </p:sp>
      <p:sp>
        <p:nvSpPr>
          <p:cNvPr id="422914" name="Rectangle 2"/>
          <p:cNvSpPr>
            <a:spLocks noGrp="1" noRot="1" noChangeAspect="1" noChangeArrowheads="1" noTextEdit="1"/>
          </p:cNvSpPr>
          <p:nvPr>
            <p:ph type="sldImg"/>
          </p:nvPr>
        </p:nvSpPr>
        <p:spPr>
          <a:ln/>
        </p:spPr>
      </p:sp>
      <p:sp>
        <p:nvSpPr>
          <p:cNvPr id="6245379" name="Rectangle 3"/>
          <p:cNvSpPr>
            <a:spLocks noGrp="1" noChangeArrowheads="1"/>
          </p:cNvSpPr>
          <p:nvPr>
            <p:ph type="body" idx="1"/>
          </p:nvPr>
        </p:nvSpPr>
        <p:spPr/>
        <p:txBody>
          <a:bodyPr/>
          <a:lstStyle/>
          <a:p>
            <a:pPr eaLnBrk="1" hangingPunct="1">
              <a:defRPr/>
            </a:pPr>
            <a:r>
              <a:rPr lang="en-US" dirty="0" smtClean="0">
                <a:cs typeface="+mn-cs"/>
              </a:rPr>
              <a:t>A steam train starting at the brown city traveling south to the city in green ends up with less fuel (coal), and even less by the time it gets to the red city.</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EA831E-AFD7-5143-BFD7-37374993720E}" type="slidenum">
              <a:rPr lang="en-US" sz="1200"/>
              <a:pPr eaLnBrk="1" hangingPunct="1"/>
              <a:t>81</a:t>
            </a:fld>
            <a:endParaRPr lang="en-US" sz="1200"/>
          </a:p>
        </p:txBody>
      </p:sp>
      <p:sp>
        <p:nvSpPr>
          <p:cNvPr id="424962" name="Rectangle 2"/>
          <p:cNvSpPr>
            <a:spLocks noGrp="1" noRot="1" noChangeAspect="1" noChangeArrowheads="1" noTextEdit="1"/>
          </p:cNvSpPr>
          <p:nvPr>
            <p:ph type="sldImg"/>
          </p:nvPr>
        </p:nvSpPr>
        <p:spPr>
          <a:ln/>
        </p:spPr>
      </p:sp>
      <p:sp>
        <p:nvSpPr>
          <p:cNvPr id="6249475" name="Rectangle 3"/>
          <p:cNvSpPr>
            <a:spLocks noGrp="1" noChangeArrowheads="1"/>
          </p:cNvSpPr>
          <p:nvPr>
            <p:ph type="body" idx="1"/>
          </p:nvPr>
        </p:nvSpPr>
        <p:spPr/>
        <p:txBody>
          <a:bodyPr/>
          <a:lstStyle/>
          <a:p>
            <a:pPr eaLnBrk="1" hangingPunct="1">
              <a:defRPr/>
            </a:pPr>
            <a:r>
              <a:rPr lang="en-US" smtClean="0">
                <a:cs typeface="+mn-cs"/>
              </a:rPr>
              <a:t>NS &amp; M Railroad stands for Natural Selection &amp; Mutations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E4CE87-498E-A545-8D5E-1D68846E398C}" type="slidenum">
              <a:rPr lang="en-US" sz="1200"/>
              <a:pPr eaLnBrk="1" hangingPunct="1"/>
              <a:t>8</a:t>
            </a:fld>
            <a:endParaRPr lang="en-US" sz="1200"/>
          </a:p>
        </p:txBody>
      </p:sp>
      <p:sp>
        <p:nvSpPr>
          <p:cNvPr id="277506" name="Rectangle 2"/>
          <p:cNvSpPr>
            <a:spLocks noGrp="1" noRot="1" noChangeAspect="1" noChangeArrowheads="1" noTextEdit="1"/>
          </p:cNvSpPr>
          <p:nvPr>
            <p:ph type="sldImg"/>
          </p:nvPr>
        </p:nvSpPr>
        <p:spPr>
          <a:ln/>
        </p:spPr>
      </p:sp>
      <p:sp>
        <p:nvSpPr>
          <p:cNvPr id="5836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E6F28B-3818-E14C-89CD-FA475139659F}" type="slidenum">
              <a:rPr lang="en-US" sz="1200"/>
              <a:pPr eaLnBrk="1" hangingPunct="1"/>
              <a:t>82</a:t>
            </a:fld>
            <a:endParaRPr lang="en-US" sz="1200"/>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NS &amp; M Railroad stands for Natural Selection &amp; Mutations</a:t>
            </a:r>
          </a:p>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1B8243-D73E-6044-B81E-5AD879B35593}" type="slidenum">
              <a:rPr lang="en-US" sz="1200"/>
              <a:pPr eaLnBrk="1" hangingPunct="1"/>
              <a:t>83</a:t>
            </a:fld>
            <a:endParaRPr lang="en-US" sz="1200"/>
          </a:p>
        </p:txBody>
      </p:sp>
      <p:sp>
        <p:nvSpPr>
          <p:cNvPr id="429058" name="Rectangle 2"/>
          <p:cNvSpPr>
            <a:spLocks noGrp="1" noRot="1" noChangeAspect="1" noChangeArrowheads="1" noTextEdit="1"/>
          </p:cNvSpPr>
          <p:nvPr>
            <p:ph type="sldImg"/>
          </p:nvPr>
        </p:nvSpPr>
        <p:spPr>
          <a:ln/>
        </p:spPr>
      </p:sp>
      <p:sp>
        <p:nvSpPr>
          <p:cNvPr id="6134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2E1C06-3F55-AF48-8B61-344C39AB83F4}" type="slidenum">
              <a:rPr lang="en-US" sz="1200"/>
              <a:pPr eaLnBrk="1" hangingPunct="1"/>
              <a:t>84</a:t>
            </a:fld>
            <a:endParaRPr lang="en-US" sz="1200"/>
          </a:p>
        </p:txBody>
      </p:sp>
      <p:sp>
        <p:nvSpPr>
          <p:cNvPr id="431106" name="Rectangle 2"/>
          <p:cNvSpPr>
            <a:spLocks noGrp="1" noRot="1" noChangeAspect="1" noChangeArrowheads="1" noTextEdit="1"/>
          </p:cNvSpPr>
          <p:nvPr>
            <p:ph type="sldImg"/>
          </p:nvPr>
        </p:nvSpPr>
        <p:spPr>
          <a:ln/>
        </p:spPr>
      </p:sp>
      <p:sp>
        <p:nvSpPr>
          <p:cNvPr id="2562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8A2712-40E9-B14E-B5B4-7FCDE44F0DC7}" type="slidenum">
              <a:rPr lang="en-US" sz="1200"/>
              <a:pPr eaLnBrk="1" hangingPunct="1"/>
              <a:t>85</a:t>
            </a:fld>
            <a:endParaRPr lang="en-US" sz="1200"/>
          </a:p>
        </p:txBody>
      </p:sp>
      <p:sp>
        <p:nvSpPr>
          <p:cNvPr id="433154"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712487-C9D5-764F-8286-6E79C829CC4B}" type="slidenum">
              <a:rPr lang="en-US" sz="1200"/>
              <a:pPr eaLnBrk="1" hangingPunct="1"/>
              <a:t>86</a:t>
            </a:fld>
            <a:endParaRPr lang="en-US" sz="1200"/>
          </a:p>
        </p:txBody>
      </p:sp>
      <p:sp>
        <p:nvSpPr>
          <p:cNvPr id="435202" name="Rectangle 2"/>
          <p:cNvSpPr>
            <a:spLocks noGrp="1" noRot="1" noChangeAspect="1" noChangeArrowheads="1" noTextEdit="1"/>
          </p:cNvSpPr>
          <p:nvPr>
            <p:ph type="sldImg"/>
          </p:nvPr>
        </p:nvSpPr>
        <p:spPr>
          <a:ln/>
        </p:spPr>
      </p:sp>
      <p:sp>
        <p:nvSpPr>
          <p:cNvPr id="6181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D9BA9B-6E92-1A44-A89D-E25B3250DBD1}" type="slidenum">
              <a:rPr lang="en-US" sz="1200"/>
              <a:pPr eaLnBrk="1" hangingPunct="1"/>
              <a:t>88</a:t>
            </a:fld>
            <a:endParaRPr lang="en-US" sz="1200"/>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http://www.eugeneweekly.com/2005/graphics/021005calendar2.jpg</a:t>
            </a:r>
          </a:p>
          <a:p>
            <a:pPr eaLnBrk="1" hangingPunct="1"/>
            <a:r>
              <a:rPr lang="en-US"/>
              <a:t>Quote: http://activistcash.com/biography_quotes.cfm/bid/456</a:t>
            </a:r>
          </a:p>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9464BD-8B9E-4144-ACF1-340891734B3D}" type="slidenum">
              <a:rPr lang="en-US" sz="1200"/>
              <a:pPr eaLnBrk="1" hangingPunct="1"/>
              <a:t>89</a:t>
            </a:fld>
            <a:endParaRPr lang="en-US" sz="1200"/>
          </a:p>
        </p:txBody>
      </p:sp>
      <p:sp>
        <p:nvSpPr>
          <p:cNvPr id="440322" name="Rectangle 2"/>
          <p:cNvSpPr>
            <a:spLocks noGrp="1" noRot="1" noChangeAspect="1" noChangeArrowheads="1" noTextEdit="1"/>
          </p:cNvSpPr>
          <p:nvPr>
            <p:ph type="sldImg"/>
          </p:nvPr>
        </p:nvSpPr>
        <p:spPr>
          <a:ln/>
        </p:spPr>
      </p:sp>
      <p:sp>
        <p:nvSpPr>
          <p:cNvPr id="5818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FD0493-0A6E-B24C-B0C9-D43BB8354C2C}" type="slidenum">
              <a:rPr lang="en-US" sz="1200"/>
              <a:pPr eaLnBrk="1" hangingPunct="1"/>
              <a:t>90</a:t>
            </a:fld>
            <a:endParaRPr lang="en-US" sz="1200"/>
          </a:p>
        </p:txBody>
      </p:sp>
      <p:sp>
        <p:nvSpPr>
          <p:cNvPr id="442370" name="Rectangle 2"/>
          <p:cNvSpPr>
            <a:spLocks noGrp="1" noRot="1" noChangeAspect="1" noChangeArrowheads="1" noTextEdit="1"/>
          </p:cNvSpPr>
          <p:nvPr>
            <p:ph type="sldImg"/>
          </p:nvPr>
        </p:nvSpPr>
        <p:spPr>
          <a:ln/>
        </p:spPr>
      </p:sp>
      <p:sp>
        <p:nvSpPr>
          <p:cNvPr id="4954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1880E5-1860-D64A-9759-D4CBE965DC8C}" type="slidenum">
              <a:rPr lang="en-US" sz="1200"/>
              <a:pPr eaLnBrk="1" hangingPunct="1"/>
              <a:t>91</a:t>
            </a:fld>
            <a:endParaRPr lang="en-US" sz="1200"/>
          </a:p>
        </p:txBody>
      </p:sp>
      <p:sp>
        <p:nvSpPr>
          <p:cNvPr id="444418" name="Rectangle 2"/>
          <p:cNvSpPr>
            <a:spLocks noGrp="1" noRot="1" noChangeAspect="1" noChangeArrowheads="1" noTextEdit="1"/>
          </p:cNvSpPr>
          <p:nvPr>
            <p:ph type="sldImg"/>
          </p:nvPr>
        </p:nvSpPr>
        <p:spPr>
          <a:ln/>
        </p:spPr>
      </p:sp>
      <p:sp>
        <p:nvSpPr>
          <p:cNvPr id="2845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2EFF79-CD27-3146-A9A9-2646FA79E46E}" type="slidenum">
              <a:rPr lang="en-US" sz="1200"/>
              <a:pPr eaLnBrk="1" hangingPunct="1"/>
              <a:t>92</a:t>
            </a:fld>
            <a:endParaRPr lang="en-US" sz="1200"/>
          </a:p>
        </p:txBody>
      </p:sp>
      <p:sp>
        <p:nvSpPr>
          <p:cNvPr id="446466" name="Rectangle 2"/>
          <p:cNvSpPr>
            <a:spLocks noGrp="1" noRot="1" noChangeAspect="1" noChangeArrowheads="1" noTextEdit="1"/>
          </p:cNvSpPr>
          <p:nvPr>
            <p:ph type="sldImg"/>
          </p:nvPr>
        </p:nvSpPr>
        <p:spPr>
          <a:ln/>
        </p:spPr>
      </p:sp>
      <p:sp>
        <p:nvSpPr>
          <p:cNvPr id="2846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5146BF-C228-E041-B84A-380179FFCE4E}" type="slidenum">
              <a:rPr lang="en-US" sz="1200"/>
              <a:pPr eaLnBrk="1" hangingPunct="1"/>
              <a:t>9</a:t>
            </a:fld>
            <a:endParaRPr lang="en-US" sz="1200"/>
          </a:p>
        </p:txBody>
      </p:sp>
      <p:sp>
        <p:nvSpPr>
          <p:cNvPr id="279554" name="Rectangle 2"/>
          <p:cNvSpPr>
            <a:spLocks noGrp="1" noRot="1" noChangeAspect="1" noChangeArrowheads="1" noTextEdit="1"/>
          </p:cNvSpPr>
          <p:nvPr>
            <p:ph type="sldImg"/>
          </p:nvPr>
        </p:nvSpPr>
        <p:spPr>
          <a:ln/>
        </p:spPr>
      </p:sp>
      <p:sp>
        <p:nvSpPr>
          <p:cNvPr id="3921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C94B15-DD97-B846-A2EA-F98807E1E88B}" type="slidenum">
              <a:rPr lang="en-US" sz="1200">
                <a:solidFill>
                  <a:srgbClr val="000000"/>
                </a:solidFill>
              </a:rPr>
              <a:pPr eaLnBrk="1" hangingPunct="1"/>
              <a:t>93</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94</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Creation</a:t>
            </a:r>
            <a:r>
              <a:rPr lang="en-US" baseline="0" dirty="0" smtClean="0">
                <a:latin typeface="Arial" charset="0"/>
              </a:rPr>
              <a:t>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E1E826-4706-9446-98DE-32B7B155082D}" type="slidenum">
              <a:rPr lang="en-US" sz="1200"/>
              <a:pPr eaLnBrk="1" hangingPunct="1"/>
              <a:t>97</a:t>
            </a:fld>
            <a:endParaRPr lang="en-US" sz="1200"/>
          </a:p>
        </p:txBody>
      </p:sp>
      <p:sp>
        <p:nvSpPr>
          <p:cNvPr id="454658" name="Rectangle 2"/>
          <p:cNvSpPr>
            <a:spLocks noGrp="1" noRot="1" noChangeAspect="1" noChangeArrowheads="1" noTextEdit="1"/>
          </p:cNvSpPr>
          <p:nvPr>
            <p:ph type="sldImg"/>
          </p:nvPr>
        </p:nvSpPr>
        <p:spPr>
          <a:ln/>
        </p:spPr>
      </p:sp>
      <p:sp>
        <p:nvSpPr>
          <p:cNvPr id="2024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C670A-A7D8-3B42-BB4A-A9D37BA7AD62}" type="slidenum">
              <a:rPr lang="en-US" sz="1200"/>
              <a:pPr eaLnBrk="1" hangingPunct="1"/>
              <a:t>98</a:t>
            </a:fld>
            <a:endParaRPr lang="en-US" sz="1200"/>
          </a:p>
        </p:txBody>
      </p:sp>
      <p:sp>
        <p:nvSpPr>
          <p:cNvPr id="456706" name="Rectangle 2"/>
          <p:cNvSpPr>
            <a:spLocks noGrp="1" noRot="1" noChangeAspect="1" noChangeArrowheads="1" noTextEdit="1"/>
          </p:cNvSpPr>
          <p:nvPr>
            <p:ph type="sldImg"/>
          </p:nvPr>
        </p:nvSpPr>
        <p:spPr>
          <a:ln/>
        </p:spPr>
      </p:sp>
      <p:sp>
        <p:nvSpPr>
          <p:cNvPr id="6163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502F7F-9F67-6948-B7BE-262C6BED57B7}" type="slidenum">
              <a:rPr lang="en-US" sz="1200"/>
              <a:pPr eaLnBrk="1" hangingPunct="1"/>
              <a:t>99</a:t>
            </a:fld>
            <a:endParaRPr lang="en-US" sz="1200"/>
          </a:p>
        </p:txBody>
      </p:sp>
      <p:sp>
        <p:nvSpPr>
          <p:cNvPr id="458754" name="Rectangle 2"/>
          <p:cNvSpPr>
            <a:spLocks noGrp="1" noRot="1" noChangeAspect="1" noChangeArrowheads="1" noTextEdit="1"/>
          </p:cNvSpPr>
          <p:nvPr>
            <p:ph type="sldImg"/>
          </p:nvPr>
        </p:nvSpPr>
        <p:spPr>
          <a:ln/>
        </p:spPr>
      </p:sp>
      <p:sp>
        <p:nvSpPr>
          <p:cNvPr id="2026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856CD1-48FA-204B-9312-EC4DB243702F}" type="slidenum">
              <a:rPr lang="en-US" sz="1200"/>
              <a:pPr eaLnBrk="1" hangingPunct="1"/>
              <a:t>100</a:t>
            </a:fld>
            <a:endParaRPr lang="en-US" sz="1200"/>
          </a:p>
        </p:txBody>
      </p:sp>
      <p:sp>
        <p:nvSpPr>
          <p:cNvPr id="460802" name="Rectangle 2"/>
          <p:cNvSpPr>
            <a:spLocks noGrp="1" noRot="1" noChangeAspect="1" noChangeArrowheads="1" noTextEdit="1"/>
          </p:cNvSpPr>
          <p:nvPr>
            <p:ph type="sldImg"/>
          </p:nvPr>
        </p:nvSpPr>
        <p:spPr>
          <a:ln/>
        </p:spPr>
      </p:sp>
      <p:sp>
        <p:nvSpPr>
          <p:cNvPr id="61675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CF7A9F-1567-704C-92AC-E889E8B2982D}" type="slidenum">
              <a:rPr lang="en-US" sz="1200"/>
              <a:pPr eaLnBrk="1" hangingPunct="1"/>
              <a:t>101</a:t>
            </a:fld>
            <a:endParaRPr lang="en-US" sz="120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 a 2003 review of the scientific literature, Dr. Jerry Bergman shows that in the development of antibiotic or pesticide resistance most of the examples are not due to mutations but built-in genetic and molecular biological defense systems and that in the few cases where mutations are involved it always involves a loss of genetic information.  See Jerry Bergman, </a:t>
            </a:r>
            <a:r>
              <a:rPr lang="ja-JP" altLang="en-US"/>
              <a:t>“</a:t>
            </a:r>
            <a:r>
              <a:rPr lang="en-US" altLang="ja-JP"/>
              <a:t>Does the acquisition of antibiotic and pesticide resistance provide evidence for evolution?,</a:t>
            </a:r>
            <a:r>
              <a:rPr lang="ja-JP" altLang="en-US"/>
              <a:t>”</a:t>
            </a:r>
            <a:r>
              <a:rPr lang="en-US" altLang="ja-JP"/>
              <a:t> </a:t>
            </a:r>
            <a:r>
              <a:rPr lang="en-US" altLang="ja-JP" i="1"/>
              <a:t>TJ</a:t>
            </a:r>
            <a:r>
              <a:rPr lang="en-US" altLang="ja-JP"/>
              <a:t> 17:1 (2003), 26-32.</a:t>
            </a:r>
          </a:p>
          <a:p>
            <a:pPr eaLnBrk="1" hangingPunct="1"/>
            <a:r>
              <a:rPr lang="en-US"/>
              <a:t>Dr. Kevin Anderson in CRSQ 41:4 (Mar. 2005), pp. 318-26, says in the summary:</a:t>
            </a:r>
          </a:p>
          <a:p>
            <a:pPr eaLnBrk="1" hangingPunct="1"/>
            <a:r>
              <a:rPr lang="ja-JP" altLang="en-US"/>
              <a:t>“</a:t>
            </a:r>
            <a:r>
              <a:rPr lang="en-US" altLang="ja-JP"/>
              <a:t>Resistance to antibiotics and other antimicrobials is often claimed to be a clear demonstration of "evolution in a Petri dish." However, analysis of the genetic events causing this resistance reveals that they are not consistent with the genetic events necessary for evolution (defined as common "descent with modification"). Rather, </a:t>
            </a:r>
            <a:r>
              <a:rPr lang="en-US" altLang="ja-JP" b="1"/>
              <a:t>resistance resulting from horizontal gene transfer merely provides a mechanism for transferring pre-existing resistance genes</a:t>
            </a:r>
            <a:r>
              <a:rPr lang="en-US" altLang="ja-JP"/>
              <a:t>. Horizontal transfer does not provide a mechanism for the origin of those genes. </a:t>
            </a:r>
            <a:r>
              <a:rPr lang="en-US" altLang="ja-JP" b="1"/>
              <a:t>Spontaneous mutation does provide a potential genetic mechanism for the origin of these genes, but such an origin has never been demonstrated.</a:t>
            </a:r>
            <a:r>
              <a:rPr lang="en-US" altLang="ja-JP"/>
              <a:t> Instead, </a:t>
            </a:r>
            <a:r>
              <a:rPr lang="en-US" altLang="ja-JP" b="1"/>
              <a:t>all known examples of antibiotic resistance via mutation</a:t>
            </a:r>
            <a:r>
              <a:rPr lang="en-US" altLang="ja-JP"/>
              <a:t> are inconsistent with the genetic requirements of evolution. These mutations </a:t>
            </a:r>
            <a:r>
              <a:rPr lang="en-US" altLang="ja-JP" b="1"/>
              <a:t>result in the loss of pre-existing cellular systems/activities</a:t>
            </a:r>
            <a:r>
              <a:rPr lang="en-US" altLang="ja-JP"/>
              <a:t>, such as porins and other transport systems, regulatory systems, enzyme activity, and protein binding. Antibiotic resistance may also impart some de-crease of "relative fitness" (severe in a few cases), although for many mutants this is compensated by reversion. The real biological cost, though, is loss of pre-existing systems and activities. Such losses are never compensated, unless resistance is lost, and cannot validly be offered as examples of true evolutionary change.</a:t>
            </a:r>
            <a:r>
              <a:rPr lang="ja-JP" altLang="en-US"/>
              <a:t>”</a:t>
            </a:r>
            <a:r>
              <a:rPr lang="en-US" altLang="ja-JP"/>
              <a:t> </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B98E8F-385B-FA4D-9D80-E3DCC1FA1EDB}" type="slidenum">
              <a:rPr lang="en-US" sz="1200"/>
              <a:pPr eaLnBrk="1" hangingPunct="1"/>
              <a:t>102</a:t>
            </a:fld>
            <a:endParaRPr lang="en-US" sz="1200"/>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 a 2003 review of the scientific literature, Dr. Jerry Bergman shows that in the development of antibiotic or pesticide resistance most of the examples are not due to mutations but built-in genetic and molecular biological defense systems and that in the few cases where mutations are involved it always involves a loss of genetic information.  See Jerry Bergman, </a:t>
            </a:r>
            <a:r>
              <a:rPr lang="ja-JP" altLang="en-US"/>
              <a:t>“</a:t>
            </a:r>
            <a:r>
              <a:rPr lang="en-US" altLang="ja-JP"/>
              <a:t>Does the acquisition of antibiotic and pesticide resistance provide evidence for evolution?,</a:t>
            </a:r>
            <a:r>
              <a:rPr lang="ja-JP" altLang="en-US"/>
              <a:t>”</a:t>
            </a:r>
            <a:r>
              <a:rPr lang="en-US" altLang="ja-JP"/>
              <a:t> </a:t>
            </a:r>
            <a:r>
              <a:rPr lang="en-US" altLang="ja-JP" i="1"/>
              <a:t>TJ</a:t>
            </a:r>
            <a:r>
              <a:rPr lang="en-US" altLang="ja-JP"/>
              <a:t> 17:1 (2003), 26-32.</a:t>
            </a:r>
          </a:p>
          <a:p>
            <a:pPr eaLnBrk="1" hangingPunct="1"/>
            <a:r>
              <a:rPr lang="en-US"/>
              <a:t>Dr. Kevin Anderson in CRSQ 41:4 (Mar. 2005), pp. 318-26, says in the summary:</a:t>
            </a:r>
          </a:p>
          <a:p>
            <a:pPr eaLnBrk="1" hangingPunct="1"/>
            <a:r>
              <a:rPr lang="ja-JP" altLang="en-US"/>
              <a:t>“</a:t>
            </a:r>
            <a:r>
              <a:rPr lang="en-US" altLang="ja-JP"/>
              <a:t>Resistance to antibiotics and other antimicrobials is often claimed to be a clear demonstration of "evolution in a Petri dish." However, analysis of the genetic events causing this resistance reveals that they are not consistent with the genetic events necessary for evolution (defined as common "descent with modification"). Rather, </a:t>
            </a:r>
            <a:r>
              <a:rPr lang="en-US" altLang="ja-JP" b="1"/>
              <a:t>resistance resulting from horizontal gene transfer merely provides a mechanism for transferring pre-existing resistance genes</a:t>
            </a:r>
            <a:r>
              <a:rPr lang="en-US" altLang="ja-JP"/>
              <a:t>. Horizontal transfer does not provide a mechanism for the origin of those genes. </a:t>
            </a:r>
            <a:r>
              <a:rPr lang="en-US" altLang="ja-JP" b="1"/>
              <a:t>Spontaneous mutation does provide a potential genetic mechanism for the origin of these genes, but such an origin has never been demonstrated.</a:t>
            </a:r>
            <a:r>
              <a:rPr lang="en-US" altLang="ja-JP"/>
              <a:t> Instead, </a:t>
            </a:r>
            <a:r>
              <a:rPr lang="en-US" altLang="ja-JP" b="1"/>
              <a:t>all known examples of antibiotic resistance via mutation</a:t>
            </a:r>
            <a:r>
              <a:rPr lang="en-US" altLang="ja-JP"/>
              <a:t> are inconsistent with the genetic requirements of evolution. These mutations </a:t>
            </a:r>
            <a:r>
              <a:rPr lang="en-US" altLang="ja-JP" b="1"/>
              <a:t>result in the loss of pre-existing cellular systems/activities</a:t>
            </a:r>
            <a:r>
              <a:rPr lang="en-US" altLang="ja-JP"/>
              <a:t>, such as porins and other transport systems, regulatory systems, enzyme activity, and protein binding. Antibiotic resistance may also impart some de-crease of "relative fitness" (severe in a few cases), although for many mutants this is compensated by reversion. The real biological cost, though, is loss of pre-existing systems and activities. Such losses are never compensated, unless resistance is lost, and cannot validly be offered as examples of true evolutionary change.</a:t>
            </a:r>
            <a:r>
              <a:rPr lang="ja-JP" altLang="en-US"/>
              <a:t>”</a:t>
            </a:r>
            <a:r>
              <a:rPr lang="en-US" altLang="ja-JP"/>
              <a:t>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300C06-38B5-CE4F-99D9-06A973FE556F}" type="slidenum">
              <a:rPr lang="en-US"/>
              <a:pPr>
                <a:defRPr/>
              </a:pPr>
              <a:t>‹#›</a:t>
            </a:fld>
            <a:endParaRPr lang="en-US"/>
          </a:p>
        </p:txBody>
      </p:sp>
    </p:spTree>
    <p:extLst>
      <p:ext uri="{BB962C8B-B14F-4D97-AF65-F5344CB8AC3E}">
        <p14:creationId xmlns:p14="http://schemas.microsoft.com/office/powerpoint/2010/main" val="81491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B7F9B7-66D2-E74A-A016-1F7304A7A86E}" type="slidenum">
              <a:rPr lang="en-US"/>
              <a:pPr>
                <a:defRPr/>
              </a:pPr>
              <a:t>‹#›</a:t>
            </a:fld>
            <a:endParaRPr lang="en-US"/>
          </a:p>
        </p:txBody>
      </p:sp>
    </p:spTree>
    <p:extLst>
      <p:ext uri="{BB962C8B-B14F-4D97-AF65-F5344CB8AC3E}">
        <p14:creationId xmlns:p14="http://schemas.microsoft.com/office/powerpoint/2010/main" val="3211379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5805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007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36138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98143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63830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73440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4492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57597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61724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904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3D64C-EA0F-1741-BED0-553B5D201FB3}" type="slidenum">
              <a:rPr lang="en-US"/>
              <a:pPr>
                <a:defRPr/>
              </a:pPr>
              <a:t>‹#›</a:t>
            </a:fld>
            <a:endParaRPr lang="en-US"/>
          </a:p>
        </p:txBody>
      </p:sp>
    </p:spTree>
    <p:extLst>
      <p:ext uri="{BB962C8B-B14F-4D97-AF65-F5344CB8AC3E}">
        <p14:creationId xmlns:p14="http://schemas.microsoft.com/office/powerpoint/2010/main" val="1237025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8613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2172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344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9362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33526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7972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75486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467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35081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9594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A9A51D-B7E4-574A-AC19-608F3DEADCD5}" type="slidenum">
              <a:rPr lang="en-US"/>
              <a:pPr>
                <a:defRPr/>
              </a:pPr>
              <a:t>‹#›</a:t>
            </a:fld>
            <a:endParaRPr lang="en-US"/>
          </a:p>
        </p:txBody>
      </p:sp>
    </p:spTree>
    <p:extLst>
      <p:ext uri="{BB962C8B-B14F-4D97-AF65-F5344CB8AC3E}">
        <p14:creationId xmlns:p14="http://schemas.microsoft.com/office/powerpoint/2010/main" val="22544797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76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84652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66689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6519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604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5179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40448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73386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509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792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2E5F9-8E95-B749-8E26-EF68770CAB9B}" type="slidenum">
              <a:rPr lang="en-US"/>
              <a:pPr>
                <a:defRPr/>
              </a:pPr>
              <a:t>‹#›</a:t>
            </a:fld>
            <a:endParaRPr lang="en-US"/>
          </a:p>
        </p:txBody>
      </p:sp>
    </p:spTree>
    <p:extLst>
      <p:ext uri="{BB962C8B-B14F-4D97-AF65-F5344CB8AC3E}">
        <p14:creationId xmlns:p14="http://schemas.microsoft.com/office/powerpoint/2010/main" val="3769725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46056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44880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3976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15293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40296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66424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40366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9263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43506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593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AB723-D329-4B49-86D4-EB107BADACA4}" type="slidenum">
              <a:rPr lang="en-US"/>
              <a:pPr>
                <a:defRPr/>
              </a:pPr>
              <a:t>‹#›</a:t>
            </a:fld>
            <a:endParaRPr lang="en-US"/>
          </a:p>
        </p:txBody>
      </p:sp>
    </p:spTree>
    <p:extLst>
      <p:ext uri="{BB962C8B-B14F-4D97-AF65-F5344CB8AC3E}">
        <p14:creationId xmlns:p14="http://schemas.microsoft.com/office/powerpoint/2010/main" val="3730446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6223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0916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7917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00525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79904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3080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81209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43807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6487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B38C8-AE30-BA4E-8CAC-DF8DA05B1506}" type="slidenum">
              <a:rPr lang="en-US"/>
              <a:pPr>
                <a:defRPr/>
              </a:pPr>
              <a:t>‹#›</a:t>
            </a:fld>
            <a:endParaRPr lang="en-US"/>
          </a:p>
        </p:txBody>
      </p:sp>
    </p:spTree>
    <p:extLst>
      <p:ext uri="{BB962C8B-B14F-4D97-AF65-F5344CB8AC3E}">
        <p14:creationId xmlns:p14="http://schemas.microsoft.com/office/powerpoint/2010/main" val="647210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5361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85907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6428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1270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8397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71475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9030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99308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929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7736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4597D3-AC12-8649-9452-361C875ADA8A}" type="slidenum">
              <a:rPr lang="en-US"/>
              <a:pPr>
                <a:defRPr/>
              </a:pPr>
              <a:t>‹#›</a:t>
            </a:fld>
            <a:endParaRPr lang="en-US"/>
          </a:p>
        </p:txBody>
      </p:sp>
    </p:spTree>
    <p:extLst>
      <p:ext uri="{BB962C8B-B14F-4D97-AF65-F5344CB8AC3E}">
        <p14:creationId xmlns:p14="http://schemas.microsoft.com/office/powerpoint/2010/main" val="26301788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18916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8924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0963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1335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08388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47843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57923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8447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06494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33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AEE89E-5B96-D841-9C86-393AD6E0C1DF}" type="slidenum">
              <a:rPr lang="en-US"/>
              <a:pPr>
                <a:defRPr/>
              </a:pPr>
              <a:t>‹#›</a:t>
            </a:fld>
            <a:endParaRPr lang="en-US"/>
          </a:p>
        </p:txBody>
      </p:sp>
    </p:spTree>
    <p:extLst>
      <p:ext uri="{BB962C8B-B14F-4D97-AF65-F5344CB8AC3E}">
        <p14:creationId xmlns:p14="http://schemas.microsoft.com/office/powerpoint/2010/main" val="26496214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89210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3711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7671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60530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15476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22676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4105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86340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0365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2716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3F0C1D-AB41-174C-9EE3-A5A444C75DB6}" type="slidenum">
              <a:rPr lang="en-US"/>
              <a:pPr>
                <a:defRPr/>
              </a:pPr>
              <a:t>‹#›</a:t>
            </a:fld>
            <a:endParaRPr lang="en-US"/>
          </a:p>
        </p:txBody>
      </p:sp>
    </p:spTree>
    <p:extLst>
      <p:ext uri="{BB962C8B-B14F-4D97-AF65-F5344CB8AC3E}">
        <p14:creationId xmlns:p14="http://schemas.microsoft.com/office/powerpoint/2010/main" val="20852613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9754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45065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14445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878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19211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26433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428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526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83253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4614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9EB717-1FA2-6D49-9593-BF1C073414E1}" type="slidenum">
              <a:rPr lang="en-US"/>
              <a:pPr>
                <a:defRPr/>
              </a:pPr>
              <a:t>‹#›</a:t>
            </a:fld>
            <a:endParaRPr lang="en-US"/>
          </a:p>
        </p:txBody>
      </p:sp>
    </p:spTree>
    <p:extLst>
      <p:ext uri="{BB962C8B-B14F-4D97-AF65-F5344CB8AC3E}">
        <p14:creationId xmlns:p14="http://schemas.microsoft.com/office/powerpoint/2010/main" val="11159986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03126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24191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318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97887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035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19002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90140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6845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3127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912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9961F-8CFE-1741-9942-1B3FFDB4CC32}" type="slidenum">
              <a:rPr lang="en-US"/>
              <a:pPr>
                <a:defRPr/>
              </a:pPr>
              <a:t>‹#›</a:t>
            </a:fld>
            <a:endParaRPr lang="en-US"/>
          </a:p>
        </p:txBody>
      </p:sp>
    </p:spTree>
    <p:extLst>
      <p:ext uri="{BB962C8B-B14F-4D97-AF65-F5344CB8AC3E}">
        <p14:creationId xmlns:p14="http://schemas.microsoft.com/office/powerpoint/2010/main" val="2591083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077171-E560-074F-B615-21E8E05C0763}" type="slidenum">
              <a:rPr lang="en-US"/>
              <a:pPr>
                <a:defRPr/>
              </a:pPr>
              <a:t>‹#›</a:t>
            </a:fld>
            <a:endParaRPr lang="en-US"/>
          </a:p>
        </p:txBody>
      </p:sp>
    </p:spTree>
    <p:extLst>
      <p:ext uri="{BB962C8B-B14F-4D97-AF65-F5344CB8AC3E}">
        <p14:creationId xmlns:p14="http://schemas.microsoft.com/office/powerpoint/2010/main" val="11277340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8839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62165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5848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6517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66308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0537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77828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62393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298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7474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F2A0D-3F10-6847-AF9C-8038A9F491D8}" type="slidenum">
              <a:rPr lang="en-US"/>
              <a:pPr>
                <a:defRPr/>
              </a:pPr>
              <a:t>‹#›</a:t>
            </a:fld>
            <a:endParaRPr lang="en-US"/>
          </a:p>
        </p:txBody>
      </p:sp>
    </p:spTree>
    <p:extLst>
      <p:ext uri="{BB962C8B-B14F-4D97-AF65-F5344CB8AC3E}">
        <p14:creationId xmlns:p14="http://schemas.microsoft.com/office/powerpoint/2010/main" val="13819846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624768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39617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1487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1053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9962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00133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2785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41645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1265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16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4B914-764A-8B4A-8EDC-40246A332876}" type="slidenum">
              <a:rPr lang="en-US"/>
              <a:pPr>
                <a:defRPr/>
              </a:pPr>
              <a:t>‹#›</a:t>
            </a:fld>
            <a:endParaRPr lang="en-US"/>
          </a:p>
        </p:txBody>
      </p:sp>
    </p:spTree>
    <p:extLst>
      <p:ext uri="{BB962C8B-B14F-4D97-AF65-F5344CB8AC3E}">
        <p14:creationId xmlns:p14="http://schemas.microsoft.com/office/powerpoint/2010/main" val="4622948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4701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73318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264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836306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6340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1586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77579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3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86863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4807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B5983B-3431-754E-9AA1-1B35A52E81F6}" type="slidenum">
              <a:rPr lang="en-US"/>
              <a:pPr>
                <a:defRPr/>
              </a:pPr>
              <a:t>‹#›</a:t>
            </a:fld>
            <a:endParaRPr lang="en-US"/>
          </a:p>
        </p:txBody>
      </p:sp>
    </p:spTree>
    <p:extLst>
      <p:ext uri="{BB962C8B-B14F-4D97-AF65-F5344CB8AC3E}">
        <p14:creationId xmlns:p14="http://schemas.microsoft.com/office/powerpoint/2010/main" val="9184301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92443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2114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598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32879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76535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642284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2907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05188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3744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31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0C7899-69D5-CB45-8765-168F5800894C}" type="slidenum">
              <a:rPr lang="en-US"/>
              <a:pPr>
                <a:defRPr/>
              </a:pPr>
              <a:t>‹#›</a:t>
            </a:fld>
            <a:endParaRPr lang="en-US"/>
          </a:p>
        </p:txBody>
      </p:sp>
    </p:spTree>
    <p:extLst>
      <p:ext uri="{BB962C8B-B14F-4D97-AF65-F5344CB8AC3E}">
        <p14:creationId xmlns:p14="http://schemas.microsoft.com/office/powerpoint/2010/main" val="31447704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34313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478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9368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F931BF-01D1-304B-9AC6-1A7D9F2ABCAE}" type="slidenum">
              <a:rPr lang="en-US"/>
              <a:pPr>
                <a:defRPr/>
              </a:pPr>
              <a:t>‹#›</a:t>
            </a:fld>
            <a:endParaRPr lang="en-US"/>
          </a:p>
        </p:txBody>
      </p:sp>
    </p:spTree>
    <p:extLst>
      <p:ext uri="{BB962C8B-B14F-4D97-AF65-F5344CB8AC3E}">
        <p14:creationId xmlns:p14="http://schemas.microsoft.com/office/powerpoint/2010/main" val="34953539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202FE0-E9EE-BB43-AAA7-7BE944703C0D}" type="slidenum">
              <a:rPr lang="en-US"/>
              <a:pPr>
                <a:defRPr/>
              </a:pPr>
              <a:t>‹#›</a:t>
            </a:fld>
            <a:endParaRPr lang="en-US"/>
          </a:p>
        </p:txBody>
      </p:sp>
    </p:spTree>
    <p:extLst>
      <p:ext uri="{BB962C8B-B14F-4D97-AF65-F5344CB8AC3E}">
        <p14:creationId xmlns:p14="http://schemas.microsoft.com/office/powerpoint/2010/main" val="1852855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A8ECC7-62D7-6445-A32E-A09D361A2434}" type="slidenum">
              <a:rPr lang="en-US"/>
              <a:pPr>
                <a:defRPr/>
              </a:pPr>
              <a:t>‹#›</a:t>
            </a:fld>
            <a:endParaRPr lang="en-US"/>
          </a:p>
        </p:txBody>
      </p:sp>
    </p:spTree>
    <p:extLst>
      <p:ext uri="{BB962C8B-B14F-4D97-AF65-F5344CB8AC3E}">
        <p14:creationId xmlns:p14="http://schemas.microsoft.com/office/powerpoint/2010/main" val="22141542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9927CC-123C-9E4E-8120-0BF3418A0470}" type="slidenum">
              <a:rPr lang="en-US"/>
              <a:pPr>
                <a:defRPr/>
              </a:pPr>
              <a:t>‹#›</a:t>
            </a:fld>
            <a:endParaRPr lang="en-US"/>
          </a:p>
        </p:txBody>
      </p:sp>
    </p:spTree>
    <p:extLst>
      <p:ext uri="{BB962C8B-B14F-4D97-AF65-F5344CB8AC3E}">
        <p14:creationId xmlns:p14="http://schemas.microsoft.com/office/powerpoint/2010/main" val="17894661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0DDC21A-8A51-2941-9188-AAD39E721541}" type="slidenum">
              <a:rPr lang="en-US"/>
              <a:pPr>
                <a:defRPr/>
              </a:pPr>
              <a:t>‹#›</a:t>
            </a:fld>
            <a:endParaRPr lang="en-US"/>
          </a:p>
        </p:txBody>
      </p:sp>
    </p:spTree>
    <p:extLst>
      <p:ext uri="{BB962C8B-B14F-4D97-AF65-F5344CB8AC3E}">
        <p14:creationId xmlns:p14="http://schemas.microsoft.com/office/powerpoint/2010/main" val="425554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01FEF1-842D-3C4A-8BBA-2327F6156041}" type="slidenum">
              <a:rPr lang="en-US"/>
              <a:pPr>
                <a:defRPr/>
              </a:pPr>
              <a:t>‹#›</a:t>
            </a:fld>
            <a:endParaRPr lang="en-US"/>
          </a:p>
        </p:txBody>
      </p:sp>
    </p:spTree>
    <p:extLst>
      <p:ext uri="{BB962C8B-B14F-4D97-AF65-F5344CB8AC3E}">
        <p14:creationId xmlns:p14="http://schemas.microsoft.com/office/powerpoint/2010/main" val="11585590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CBD365-EB66-734F-A594-96EE2C8980B4}" type="slidenum">
              <a:rPr lang="en-US"/>
              <a:pPr>
                <a:defRPr/>
              </a:pPr>
              <a:t>‹#›</a:t>
            </a:fld>
            <a:endParaRPr lang="en-US"/>
          </a:p>
        </p:txBody>
      </p:sp>
    </p:spTree>
    <p:extLst>
      <p:ext uri="{BB962C8B-B14F-4D97-AF65-F5344CB8AC3E}">
        <p14:creationId xmlns:p14="http://schemas.microsoft.com/office/powerpoint/2010/main" val="672249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836F0-D583-D44A-8BA3-DB2A5013555C}" type="slidenum">
              <a:rPr lang="en-US"/>
              <a:pPr>
                <a:defRPr/>
              </a:pPr>
              <a:t>‹#›</a:t>
            </a:fld>
            <a:endParaRPr lang="en-US"/>
          </a:p>
        </p:txBody>
      </p:sp>
    </p:spTree>
    <p:extLst>
      <p:ext uri="{BB962C8B-B14F-4D97-AF65-F5344CB8AC3E}">
        <p14:creationId xmlns:p14="http://schemas.microsoft.com/office/powerpoint/2010/main" val="1945770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1BFCE9-2546-E149-94CE-58126D75B3EA}" type="slidenum">
              <a:rPr lang="en-US"/>
              <a:pPr>
                <a:defRPr/>
              </a:pPr>
              <a:t>‹#›</a:t>
            </a:fld>
            <a:endParaRPr lang="en-US"/>
          </a:p>
        </p:txBody>
      </p:sp>
    </p:spTree>
    <p:extLst>
      <p:ext uri="{BB962C8B-B14F-4D97-AF65-F5344CB8AC3E}">
        <p14:creationId xmlns:p14="http://schemas.microsoft.com/office/powerpoint/2010/main" val="27210992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08378A-DDD5-7843-9678-33826EF05AB9}" type="slidenum">
              <a:rPr lang="en-US"/>
              <a:pPr>
                <a:defRPr/>
              </a:pPr>
              <a:t>‹#›</a:t>
            </a:fld>
            <a:endParaRPr lang="en-US"/>
          </a:p>
        </p:txBody>
      </p:sp>
    </p:spTree>
    <p:extLst>
      <p:ext uri="{BB962C8B-B14F-4D97-AF65-F5344CB8AC3E}">
        <p14:creationId xmlns:p14="http://schemas.microsoft.com/office/powerpoint/2010/main" val="8722039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38C01B-F140-1341-A206-C379D9D928FB}" type="slidenum">
              <a:rPr lang="en-US"/>
              <a:pPr>
                <a:defRPr/>
              </a:pPr>
              <a:t>‹#›</a:t>
            </a:fld>
            <a:endParaRPr lang="en-US"/>
          </a:p>
        </p:txBody>
      </p:sp>
    </p:spTree>
    <p:extLst>
      <p:ext uri="{BB962C8B-B14F-4D97-AF65-F5344CB8AC3E}">
        <p14:creationId xmlns:p14="http://schemas.microsoft.com/office/powerpoint/2010/main" val="29466282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E0FEAA-F099-EB4A-BE7A-EEACB8F08269}" type="slidenum">
              <a:rPr lang="en-US"/>
              <a:pPr>
                <a:defRPr/>
              </a:pPr>
              <a:t>‹#›</a:t>
            </a:fld>
            <a:endParaRPr lang="en-US"/>
          </a:p>
        </p:txBody>
      </p:sp>
    </p:spTree>
    <p:extLst>
      <p:ext uri="{BB962C8B-B14F-4D97-AF65-F5344CB8AC3E}">
        <p14:creationId xmlns:p14="http://schemas.microsoft.com/office/powerpoint/2010/main" val="22337414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36386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94516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83469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60976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1067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5265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7F5D2B-468C-4A4F-AB2D-31829C1D283B}" type="slidenum">
              <a:rPr lang="en-US"/>
              <a:pPr>
                <a:defRPr/>
              </a:pPr>
              <a:t>‹#›</a:t>
            </a:fld>
            <a:endParaRPr lang="en-US"/>
          </a:p>
        </p:txBody>
      </p:sp>
    </p:spTree>
    <p:extLst>
      <p:ext uri="{BB962C8B-B14F-4D97-AF65-F5344CB8AC3E}">
        <p14:creationId xmlns:p14="http://schemas.microsoft.com/office/powerpoint/2010/main" val="1410167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1561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47369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73231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52407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9632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35383D-328E-1348-82AD-1E5385CF86C1}" type="slidenum">
              <a:rPr lang="en-US"/>
              <a:pPr>
                <a:defRPr/>
              </a:pPr>
              <a:t>‹#›</a:t>
            </a:fld>
            <a:endParaRPr lang="en-US"/>
          </a:p>
        </p:txBody>
      </p:sp>
    </p:spTree>
    <p:extLst>
      <p:ext uri="{BB962C8B-B14F-4D97-AF65-F5344CB8AC3E}">
        <p14:creationId xmlns:p14="http://schemas.microsoft.com/office/powerpoint/2010/main" val="34793659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66200E-CD4B-A44F-864C-73444B14A59D}" type="slidenum">
              <a:rPr lang="en-US"/>
              <a:pPr>
                <a:defRPr/>
              </a:pPr>
              <a:t>‹#›</a:t>
            </a:fld>
            <a:endParaRPr lang="en-US"/>
          </a:p>
        </p:txBody>
      </p:sp>
    </p:spTree>
    <p:extLst>
      <p:ext uri="{BB962C8B-B14F-4D97-AF65-F5344CB8AC3E}">
        <p14:creationId xmlns:p14="http://schemas.microsoft.com/office/powerpoint/2010/main" val="10430893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850B67-53BC-7F45-97CB-B25A6B1066B3}" type="slidenum">
              <a:rPr lang="en-US"/>
              <a:pPr>
                <a:defRPr/>
              </a:pPr>
              <a:t>‹#›</a:t>
            </a:fld>
            <a:endParaRPr lang="en-US"/>
          </a:p>
        </p:txBody>
      </p:sp>
    </p:spTree>
    <p:extLst>
      <p:ext uri="{BB962C8B-B14F-4D97-AF65-F5344CB8AC3E}">
        <p14:creationId xmlns:p14="http://schemas.microsoft.com/office/powerpoint/2010/main" val="25634166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44B778-06DC-1340-972C-84450C4B3E4E}" type="slidenum">
              <a:rPr lang="en-US"/>
              <a:pPr>
                <a:defRPr/>
              </a:pPr>
              <a:t>‹#›</a:t>
            </a:fld>
            <a:endParaRPr lang="en-US"/>
          </a:p>
        </p:txBody>
      </p:sp>
    </p:spTree>
    <p:extLst>
      <p:ext uri="{BB962C8B-B14F-4D97-AF65-F5344CB8AC3E}">
        <p14:creationId xmlns:p14="http://schemas.microsoft.com/office/powerpoint/2010/main" val="12388703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91EF4E-74F4-B84A-9858-512DB5B1DB75}" type="slidenum">
              <a:rPr lang="en-US"/>
              <a:pPr>
                <a:defRPr/>
              </a:pPr>
              <a:t>‹#›</a:t>
            </a:fld>
            <a:endParaRPr lang="en-US"/>
          </a:p>
        </p:txBody>
      </p:sp>
    </p:spTree>
    <p:extLst>
      <p:ext uri="{BB962C8B-B14F-4D97-AF65-F5344CB8AC3E}">
        <p14:creationId xmlns:p14="http://schemas.microsoft.com/office/powerpoint/2010/main" val="1019149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095CDE-F2E3-B348-AAC1-1D29278B6943}" type="slidenum">
              <a:rPr lang="en-US"/>
              <a:pPr>
                <a:defRPr/>
              </a:pPr>
              <a:t>‹#›</a:t>
            </a:fld>
            <a:endParaRPr lang="en-US"/>
          </a:p>
        </p:txBody>
      </p:sp>
    </p:spTree>
    <p:extLst>
      <p:ext uri="{BB962C8B-B14F-4D97-AF65-F5344CB8AC3E}">
        <p14:creationId xmlns:p14="http://schemas.microsoft.com/office/powerpoint/2010/main" val="22925316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DA7447-148A-D54E-805B-3A91F39599BF}" type="slidenum">
              <a:rPr lang="en-US"/>
              <a:pPr>
                <a:defRPr/>
              </a:pPr>
              <a:t>‹#›</a:t>
            </a:fld>
            <a:endParaRPr lang="en-US"/>
          </a:p>
        </p:txBody>
      </p:sp>
    </p:spTree>
    <p:extLst>
      <p:ext uri="{BB962C8B-B14F-4D97-AF65-F5344CB8AC3E}">
        <p14:creationId xmlns:p14="http://schemas.microsoft.com/office/powerpoint/2010/main" val="11818739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097D996-E9C0-0044-BF41-A9C09A026AA0}" type="slidenum">
              <a:rPr lang="en-US"/>
              <a:pPr>
                <a:defRPr/>
              </a:pPr>
              <a:t>‹#›</a:t>
            </a:fld>
            <a:endParaRPr lang="en-US"/>
          </a:p>
        </p:txBody>
      </p:sp>
    </p:spTree>
    <p:extLst>
      <p:ext uri="{BB962C8B-B14F-4D97-AF65-F5344CB8AC3E}">
        <p14:creationId xmlns:p14="http://schemas.microsoft.com/office/powerpoint/2010/main" val="37428905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57BD44-50B8-D04F-A845-6439C795945B}" type="slidenum">
              <a:rPr lang="en-US"/>
              <a:pPr>
                <a:defRPr/>
              </a:pPr>
              <a:t>‹#›</a:t>
            </a:fld>
            <a:endParaRPr lang="en-US"/>
          </a:p>
        </p:txBody>
      </p:sp>
    </p:spTree>
    <p:extLst>
      <p:ext uri="{BB962C8B-B14F-4D97-AF65-F5344CB8AC3E}">
        <p14:creationId xmlns:p14="http://schemas.microsoft.com/office/powerpoint/2010/main" val="29042227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94839C-522F-5D42-951C-478301C472FD}" type="slidenum">
              <a:rPr lang="en-US"/>
              <a:pPr>
                <a:defRPr/>
              </a:pPr>
              <a:t>‹#›</a:t>
            </a:fld>
            <a:endParaRPr lang="en-US"/>
          </a:p>
        </p:txBody>
      </p:sp>
    </p:spTree>
    <p:extLst>
      <p:ext uri="{BB962C8B-B14F-4D97-AF65-F5344CB8AC3E}">
        <p14:creationId xmlns:p14="http://schemas.microsoft.com/office/powerpoint/2010/main" val="40802681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B79D39-AD94-E043-826D-1FFDFC9B3123}" type="slidenum">
              <a:rPr lang="en-US"/>
              <a:pPr>
                <a:defRPr/>
              </a:pPr>
              <a:t>‹#›</a:t>
            </a:fld>
            <a:endParaRPr lang="en-US"/>
          </a:p>
        </p:txBody>
      </p:sp>
    </p:spTree>
    <p:extLst>
      <p:ext uri="{BB962C8B-B14F-4D97-AF65-F5344CB8AC3E}">
        <p14:creationId xmlns:p14="http://schemas.microsoft.com/office/powerpoint/2010/main" val="20507809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774D24-BD5B-0A45-871A-2154336357E0}" type="slidenum">
              <a:rPr lang="en-US"/>
              <a:pPr>
                <a:defRPr/>
              </a:pPr>
              <a:t>‹#›</a:t>
            </a:fld>
            <a:endParaRPr lang="en-US"/>
          </a:p>
        </p:txBody>
      </p:sp>
    </p:spTree>
    <p:extLst>
      <p:ext uri="{BB962C8B-B14F-4D97-AF65-F5344CB8AC3E}">
        <p14:creationId xmlns:p14="http://schemas.microsoft.com/office/powerpoint/2010/main" val="31706413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403100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4755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50163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205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B38A57-F078-1544-BF36-6BB89EEA1E8A}" type="slidenum">
              <a:rPr lang="en-US"/>
              <a:pPr>
                <a:defRPr/>
              </a:pPr>
              <a:t>‹#›</a:t>
            </a:fld>
            <a:endParaRPr lang="en-US"/>
          </a:p>
        </p:txBody>
      </p:sp>
    </p:spTree>
    <p:extLst>
      <p:ext uri="{BB962C8B-B14F-4D97-AF65-F5344CB8AC3E}">
        <p14:creationId xmlns:p14="http://schemas.microsoft.com/office/powerpoint/2010/main" val="34712041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67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12192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4292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00448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55586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36382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50592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35914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24416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9092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33696A-FBDD-6442-8DFE-417C9D53E3E6}" type="slidenum">
              <a:rPr lang="en-US"/>
              <a:pPr>
                <a:defRPr/>
              </a:pPr>
              <a:t>‹#›</a:t>
            </a:fld>
            <a:endParaRPr lang="en-US"/>
          </a:p>
        </p:txBody>
      </p:sp>
    </p:spTree>
    <p:extLst>
      <p:ext uri="{BB962C8B-B14F-4D97-AF65-F5344CB8AC3E}">
        <p14:creationId xmlns:p14="http://schemas.microsoft.com/office/powerpoint/2010/main" val="118289961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096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18168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7898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0976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658264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53769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59653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5544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B42A3A-931F-F44C-9925-75AD44179CB9}" type="slidenum">
              <a:rPr lang="en-US"/>
              <a:pPr>
                <a:defRPr/>
              </a:pPr>
              <a:t>‹#›</a:t>
            </a:fld>
            <a:endParaRPr lang="en-US"/>
          </a:p>
        </p:txBody>
      </p:sp>
    </p:spTree>
    <p:extLst>
      <p:ext uri="{BB962C8B-B14F-4D97-AF65-F5344CB8AC3E}">
        <p14:creationId xmlns:p14="http://schemas.microsoft.com/office/powerpoint/2010/main" val="26802460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550FC-A239-3D4B-BD9B-D5DC5BCD9499}" type="slidenum">
              <a:rPr lang="en-US"/>
              <a:pPr>
                <a:defRPr/>
              </a:pPr>
              <a:t>‹#›</a:t>
            </a:fld>
            <a:endParaRPr lang="en-US"/>
          </a:p>
        </p:txBody>
      </p:sp>
    </p:spTree>
    <p:extLst>
      <p:ext uri="{BB962C8B-B14F-4D97-AF65-F5344CB8AC3E}">
        <p14:creationId xmlns:p14="http://schemas.microsoft.com/office/powerpoint/2010/main" val="75472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79118C-6581-7541-BD5B-76042185AB16}" type="slidenum">
              <a:rPr lang="en-US"/>
              <a:pPr>
                <a:defRPr/>
              </a:pPr>
              <a:t>‹#›</a:t>
            </a:fld>
            <a:endParaRPr lang="en-US"/>
          </a:p>
        </p:txBody>
      </p:sp>
    </p:spTree>
    <p:extLst>
      <p:ext uri="{BB962C8B-B14F-4D97-AF65-F5344CB8AC3E}">
        <p14:creationId xmlns:p14="http://schemas.microsoft.com/office/powerpoint/2010/main" val="3098957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D883E-2AE5-424D-A86D-C3478653D8F3}" type="slidenum">
              <a:rPr lang="en-US"/>
              <a:pPr>
                <a:defRPr/>
              </a:pPr>
              <a:t>‹#›</a:t>
            </a:fld>
            <a:endParaRPr lang="en-US"/>
          </a:p>
        </p:txBody>
      </p:sp>
    </p:spTree>
    <p:extLst>
      <p:ext uri="{BB962C8B-B14F-4D97-AF65-F5344CB8AC3E}">
        <p14:creationId xmlns:p14="http://schemas.microsoft.com/office/powerpoint/2010/main" val="21341224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D696F-FD49-F04D-8430-2C632175E194}" type="slidenum">
              <a:rPr lang="en-US"/>
              <a:pPr>
                <a:defRPr/>
              </a:pPr>
              <a:t>‹#›</a:t>
            </a:fld>
            <a:endParaRPr lang="en-US"/>
          </a:p>
        </p:txBody>
      </p:sp>
    </p:spTree>
    <p:extLst>
      <p:ext uri="{BB962C8B-B14F-4D97-AF65-F5344CB8AC3E}">
        <p14:creationId xmlns:p14="http://schemas.microsoft.com/office/powerpoint/2010/main" val="33305256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0652DC-FB9E-5E4E-B0F5-0A6755955F2E}" type="slidenum">
              <a:rPr lang="en-US"/>
              <a:pPr>
                <a:defRPr/>
              </a:pPr>
              <a:t>‹#›</a:t>
            </a:fld>
            <a:endParaRPr lang="en-US"/>
          </a:p>
        </p:txBody>
      </p:sp>
    </p:spTree>
    <p:extLst>
      <p:ext uri="{BB962C8B-B14F-4D97-AF65-F5344CB8AC3E}">
        <p14:creationId xmlns:p14="http://schemas.microsoft.com/office/powerpoint/2010/main" val="35148279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1C9913-234C-CD4D-BB32-2DBFC218CD72}" type="slidenum">
              <a:rPr lang="en-US"/>
              <a:pPr>
                <a:defRPr/>
              </a:pPr>
              <a:t>‹#›</a:t>
            </a:fld>
            <a:endParaRPr lang="en-US"/>
          </a:p>
        </p:txBody>
      </p:sp>
    </p:spTree>
    <p:extLst>
      <p:ext uri="{BB962C8B-B14F-4D97-AF65-F5344CB8AC3E}">
        <p14:creationId xmlns:p14="http://schemas.microsoft.com/office/powerpoint/2010/main" val="30496704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C4B149-4A1D-1645-B4CA-B244483C13ED}" type="slidenum">
              <a:rPr lang="en-US"/>
              <a:pPr>
                <a:defRPr/>
              </a:pPr>
              <a:t>‹#›</a:t>
            </a:fld>
            <a:endParaRPr lang="en-US"/>
          </a:p>
        </p:txBody>
      </p:sp>
    </p:spTree>
    <p:extLst>
      <p:ext uri="{BB962C8B-B14F-4D97-AF65-F5344CB8AC3E}">
        <p14:creationId xmlns:p14="http://schemas.microsoft.com/office/powerpoint/2010/main" val="33757885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459EC5-1A22-7149-A27C-296129C547D8}" type="slidenum">
              <a:rPr lang="en-US"/>
              <a:pPr>
                <a:defRPr/>
              </a:pPr>
              <a:t>‹#›</a:t>
            </a:fld>
            <a:endParaRPr lang="en-US"/>
          </a:p>
        </p:txBody>
      </p:sp>
    </p:spTree>
    <p:extLst>
      <p:ext uri="{BB962C8B-B14F-4D97-AF65-F5344CB8AC3E}">
        <p14:creationId xmlns:p14="http://schemas.microsoft.com/office/powerpoint/2010/main" val="1582315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86A655-E3B0-F440-B972-C21386C34F1F}" type="slidenum">
              <a:rPr lang="en-US"/>
              <a:pPr>
                <a:defRPr/>
              </a:pPr>
              <a:t>‹#›</a:t>
            </a:fld>
            <a:endParaRPr lang="en-US"/>
          </a:p>
        </p:txBody>
      </p:sp>
    </p:spTree>
    <p:extLst>
      <p:ext uri="{BB962C8B-B14F-4D97-AF65-F5344CB8AC3E}">
        <p14:creationId xmlns:p14="http://schemas.microsoft.com/office/powerpoint/2010/main" val="3617841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58EE4F-1691-BD4F-A4EA-AF312E7F6CEE}" type="slidenum">
              <a:rPr lang="en-US"/>
              <a:pPr>
                <a:defRPr/>
              </a:pPr>
              <a:t>‹#›</a:t>
            </a:fld>
            <a:endParaRPr lang="en-US"/>
          </a:p>
        </p:txBody>
      </p:sp>
    </p:spTree>
    <p:extLst>
      <p:ext uri="{BB962C8B-B14F-4D97-AF65-F5344CB8AC3E}">
        <p14:creationId xmlns:p14="http://schemas.microsoft.com/office/powerpoint/2010/main" val="29374791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555BFA-8C3B-DE49-B39B-23889F38553E}" type="slidenum">
              <a:rPr lang="en-US"/>
              <a:pPr>
                <a:defRPr/>
              </a:pPr>
              <a:t>‹#›</a:t>
            </a:fld>
            <a:endParaRPr lang="en-US"/>
          </a:p>
        </p:txBody>
      </p:sp>
    </p:spTree>
    <p:extLst>
      <p:ext uri="{BB962C8B-B14F-4D97-AF65-F5344CB8AC3E}">
        <p14:creationId xmlns:p14="http://schemas.microsoft.com/office/powerpoint/2010/main" val="406685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6CFC5F-F6E0-164F-A807-AE66CCC4103A}" type="slidenum">
              <a:rPr lang="en-US"/>
              <a:pPr>
                <a:defRPr/>
              </a:pPr>
              <a:t>‹#›</a:t>
            </a:fld>
            <a:endParaRPr lang="en-US"/>
          </a:p>
        </p:txBody>
      </p:sp>
    </p:spTree>
    <p:extLst>
      <p:ext uri="{BB962C8B-B14F-4D97-AF65-F5344CB8AC3E}">
        <p14:creationId xmlns:p14="http://schemas.microsoft.com/office/powerpoint/2010/main" val="9145133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5087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4036F3-195A-DB43-8D9B-C37C7A4D1362}" type="slidenum">
              <a:rPr lang="en-US"/>
              <a:pPr>
                <a:defRPr/>
              </a:pPr>
              <a:t>‹#›</a:t>
            </a:fld>
            <a:endParaRPr lang="en-US"/>
          </a:p>
        </p:txBody>
      </p:sp>
    </p:spTree>
    <p:extLst>
      <p:ext uri="{BB962C8B-B14F-4D97-AF65-F5344CB8AC3E}">
        <p14:creationId xmlns:p14="http://schemas.microsoft.com/office/powerpoint/2010/main" val="36053622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248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6375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64520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76789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03168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55196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28190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55036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9071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6304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F06139-7794-D74B-B336-019EDD19D4E6}" type="slidenum">
              <a:rPr lang="en-US"/>
              <a:pPr>
                <a:defRPr/>
              </a:pPr>
              <a:t>‹#›</a:t>
            </a:fld>
            <a:endParaRPr lang="en-US"/>
          </a:p>
        </p:txBody>
      </p:sp>
    </p:spTree>
    <p:extLst>
      <p:ext uri="{BB962C8B-B14F-4D97-AF65-F5344CB8AC3E}">
        <p14:creationId xmlns:p14="http://schemas.microsoft.com/office/powerpoint/2010/main" val="29052911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262843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98923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97291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52981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83331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26894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0809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35353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95116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4195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0E6160-E11A-7445-A825-E1DD6E251037}" type="slidenum">
              <a:rPr lang="en-US"/>
              <a:pPr>
                <a:defRPr/>
              </a:pPr>
              <a:t>‹#›</a:t>
            </a:fld>
            <a:endParaRPr lang="en-US"/>
          </a:p>
        </p:txBody>
      </p:sp>
    </p:spTree>
    <p:extLst>
      <p:ext uri="{BB962C8B-B14F-4D97-AF65-F5344CB8AC3E}">
        <p14:creationId xmlns:p14="http://schemas.microsoft.com/office/powerpoint/2010/main" val="16136809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9603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196982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03349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36253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305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06761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43675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6301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86621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6049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a:cs typeface="+mn-cs"/>
                </a:endParaRPr>
              </a:p>
            </p:txBody>
          </p:sp>
        </p:grpSp>
      </p:grpSp>
      <p:sp>
        <p:nvSpPr>
          <p:cNvPr id="127594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ja-JP" noProof="0" smtClean="0"/>
              <a:t>Click to edit Master title style</a:t>
            </a:r>
          </a:p>
        </p:txBody>
      </p:sp>
      <p:sp>
        <p:nvSpPr>
          <p:cNvPr id="127594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altLang="ja-JP"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87F32F4F-A685-CA4C-A07C-83FA466170CD}"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5625409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686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1716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565418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28897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66530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794973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3418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169442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1358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0448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6E4B61F-F44B-BF49-9FAD-263497FC0C43}"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40297954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540947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891632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21947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03160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200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93545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5181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3384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62632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8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5BA08D1-1A83-794E-8C7B-671C88DA60B2}"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9865133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67276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34835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544768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9056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819801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13074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711045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03837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4524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6488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CDC9322D-9DD8-9D4A-B0E8-23777F578FDF}"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30461398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30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94704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04155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9070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399495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457955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29300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59523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4496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6989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3CA339B6-CC65-C241-8C48-4E343D3A89E3}"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791967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88311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2872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54784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99869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4312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095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369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04638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65573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3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7204954C-13C4-D340-8CF1-3CA06942B7E9}"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427318922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0992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24647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5160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10790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92725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7356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645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698463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600181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4814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1EA5EF-3C95-4044-A83C-C28BC38E23D4}" type="slidenum">
              <a:rPr lang="en-US"/>
              <a:pPr>
                <a:defRPr/>
              </a:pPr>
              <a:t>‹#›</a:t>
            </a:fld>
            <a:endParaRPr lang="en-US"/>
          </a:p>
        </p:txBody>
      </p:sp>
    </p:spTree>
    <p:extLst>
      <p:ext uri="{BB962C8B-B14F-4D97-AF65-F5344CB8AC3E}">
        <p14:creationId xmlns:p14="http://schemas.microsoft.com/office/powerpoint/2010/main" val="2513274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F5A85565-EABA-7243-AF45-A25A66EA10F1}"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246612818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481074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6039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85666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10988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86164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245317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20962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13063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721021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201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8DC93278-3A9D-0A47-BF71-5D07507FF25A}"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24459826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28661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361569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27802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66321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5396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205112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414232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81447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1336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39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0406D4C6-ED72-7047-80DE-DBFAAA799A84}"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283603391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188909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95873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2987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8674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56844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79065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9000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88083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99174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737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812B92B5-E66A-8241-AC57-AB9C104E0D86}"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41411776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50A124-2CAF-A542-A76F-CB3F75672A10}" type="slidenum">
              <a:rPr lang="en-US"/>
              <a:pPr>
                <a:defRPr/>
              </a:pPr>
              <a:t>‹#›</a:t>
            </a:fld>
            <a:endParaRPr lang="en-US"/>
          </a:p>
        </p:txBody>
      </p:sp>
    </p:spTree>
    <p:extLst>
      <p:ext uri="{BB962C8B-B14F-4D97-AF65-F5344CB8AC3E}">
        <p14:creationId xmlns:p14="http://schemas.microsoft.com/office/powerpoint/2010/main" val="36946095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C056B1-F359-744C-9BC3-874F52CC7D6B}" type="slidenum">
              <a:rPr lang="en-US"/>
              <a:pPr>
                <a:defRPr/>
              </a:pPr>
              <a:t>‹#›</a:t>
            </a:fld>
            <a:endParaRPr lang="en-US"/>
          </a:p>
        </p:txBody>
      </p:sp>
    </p:spTree>
    <p:extLst>
      <p:ext uri="{BB962C8B-B14F-4D97-AF65-F5344CB8AC3E}">
        <p14:creationId xmlns:p14="http://schemas.microsoft.com/office/powerpoint/2010/main" val="11731727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22C6C4-52C0-2746-BE79-6DD048B64CA6}" type="slidenum">
              <a:rPr lang="en-US"/>
              <a:pPr>
                <a:defRPr/>
              </a:pPr>
              <a:t>‹#›</a:t>
            </a:fld>
            <a:endParaRPr lang="en-US"/>
          </a:p>
        </p:txBody>
      </p:sp>
    </p:spTree>
    <p:extLst>
      <p:ext uri="{BB962C8B-B14F-4D97-AF65-F5344CB8AC3E}">
        <p14:creationId xmlns:p14="http://schemas.microsoft.com/office/powerpoint/2010/main" val="32182289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2BBE0B-4F25-A84C-AEE9-93393835E28F}" type="slidenum">
              <a:rPr lang="en-US"/>
              <a:pPr>
                <a:defRPr/>
              </a:pPr>
              <a:t>‹#›</a:t>
            </a:fld>
            <a:endParaRPr lang="en-US"/>
          </a:p>
        </p:txBody>
      </p:sp>
    </p:spTree>
    <p:extLst>
      <p:ext uri="{BB962C8B-B14F-4D97-AF65-F5344CB8AC3E}">
        <p14:creationId xmlns:p14="http://schemas.microsoft.com/office/powerpoint/2010/main" val="21814662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F50BB-B3E3-904F-8FE5-01D2710B6AC8}" type="slidenum">
              <a:rPr lang="en-US"/>
              <a:pPr>
                <a:defRPr/>
              </a:pPr>
              <a:t>‹#›</a:t>
            </a:fld>
            <a:endParaRPr lang="en-US"/>
          </a:p>
        </p:txBody>
      </p:sp>
    </p:spTree>
    <p:extLst>
      <p:ext uri="{BB962C8B-B14F-4D97-AF65-F5344CB8AC3E}">
        <p14:creationId xmlns:p14="http://schemas.microsoft.com/office/powerpoint/2010/main" val="18797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94F504-7245-EA41-8916-8F21A1346F51}" type="slidenum">
              <a:rPr lang="en-US"/>
              <a:pPr>
                <a:defRPr/>
              </a:pPr>
              <a:t>‹#›</a:t>
            </a:fld>
            <a:endParaRPr lang="en-US"/>
          </a:p>
        </p:txBody>
      </p:sp>
    </p:spTree>
    <p:extLst>
      <p:ext uri="{BB962C8B-B14F-4D97-AF65-F5344CB8AC3E}">
        <p14:creationId xmlns:p14="http://schemas.microsoft.com/office/powerpoint/2010/main" val="206780771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E52D06-A399-ED4D-BD6B-BFEF257A9C48}" type="slidenum">
              <a:rPr lang="en-US"/>
              <a:pPr>
                <a:defRPr/>
              </a:pPr>
              <a:t>‹#›</a:t>
            </a:fld>
            <a:endParaRPr lang="en-US"/>
          </a:p>
        </p:txBody>
      </p:sp>
    </p:spTree>
    <p:extLst>
      <p:ext uri="{BB962C8B-B14F-4D97-AF65-F5344CB8AC3E}">
        <p14:creationId xmlns:p14="http://schemas.microsoft.com/office/powerpoint/2010/main" val="342611166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C26C8D-D7C8-2A43-9A8F-56733443FF62}" type="slidenum">
              <a:rPr lang="en-US"/>
              <a:pPr>
                <a:defRPr/>
              </a:pPr>
              <a:t>‹#›</a:t>
            </a:fld>
            <a:endParaRPr lang="en-US"/>
          </a:p>
        </p:txBody>
      </p:sp>
    </p:spTree>
    <p:extLst>
      <p:ext uri="{BB962C8B-B14F-4D97-AF65-F5344CB8AC3E}">
        <p14:creationId xmlns:p14="http://schemas.microsoft.com/office/powerpoint/2010/main" val="153387967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9DA36-870B-484F-8505-1CE17BA2C0C3}" type="slidenum">
              <a:rPr lang="en-US"/>
              <a:pPr>
                <a:defRPr/>
              </a:pPr>
              <a:t>‹#›</a:t>
            </a:fld>
            <a:endParaRPr lang="en-US"/>
          </a:p>
        </p:txBody>
      </p:sp>
    </p:spTree>
    <p:extLst>
      <p:ext uri="{BB962C8B-B14F-4D97-AF65-F5344CB8AC3E}">
        <p14:creationId xmlns:p14="http://schemas.microsoft.com/office/powerpoint/2010/main" val="363394343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63B2E0-BAEB-4F45-8438-1AB54EAABAC7}" type="slidenum">
              <a:rPr lang="en-US"/>
              <a:pPr>
                <a:defRPr/>
              </a:pPr>
              <a:t>‹#›</a:t>
            </a:fld>
            <a:endParaRPr lang="en-US"/>
          </a:p>
        </p:txBody>
      </p:sp>
    </p:spTree>
    <p:extLst>
      <p:ext uri="{BB962C8B-B14F-4D97-AF65-F5344CB8AC3E}">
        <p14:creationId xmlns:p14="http://schemas.microsoft.com/office/powerpoint/2010/main" val="2272636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0278E287-C2FB-7E48-B485-9E0847B7820E}"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128360849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40FC83-A9EE-1945-AF18-BF87DFD55141}" type="slidenum">
              <a:rPr lang="en-US"/>
              <a:pPr>
                <a:defRPr/>
              </a:pPr>
              <a:t>‹#›</a:t>
            </a:fld>
            <a:endParaRPr lang="en-US"/>
          </a:p>
        </p:txBody>
      </p:sp>
    </p:spTree>
    <p:extLst>
      <p:ext uri="{BB962C8B-B14F-4D97-AF65-F5344CB8AC3E}">
        <p14:creationId xmlns:p14="http://schemas.microsoft.com/office/powerpoint/2010/main" val="351423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51972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7231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92308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07789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679767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748641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5995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399070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6286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F7B4C-CAC0-CD4F-83C5-278F83884105}" type="slidenum">
              <a:rPr lang="en-US"/>
              <a:pPr>
                <a:defRPr/>
              </a:pPr>
              <a:t>‹#›</a:t>
            </a:fld>
            <a:endParaRPr lang="en-US"/>
          </a:p>
        </p:txBody>
      </p:sp>
    </p:spTree>
    <p:extLst>
      <p:ext uri="{BB962C8B-B14F-4D97-AF65-F5344CB8AC3E}">
        <p14:creationId xmlns:p14="http://schemas.microsoft.com/office/powerpoint/2010/main" val="12291987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31289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401395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14009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430339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785960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05049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3399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84048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63977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2963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25AE75-9BD4-3247-86E6-3A5ACD6A6EE6}" type="slidenum">
              <a:rPr lang="en-US"/>
              <a:pPr>
                <a:defRPr/>
              </a:pPr>
              <a:t>‹#›</a:t>
            </a:fld>
            <a:endParaRPr lang="en-US"/>
          </a:p>
        </p:txBody>
      </p:sp>
    </p:spTree>
    <p:extLst>
      <p:ext uri="{BB962C8B-B14F-4D97-AF65-F5344CB8AC3E}">
        <p14:creationId xmlns:p14="http://schemas.microsoft.com/office/powerpoint/2010/main" val="314543131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16504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655065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462804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154985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7800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429475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42635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8357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619190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220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B20478-1D73-9648-B2FC-E209AB2B6632}" type="slidenum">
              <a:rPr lang="en-US"/>
              <a:pPr>
                <a:defRPr/>
              </a:pPr>
              <a:t>‹#›</a:t>
            </a:fld>
            <a:endParaRPr lang="en-US"/>
          </a:p>
        </p:txBody>
      </p:sp>
    </p:spTree>
    <p:extLst>
      <p:ext uri="{BB962C8B-B14F-4D97-AF65-F5344CB8AC3E}">
        <p14:creationId xmlns:p14="http://schemas.microsoft.com/office/powerpoint/2010/main" val="42547014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626071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87540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051632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167812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099FC5B-CAF3-A64B-A5BB-FC4A279B8B50}" type="slidenum">
              <a:rPr lang="en-US"/>
              <a:pPr>
                <a:defRPr/>
              </a:pPr>
              <a:t>‹#›</a:t>
            </a:fld>
            <a:endParaRPr lang="en-US"/>
          </a:p>
        </p:txBody>
      </p:sp>
    </p:spTree>
    <p:extLst>
      <p:ext uri="{BB962C8B-B14F-4D97-AF65-F5344CB8AC3E}">
        <p14:creationId xmlns:p14="http://schemas.microsoft.com/office/powerpoint/2010/main" val="4255558739"/>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D50248C-5236-9B4B-957D-56484034205B}" type="slidenum">
              <a:rPr lang="en-US"/>
              <a:pPr>
                <a:defRPr/>
              </a:pPr>
              <a:t>‹#›</a:t>
            </a:fld>
            <a:endParaRPr lang="en-US"/>
          </a:p>
        </p:txBody>
      </p:sp>
    </p:spTree>
    <p:extLst>
      <p:ext uri="{BB962C8B-B14F-4D97-AF65-F5344CB8AC3E}">
        <p14:creationId xmlns:p14="http://schemas.microsoft.com/office/powerpoint/2010/main" val="369833592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4E0E8C8A-F15E-0E4B-A472-D062EE45792C}" type="slidenum">
              <a:rPr lang="en-US"/>
              <a:pPr>
                <a:defRPr/>
              </a:pPr>
              <a:t>‹#›</a:t>
            </a:fld>
            <a:endParaRPr lang="en-US"/>
          </a:p>
        </p:txBody>
      </p:sp>
    </p:spTree>
    <p:extLst>
      <p:ext uri="{BB962C8B-B14F-4D97-AF65-F5344CB8AC3E}">
        <p14:creationId xmlns:p14="http://schemas.microsoft.com/office/powerpoint/2010/main" val="3121431570"/>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AB307862-9AD2-AE4E-B196-F28F0FD16208}" type="slidenum">
              <a:rPr lang="en-US"/>
              <a:pPr>
                <a:defRPr/>
              </a:pPr>
              <a:t>‹#›</a:t>
            </a:fld>
            <a:endParaRPr lang="en-US"/>
          </a:p>
        </p:txBody>
      </p:sp>
    </p:spTree>
    <p:extLst>
      <p:ext uri="{BB962C8B-B14F-4D97-AF65-F5344CB8AC3E}">
        <p14:creationId xmlns:p14="http://schemas.microsoft.com/office/powerpoint/2010/main" val="426228649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FDE9245F-DD1E-B845-AE36-85775290AA63}" type="slidenum">
              <a:rPr lang="en-US"/>
              <a:pPr>
                <a:defRPr/>
              </a:pPr>
              <a:t>‹#›</a:t>
            </a:fld>
            <a:endParaRPr lang="en-US"/>
          </a:p>
        </p:txBody>
      </p:sp>
    </p:spTree>
    <p:extLst>
      <p:ext uri="{BB962C8B-B14F-4D97-AF65-F5344CB8AC3E}">
        <p14:creationId xmlns:p14="http://schemas.microsoft.com/office/powerpoint/2010/main" val="2187761129"/>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28E852AC-0F0B-DF4A-B770-01577D0EC4D3}" type="slidenum">
              <a:rPr lang="en-US"/>
              <a:pPr>
                <a:defRPr/>
              </a:pPr>
              <a:t>‹#›</a:t>
            </a:fld>
            <a:endParaRPr lang="en-US"/>
          </a:p>
        </p:txBody>
      </p:sp>
    </p:spTree>
    <p:extLst>
      <p:ext uri="{BB962C8B-B14F-4D97-AF65-F5344CB8AC3E}">
        <p14:creationId xmlns:p14="http://schemas.microsoft.com/office/powerpoint/2010/main" val="3589128160"/>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A73B84-7B14-EC4C-ADF7-94D5FFCC9A74}" type="slidenum">
              <a:rPr lang="en-US"/>
              <a:pPr>
                <a:defRPr/>
              </a:pPr>
              <a:t>‹#›</a:t>
            </a:fld>
            <a:endParaRPr lang="en-US"/>
          </a:p>
        </p:txBody>
      </p:sp>
    </p:spTree>
    <p:extLst>
      <p:ext uri="{BB962C8B-B14F-4D97-AF65-F5344CB8AC3E}">
        <p14:creationId xmlns:p14="http://schemas.microsoft.com/office/powerpoint/2010/main" val="321965113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5C718685-B334-E847-B681-9D882C29BD96}" type="slidenum">
              <a:rPr lang="en-US"/>
              <a:pPr>
                <a:defRPr/>
              </a:pPr>
              <a:t>‹#›</a:t>
            </a:fld>
            <a:endParaRPr lang="en-US"/>
          </a:p>
        </p:txBody>
      </p:sp>
    </p:spTree>
    <p:extLst>
      <p:ext uri="{BB962C8B-B14F-4D97-AF65-F5344CB8AC3E}">
        <p14:creationId xmlns:p14="http://schemas.microsoft.com/office/powerpoint/2010/main" val="3673904814"/>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785AA62A-D067-2547-ABE9-6A29E454B651}" type="slidenum">
              <a:rPr lang="en-US"/>
              <a:pPr>
                <a:defRPr/>
              </a:pPr>
              <a:t>‹#›</a:t>
            </a:fld>
            <a:endParaRPr lang="en-US"/>
          </a:p>
        </p:txBody>
      </p:sp>
    </p:spTree>
    <p:extLst>
      <p:ext uri="{BB962C8B-B14F-4D97-AF65-F5344CB8AC3E}">
        <p14:creationId xmlns:p14="http://schemas.microsoft.com/office/powerpoint/2010/main" val="4264623334"/>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17C9A31A-F197-8441-B015-46814772257C}" type="slidenum">
              <a:rPr lang="en-US"/>
              <a:pPr>
                <a:defRPr/>
              </a:pPr>
              <a:t>‹#›</a:t>
            </a:fld>
            <a:endParaRPr lang="en-US"/>
          </a:p>
        </p:txBody>
      </p:sp>
    </p:spTree>
    <p:extLst>
      <p:ext uri="{BB962C8B-B14F-4D97-AF65-F5344CB8AC3E}">
        <p14:creationId xmlns:p14="http://schemas.microsoft.com/office/powerpoint/2010/main" val="1583691963"/>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572F4C0D-2130-B14E-BDCE-0186F22BB266}" type="slidenum">
              <a:rPr lang="en-US"/>
              <a:pPr>
                <a:defRPr/>
              </a:pPr>
              <a:t>‹#›</a:t>
            </a:fld>
            <a:endParaRPr lang="en-US"/>
          </a:p>
        </p:txBody>
      </p:sp>
    </p:spTree>
    <p:extLst>
      <p:ext uri="{BB962C8B-B14F-4D97-AF65-F5344CB8AC3E}">
        <p14:creationId xmlns:p14="http://schemas.microsoft.com/office/powerpoint/2010/main" val="1886743369"/>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2B39989-4DC7-5F4B-B0E8-4563866F29AD}" type="slidenum">
              <a:rPr lang="en-US"/>
              <a:pPr>
                <a:defRPr/>
              </a:pPr>
              <a:t>‹#›</a:t>
            </a:fld>
            <a:endParaRPr lang="en-US"/>
          </a:p>
        </p:txBody>
      </p:sp>
    </p:spTree>
    <p:extLst>
      <p:ext uri="{BB962C8B-B14F-4D97-AF65-F5344CB8AC3E}">
        <p14:creationId xmlns:p14="http://schemas.microsoft.com/office/powerpoint/2010/main" val="1345096389"/>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989817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22677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311136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84921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867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86F133-A0B1-7B4E-ADCA-D527426DF3B9}" type="slidenum">
              <a:rPr lang="en-US"/>
              <a:pPr>
                <a:defRPr/>
              </a:pPr>
              <a:t>‹#›</a:t>
            </a:fld>
            <a:endParaRPr lang="en-US"/>
          </a:p>
        </p:txBody>
      </p:sp>
    </p:spTree>
    <p:extLst>
      <p:ext uri="{BB962C8B-B14F-4D97-AF65-F5344CB8AC3E}">
        <p14:creationId xmlns:p14="http://schemas.microsoft.com/office/powerpoint/2010/main" val="323679177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740292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5067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90201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49512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22740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628345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98558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4689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52564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64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C2E6A0-3751-7442-B187-E29C8E952AB2}" type="slidenum">
              <a:rPr lang="en-US"/>
              <a:pPr>
                <a:defRPr/>
              </a:pPr>
              <a:t>‹#›</a:t>
            </a:fld>
            <a:endParaRPr lang="en-US"/>
          </a:p>
        </p:txBody>
      </p:sp>
    </p:spTree>
    <p:extLst>
      <p:ext uri="{BB962C8B-B14F-4D97-AF65-F5344CB8AC3E}">
        <p14:creationId xmlns:p14="http://schemas.microsoft.com/office/powerpoint/2010/main" val="3645162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7E9B93-CB73-CE4D-A514-8FF4AF20B018}" type="slidenum">
              <a:rPr lang="en-US"/>
              <a:pPr>
                <a:defRPr/>
              </a:pPr>
              <a:t>‹#›</a:t>
            </a:fld>
            <a:endParaRPr lang="en-US"/>
          </a:p>
        </p:txBody>
      </p:sp>
    </p:spTree>
    <p:extLst>
      <p:ext uri="{BB962C8B-B14F-4D97-AF65-F5344CB8AC3E}">
        <p14:creationId xmlns:p14="http://schemas.microsoft.com/office/powerpoint/2010/main" val="278606211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415062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785646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59353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77691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204271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23926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048393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4295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9477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0535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0F38EA-A91A-FB45-A3BC-8CB1A2A0580E}" type="slidenum">
              <a:rPr lang="en-US"/>
              <a:pPr>
                <a:defRPr/>
              </a:pPr>
              <a:t>‹#›</a:t>
            </a:fld>
            <a:endParaRPr lang="en-US"/>
          </a:p>
        </p:txBody>
      </p:sp>
    </p:spTree>
    <p:extLst>
      <p:ext uri="{BB962C8B-B14F-4D97-AF65-F5344CB8AC3E}">
        <p14:creationId xmlns:p14="http://schemas.microsoft.com/office/powerpoint/2010/main" val="23600103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298561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271564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901733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674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761975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89511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997374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34140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3307306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106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DB8C1-AC26-1C43-9FF5-C58DB5F3C2D5}" type="slidenum">
              <a:rPr lang="en-US"/>
              <a:pPr>
                <a:defRPr/>
              </a:pPr>
              <a:t>‹#›</a:t>
            </a:fld>
            <a:endParaRPr lang="en-US"/>
          </a:p>
        </p:txBody>
      </p:sp>
    </p:spTree>
    <p:extLst>
      <p:ext uri="{BB962C8B-B14F-4D97-AF65-F5344CB8AC3E}">
        <p14:creationId xmlns:p14="http://schemas.microsoft.com/office/powerpoint/2010/main" val="290290057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2218346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71810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1221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323666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25452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877688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110501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38520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73037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0611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CE0EC-40F3-194B-93E4-DBC80C0BF505}" type="slidenum">
              <a:rPr lang="en-US"/>
              <a:pPr>
                <a:defRPr/>
              </a:pPr>
              <a:t>‹#›</a:t>
            </a:fld>
            <a:endParaRPr lang="en-US"/>
          </a:p>
        </p:txBody>
      </p:sp>
    </p:spTree>
    <p:extLst>
      <p:ext uri="{BB962C8B-B14F-4D97-AF65-F5344CB8AC3E}">
        <p14:creationId xmlns:p14="http://schemas.microsoft.com/office/powerpoint/2010/main" val="127390935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452661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20439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88072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068083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834752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825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735001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419881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589139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8405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5BDA4-2935-A449-97EA-17EE7234FC8D}" type="slidenum">
              <a:rPr lang="en-US"/>
              <a:pPr>
                <a:defRPr/>
              </a:pPr>
              <a:t>‹#›</a:t>
            </a:fld>
            <a:endParaRPr lang="en-US"/>
          </a:p>
        </p:txBody>
      </p:sp>
    </p:spTree>
    <p:extLst>
      <p:ext uri="{BB962C8B-B14F-4D97-AF65-F5344CB8AC3E}">
        <p14:creationId xmlns:p14="http://schemas.microsoft.com/office/powerpoint/2010/main" val="416144933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811157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413777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450910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623876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632845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77293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7025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09073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885772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8807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8FD9F-997C-7647-B05C-2786643430FC}" type="slidenum">
              <a:rPr lang="en-US"/>
              <a:pPr>
                <a:defRPr/>
              </a:pPr>
              <a:t>‹#›</a:t>
            </a:fld>
            <a:endParaRPr lang="en-US"/>
          </a:p>
        </p:txBody>
      </p:sp>
    </p:spTree>
    <p:extLst>
      <p:ext uri="{BB962C8B-B14F-4D97-AF65-F5344CB8AC3E}">
        <p14:creationId xmlns:p14="http://schemas.microsoft.com/office/powerpoint/2010/main" val="81273773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59724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918716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156986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54533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31047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936796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56274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01110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906580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5174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0906638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97550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411667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859587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73704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3261673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9168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31897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674933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002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0295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49399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96263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83211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152071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352319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41453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598745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210441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2983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7035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4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661428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287875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423015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446050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9491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2970941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13619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7681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37293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255583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3727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6918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825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197618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860574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947075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05383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659052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815253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676082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535525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51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5C25B0-F0E5-FC41-ADDD-B2F77E137212}" type="slidenum">
              <a:rPr lang="en-US"/>
              <a:pPr>
                <a:defRPr/>
              </a:pPr>
              <a:t>‹#›</a:t>
            </a:fld>
            <a:endParaRPr lang="en-US"/>
          </a:p>
        </p:txBody>
      </p:sp>
    </p:spTree>
    <p:extLst>
      <p:ext uri="{BB962C8B-B14F-4D97-AF65-F5344CB8AC3E}">
        <p14:creationId xmlns:p14="http://schemas.microsoft.com/office/powerpoint/2010/main" val="3475566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758181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264903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7920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17770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136353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075259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5700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408571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58251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230896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487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987987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14365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763328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6580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166151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395243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45530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226781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341197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433283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6470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61448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153967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03097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111623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2682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795985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858416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53815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39836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606651"/>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589148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269429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7884309"/>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6851549"/>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2372487"/>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2736123"/>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54509"/>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7676775"/>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9431883"/>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9811755"/>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3962887"/>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9D28E-D443-7D45-A644-AD55ACDAE818}" type="slidenum">
              <a:rPr lang="en-US"/>
              <a:pPr>
                <a:defRPr/>
              </a:pPr>
              <a:t>‹#›</a:t>
            </a:fld>
            <a:endParaRPr lang="en-US"/>
          </a:p>
        </p:txBody>
      </p:sp>
    </p:spTree>
    <p:extLst>
      <p:ext uri="{BB962C8B-B14F-4D97-AF65-F5344CB8AC3E}">
        <p14:creationId xmlns:p14="http://schemas.microsoft.com/office/powerpoint/2010/main" val="1155327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678432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328CA2-A0FA-924A-A817-9EC857623CED}" type="slidenum">
              <a:rPr lang="en-US"/>
              <a:pPr>
                <a:defRPr/>
              </a:pPr>
              <a:t>‹#›</a:t>
            </a:fld>
            <a:endParaRPr lang="en-US"/>
          </a:p>
        </p:txBody>
      </p:sp>
    </p:spTree>
    <p:extLst>
      <p:ext uri="{BB962C8B-B14F-4D97-AF65-F5344CB8AC3E}">
        <p14:creationId xmlns:p14="http://schemas.microsoft.com/office/powerpoint/2010/main" val="75586250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4BF57B-C9E7-5145-9DFC-A87DA1EEBD82}" type="slidenum">
              <a:rPr lang="en-US"/>
              <a:pPr>
                <a:defRPr/>
              </a:pPr>
              <a:t>‹#›</a:t>
            </a:fld>
            <a:endParaRPr lang="en-US"/>
          </a:p>
        </p:txBody>
      </p:sp>
    </p:spTree>
    <p:extLst>
      <p:ext uri="{BB962C8B-B14F-4D97-AF65-F5344CB8AC3E}">
        <p14:creationId xmlns:p14="http://schemas.microsoft.com/office/powerpoint/2010/main" val="310886323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53518-CFEB-8F41-8F62-2EA444BD0A22}" type="slidenum">
              <a:rPr lang="en-US"/>
              <a:pPr>
                <a:defRPr/>
              </a:pPr>
              <a:t>‹#›</a:t>
            </a:fld>
            <a:endParaRPr lang="en-US"/>
          </a:p>
        </p:txBody>
      </p:sp>
    </p:spTree>
    <p:extLst>
      <p:ext uri="{BB962C8B-B14F-4D97-AF65-F5344CB8AC3E}">
        <p14:creationId xmlns:p14="http://schemas.microsoft.com/office/powerpoint/2010/main" val="421498122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9F1DBB-4F8A-2746-854F-9B694A82754B}" type="slidenum">
              <a:rPr lang="en-US"/>
              <a:pPr>
                <a:defRPr/>
              </a:pPr>
              <a:t>‹#›</a:t>
            </a:fld>
            <a:endParaRPr lang="en-US"/>
          </a:p>
        </p:txBody>
      </p:sp>
    </p:spTree>
    <p:extLst>
      <p:ext uri="{BB962C8B-B14F-4D97-AF65-F5344CB8AC3E}">
        <p14:creationId xmlns:p14="http://schemas.microsoft.com/office/powerpoint/2010/main" val="1475016920"/>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D84B25-8513-0D45-BF3D-E0B056BB3D1E}" type="slidenum">
              <a:rPr lang="en-US"/>
              <a:pPr>
                <a:defRPr/>
              </a:pPr>
              <a:t>‹#›</a:t>
            </a:fld>
            <a:endParaRPr lang="en-US"/>
          </a:p>
        </p:txBody>
      </p:sp>
    </p:spTree>
    <p:extLst>
      <p:ext uri="{BB962C8B-B14F-4D97-AF65-F5344CB8AC3E}">
        <p14:creationId xmlns:p14="http://schemas.microsoft.com/office/powerpoint/2010/main" val="303941541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AC8EDB-94B1-8147-B386-3955FBEBEC70}" type="slidenum">
              <a:rPr lang="en-US"/>
              <a:pPr>
                <a:defRPr/>
              </a:pPr>
              <a:t>‹#›</a:t>
            </a:fld>
            <a:endParaRPr lang="en-US"/>
          </a:p>
        </p:txBody>
      </p:sp>
    </p:spTree>
    <p:extLst>
      <p:ext uri="{BB962C8B-B14F-4D97-AF65-F5344CB8AC3E}">
        <p14:creationId xmlns:p14="http://schemas.microsoft.com/office/powerpoint/2010/main" val="384734910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6688E7-7A2D-EB4C-9BB9-DCB7E67F7556}" type="slidenum">
              <a:rPr lang="en-US"/>
              <a:pPr>
                <a:defRPr/>
              </a:pPr>
              <a:t>‹#›</a:t>
            </a:fld>
            <a:endParaRPr lang="en-US"/>
          </a:p>
        </p:txBody>
      </p:sp>
    </p:spTree>
    <p:extLst>
      <p:ext uri="{BB962C8B-B14F-4D97-AF65-F5344CB8AC3E}">
        <p14:creationId xmlns:p14="http://schemas.microsoft.com/office/powerpoint/2010/main" val="373901303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24F451-35E8-DD49-A425-38BEFB3479D3}" type="slidenum">
              <a:rPr lang="en-US"/>
              <a:pPr>
                <a:defRPr/>
              </a:pPr>
              <a:t>‹#›</a:t>
            </a:fld>
            <a:endParaRPr lang="en-US"/>
          </a:p>
        </p:txBody>
      </p:sp>
    </p:spTree>
    <p:extLst>
      <p:ext uri="{BB962C8B-B14F-4D97-AF65-F5344CB8AC3E}">
        <p14:creationId xmlns:p14="http://schemas.microsoft.com/office/powerpoint/2010/main" val="327794181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1BDD6-ED9E-B14C-A89D-28D1EE8957E9}" type="slidenum">
              <a:rPr lang="en-US"/>
              <a:pPr>
                <a:defRPr/>
              </a:pPr>
              <a:t>‹#›</a:t>
            </a:fld>
            <a:endParaRPr lang="en-US"/>
          </a:p>
        </p:txBody>
      </p:sp>
    </p:spTree>
    <p:extLst>
      <p:ext uri="{BB962C8B-B14F-4D97-AF65-F5344CB8AC3E}">
        <p14:creationId xmlns:p14="http://schemas.microsoft.com/office/powerpoint/2010/main" val="218600693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80410-8424-D84D-A3C9-4459DBB39CFF}" type="slidenum">
              <a:rPr lang="en-US"/>
              <a:pPr>
                <a:defRPr/>
              </a:pPr>
              <a:t>‹#›</a:t>
            </a:fld>
            <a:endParaRPr lang="en-US"/>
          </a:p>
        </p:txBody>
      </p:sp>
    </p:spTree>
    <p:extLst>
      <p:ext uri="{BB962C8B-B14F-4D97-AF65-F5344CB8AC3E}">
        <p14:creationId xmlns:p14="http://schemas.microsoft.com/office/powerpoint/2010/main" val="844489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235388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CFF78FBE-305F-4E4C-8DBE-D20992DFD8D1}"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2573592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41AA735C-F726-BF48-B85F-C2C169DD33F5}"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85685562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F7AF9DA3-70CB-1F45-9478-E942F6149309}"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7452287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a:ln/>
        </p:spPr>
        <p:txBody>
          <a:bodyPr/>
          <a:lstStyle>
            <a:lvl1pPr>
              <a:defRPr/>
            </a:lvl1pPr>
          </a:lstStyle>
          <a:p>
            <a:pPr>
              <a:defRPr/>
            </a:pPr>
            <a:fld id="{D489046C-ACE7-654F-970D-2555DF8C25D7}" type="slidenum">
              <a:rPr lang="zh-CN" altLang="en-US"/>
              <a:pPr>
                <a:defRPr/>
              </a:pPr>
              <a:t>‹#›</a:t>
            </a:fld>
            <a:endParaRPr lang="en-US" altLang="zh-CN"/>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1656844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a:ln/>
        </p:spPr>
        <p:txBody>
          <a:bodyPr/>
          <a:lstStyle>
            <a:lvl1pPr>
              <a:defRPr/>
            </a:lvl1pPr>
          </a:lstStyle>
          <a:p>
            <a:pPr>
              <a:defRPr/>
            </a:pPr>
            <a:fld id="{E36BDA28-D6C9-EF47-B17E-22A0462F055A}" type="slidenum">
              <a:rPr lang="zh-CN" altLang="en-US"/>
              <a:pPr>
                <a:defRPr/>
              </a:pPr>
              <a:t>‹#›</a:t>
            </a:fld>
            <a:endParaRPr lang="en-US" altLang="zh-CN"/>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61986306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a:ln/>
        </p:spPr>
        <p:txBody>
          <a:bodyPr/>
          <a:lstStyle>
            <a:lvl1pPr>
              <a:defRPr/>
            </a:lvl1pPr>
          </a:lstStyle>
          <a:p>
            <a:pPr>
              <a:defRPr/>
            </a:pPr>
            <a:fld id="{B5276DBD-ABB3-184F-AA2D-1F148B549C52}" type="slidenum">
              <a:rPr lang="zh-CN" altLang="en-US"/>
              <a:pPr>
                <a:defRPr/>
              </a:pPr>
              <a:t>‹#›</a:t>
            </a:fld>
            <a:endParaRPr lang="en-US" altLang="zh-CN"/>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4124769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25A843DC-60BA-E54A-B105-CF1E46CF000C}"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60644210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79F761AE-D714-084B-9FE3-18673091E6FC}"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1384747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3E15B0B8-ABF7-934E-B3AB-441A97384345}"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14564466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B14EDB43-F82B-BD4D-93F2-25CF0FDA508B}"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550525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677742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smtClean="0"/>
          </a:p>
        </p:txBody>
      </p:sp>
      <p:sp>
        <p:nvSpPr>
          <p:cNvPr id="4" name="Text Placeholder 3"/>
          <p:cNvSpPr>
            <a:spLocks noGrp="1"/>
          </p:cNvSpPr>
          <p:nvPr>
            <p:ph type="body" sz="half" idx="2"/>
          </p:nvPr>
        </p:nvSpPr>
        <p:spPr>
          <a:xfrm>
            <a:off x="52578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5E945C49-9208-A244-ACE7-FD792CD72758}"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69414603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smtClean="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009F593F-4DFB-BA43-9568-109564BF7FF4}"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6120258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1556558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613288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2876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88287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610704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637673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17128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9823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84C46-3DCF-2941-996F-162B91FCFAC0}" type="slidenum">
              <a:rPr lang="en-US"/>
              <a:pPr>
                <a:defRPr/>
              </a:pPr>
              <a:t>‹#›</a:t>
            </a:fld>
            <a:endParaRPr lang="en-US"/>
          </a:p>
        </p:txBody>
      </p:sp>
    </p:spTree>
    <p:extLst>
      <p:ext uri="{BB962C8B-B14F-4D97-AF65-F5344CB8AC3E}">
        <p14:creationId xmlns:p14="http://schemas.microsoft.com/office/powerpoint/2010/main" val="28505666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351328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64659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08590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D29B2-EB8C-EA4C-87C8-F6D9519A6B76}" type="slidenum">
              <a:rPr lang="en-US"/>
              <a:pPr>
                <a:defRPr/>
              </a:pPr>
              <a:t>‹#›</a:t>
            </a:fld>
            <a:endParaRPr lang="en-US"/>
          </a:p>
        </p:txBody>
      </p:sp>
    </p:spTree>
    <p:extLst>
      <p:ext uri="{BB962C8B-B14F-4D97-AF65-F5344CB8AC3E}">
        <p14:creationId xmlns:p14="http://schemas.microsoft.com/office/powerpoint/2010/main" val="422134015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2C12E-A9FB-324B-91DB-F960D3CCAE57}" type="slidenum">
              <a:rPr lang="en-US"/>
              <a:pPr>
                <a:defRPr/>
              </a:pPr>
              <a:t>‹#›</a:t>
            </a:fld>
            <a:endParaRPr lang="en-US"/>
          </a:p>
        </p:txBody>
      </p:sp>
    </p:spTree>
    <p:extLst>
      <p:ext uri="{BB962C8B-B14F-4D97-AF65-F5344CB8AC3E}">
        <p14:creationId xmlns:p14="http://schemas.microsoft.com/office/powerpoint/2010/main" val="70556622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C7B9C-8729-CC4D-B696-65C0B8902080}" type="slidenum">
              <a:rPr lang="en-US"/>
              <a:pPr>
                <a:defRPr/>
              </a:pPr>
              <a:t>‹#›</a:t>
            </a:fld>
            <a:endParaRPr lang="en-US"/>
          </a:p>
        </p:txBody>
      </p:sp>
    </p:spTree>
    <p:extLst>
      <p:ext uri="{BB962C8B-B14F-4D97-AF65-F5344CB8AC3E}">
        <p14:creationId xmlns:p14="http://schemas.microsoft.com/office/powerpoint/2010/main" val="50580993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F5390-C7E6-8246-82EB-E7C3E52FB8B5}" type="slidenum">
              <a:rPr lang="en-US"/>
              <a:pPr>
                <a:defRPr/>
              </a:pPr>
              <a:t>‹#›</a:t>
            </a:fld>
            <a:endParaRPr lang="en-US"/>
          </a:p>
        </p:txBody>
      </p:sp>
    </p:spTree>
    <p:extLst>
      <p:ext uri="{BB962C8B-B14F-4D97-AF65-F5344CB8AC3E}">
        <p14:creationId xmlns:p14="http://schemas.microsoft.com/office/powerpoint/2010/main" val="271465190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FF2578-0402-3446-BCEF-369654206F7A}" type="slidenum">
              <a:rPr lang="en-US"/>
              <a:pPr>
                <a:defRPr/>
              </a:pPr>
              <a:t>‹#›</a:t>
            </a:fld>
            <a:endParaRPr lang="en-US"/>
          </a:p>
        </p:txBody>
      </p:sp>
    </p:spTree>
    <p:extLst>
      <p:ext uri="{BB962C8B-B14F-4D97-AF65-F5344CB8AC3E}">
        <p14:creationId xmlns:p14="http://schemas.microsoft.com/office/powerpoint/2010/main" val="161145972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0CD5AF-9698-AC48-AB5C-311A060D5EB7}" type="slidenum">
              <a:rPr lang="en-US"/>
              <a:pPr>
                <a:defRPr/>
              </a:pPr>
              <a:t>‹#›</a:t>
            </a:fld>
            <a:endParaRPr lang="en-US"/>
          </a:p>
        </p:txBody>
      </p:sp>
    </p:spTree>
    <p:extLst>
      <p:ext uri="{BB962C8B-B14F-4D97-AF65-F5344CB8AC3E}">
        <p14:creationId xmlns:p14="http://schemas.microsoft.com/office/powerpoint/2010/main" val="47044445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BDFD51-8711-6046-BC49-1A277FDB6CAC}" type="slidenum">
              <a:rPr lang="en-US"/>
              <a:pPr>
                <a:defRPr/>
              </a:pPr>
              <a:t>‹#›</a:t>
            </a:fld>
            <a:endParaRPr lang="en-US"/>
          </a:p>
        </p:txBody>
      </p:sp>
    </p:spTree>
    <p:extLst>
      <p:ext uri="{BB962C8B-B14F-4D97-AF65-F5344CB8AC3E}">
        <p14:creationId xmlns:p14="http://schemas.microsoft.com/office/powerpoint/2010/main" val="3659711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59C61C-344C-3F46-BF26-8F3E66E74AA9}" type="slidenum">
              <a:rPr lang="en-US"/>
              <a:pPr>
                <a:defRPr/>
              </a:pPr>
              <a:t>‹#›</a:t>
            </a:fld>
            <a:endParaRPr lang="en-US"/>
          </a:p>
        </p:txBody>
      </p:sp>
    </p:spTree>
    <p:extLst>
      <p:ext uri="{BB962C8B-B14F-4D97-AF65-F5344CB8AC3E}">
        <p14:creationId xmlns:p14="http://schemas.microsoft.com/office/powerpoint/2010/main" val="205315635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A768E-E3F9-D74C-A16E-C56078FCFD11}" type="slidenum">
              <a:rPr lang="en-US"/>
              <a:pPr>
                <a:defRPr/>
              </a:pPr>
              <a:t>‹#›</a:t>
            </a:fld>
            <a:endParaRPr lang="en-US"/>
          </a:p>
        </p:txBody>
      </p:sp>
    </p:spTree>
    <p:extLst>
      <p:ext uri="{BB962C8B-B14F-4D97-AF65-F5344CB8AC3E}">
        <p14:creationId xmlns:p14="http://schemas.microsoft.com/office/powerpoint/2010/main" val="428408583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4EA445-A596-B14E-AB14-88BCD0C22921}" type="slidenum">
              <a:rPr lang="en-US"/>
              <a:pPr>
                <a:defRPr/>
              </a:pPr>
              <a:t>‹#›</a:t>
            </a:fld>
            <a:endParaRPr lang="en-US"/>
          </a:p>
        </p:txBody>
      </p:sp>
    </p:spTree>
    <p:extLst>
      <p:ext uri="{BB962C8B-B14F-4D97-AF65-F5344CB8AC3E}">
        <p14:creationId xmlns:p14="http://schemas.microsoft.com/office/powerpoint/2010/main" val="250977603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A299E-3351-CB42-93A9-46DE196CCA3B}" type="slidenum">
              <a:rPr lang="en-US"/>
              <a:pPr>
                <a:defRPr/>
              </a:pPr>
              <a:t>‹#›</a:t>
            </a:fld>
            <a:endParaRPr lang="en-US"/>
          </a:p>
        </p:txBody>
      </p:sp>
    </p:spTree>
    <p:extLst>
      <p:ext uri="{BB962C8B-B14F-4D97-AF65-F5344CB8AC3E}">
        <p14:creationId xmlns:p14="http://schemas.microsoft.com/office/powerpoint/2010/main" val="192720157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E5FE0-0916-774B-A476-94B47A943B04}" type="slidenum">
              <a:rPr lang="en-US"/>
              <a:pPr>
                <a:defRPr/>
              </a:pPr>
              <a:t>‹#›</a:t>
            </a:fld>
            <a:endParaRPr lang="en-US"/>
          </a:p>
        </p:txBody>
      </p:sp>
    </p:spTree>
    <p:extLst>
      <p:ext uri="{BB962C8B-B14F-4D97-AF65-F5344CB8AC3E}">
        <p14:creationId xmlns:p14="http://schemas.microsoft.com/office/powerpoint/2010/main" val="268220401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E4799-1D9F-834B-8C7F-445061A6E4C4}" type="slidenum">
              <a:rPr lang="en-US"/>
              <a:pPr>
                <a:defRPr/>
              </a:pPr>
              <a:t>‹#›</a:t>
            </a:fld>
            <a:endParaRPr lang="en-US"/>
          </a:p>
        </p:txBody>
      </p:sp>
    </p:spTree>
    <p:extLst>
      <p:ext uri="{BB962C8B-B14F-4D97-AF65-F5344CB8AC3E}">
        <p14:creationId xmlns:p14="http://schemas.microsoft.com/office/powerpoint/2010/main" val="220293781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E2ED6-4098-AE40-8887-0BACA0913E3E}" type="slidenum">
              <a:rPr lang="en-US"/>
              <a:pPr>
                <a:defRPr/>
              </a:pPr>
              <a:t>‹#›</a:t>
            </a:fld>
            <a:endParaRPr lang="en-US"/>
          </a:p>
        </p:txBody>
      </p:sp>
    </p:spTree>
    <p:extLst>
      <p:ext uri="{BB962C8B-B14F-4D97-AF65-F5344CB8AC3E}">
        <p14:creationId xmlns:p14="http://schemas.microsoft.com/office/powerpoint/2010/main" val="360529651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7DA9F-9054-864D-9AC4-CE91561712A4}" type="slidenum">
              <a:rPr lang="en-US"/>
              <a:pPr>
                <a:defRPr/>
              </a:pPr>
              <a:t>‹#›</a:t>
            </a:fld>
            <a:endParaRPr lang="en-US"/>
          </a:p>
        </p:txBody>
      </p:sp>
    </p:spTree>
    <p:extLst>
      <p:ext uri="{BB962C8B-B14F-4D97-AF65-F5344CB8AC3E}">
        <p14:creationId xmlns:p14="http://schemas.microsoft.com/office/powerpoint/2010/main" val="393511824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6B8F00-0B83-CB47-A27F-B436997C3312}" type="slidenum">
              <a:rPr lang="en-US"/>
              <a:pPr>
                <a:defRPr/>
              </a:pPr>
              <a:t>‹#›</a:t>
            </a:fld>
            <a:endParaRPr lang="en-US"/>
          </a:p>
        </p:txBody>
      </p:sp>
    </p:spTree>
    <p:extLst>
      <p:ext uri="{BB962C8B-B14F-4D97-AF65-F5344CB8AC3E}">
        <p14:creationId xmlns:p14="http://schemas.microsoft.com/office/powerpoint/2010/main" val="219800051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7DB7AA-C481-004C-B902-9D4A4EAA9C5C}" type="slidenum">
              <a:rPr lang="en-US"/>
              <a:pPr>
                <a:defRPr/>
              </a:pPr>
              <a:t>‹#›</a:t>
            </a:fld>
            <a:endParaRPr lang="en-US"/>
          </a:p>
        </p:txBody>
      </p:sp>
    </p:spTree>
    <p:extLst>
      <p:ext uri="{BB962C8B-B14F-4D97-AF65-F5344CB8AC3E}">
        <p14:creationId xmlns:p14="http://schemas.microsoft.com/office/powerpoint/2010/main" val="237990847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1368BC-2E83-E241-ACF4-C0A7AB2CEE49}" type="slidenum">
              <a:rPr lang="en-US"/>
              <a:pPr>
                <a:defRPr/>
              </a:pPr>
              <a:t>‹#›</a:t>
            </a:fld>
            <a:endParaRPr lang="en-US"/>
          </a:p>
        </p:txBody>
      </p:sp>
    </p:spTree>
    <p:extLst>
      <p:ext uri="{BB962C8B-B14F-4D97-AF65-F5344CB8AC3E}">
        <p14:creationId xmlns:p14="http://schemas.microsoft.com/office/powerpoint/2010/main" val="7193221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E6AD1-8BF3-A846-A11B-F99673C086D8}" type="slidenum">
              <a:rPr lang="en-US"/>
              <a:pPr>
                <a:defRPr/>
              </a:pPr>
              <a:t>‹#›</a:t>
            </a:fld>
            <a:endParaRPr lang="en-US"/>
          </a:p>
        </p:txBody>
      </p:sp>
    </p:spTree>
    <p:extLst>
      <p:ext uri="{BB962C8B-B14F-4D97-AF65-F5344CB8AC3E}">
        <p14:creationId xmlns:p14="http://schemas.microsoft.com/office/powerpoint/2010/main" val="317471572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660D99-EDE1-B94B-9B3B-5703DC805611}" type="slidenum">
              <a:rPr lang="en-US"/>
              <a:pPr>
                <a:defRPr/>
              </a:pPr>
              <a:t>‹#›</a:t>
            </a:fld>
            <a:endParaRPr lang="en-US"/>
          </a:p>
        </p:txBody>
      </p:sp>
    </p:spTree>
    <p:extLst>
      <p:ext uri="{BB962C8B-B14F-4D97-AF65-F5344CB8AC3E}">
        <p14:creationId xmlns:p14="http://schemas.microsoft.com/office/powerpoint/2010/main" val="262527196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B136AB-ECE3-F541-A81B-B68EA5F845D9}" type="slidenum">
              <a:rPr lang="en-US"/>
              <a:pPr>
                <a:defRPr/>
              </a:pPr>
              <a:t>‹#›</a:t>
            </a:fld>
            <a:endParaRPr lang="en-US"/>
          </a:p>
        </p:txBody>
      </p:sp>
    </p:spTree>
    <p:extLst>
      <p:ext uri="{BB962C8B-B14F-4D97-AF65-F5344CB8AC3E}">
        <p14:creationId xmlns:p14="http://schemas.microsoft.com/office/powerpoint/2010/main" val="19630400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15310-2B03-8141-98D7-D22647BDCF6D}" type="slidenum">
              <a:rPr lang="en-US"/>
              <a:pPr>
                <a:defRPr/>
              </a:pPr>
              <a:t>‹#›</a:t>
            </a:fld>
            <a:endParaRPr lang="en-US"/>
          </a:p>
        </p:txBody>
      </p:sp>
    </p:spTree>
    <p:extLst>
      <p:ext uri="{BB962C8B-B14F-4D97-AF65-F5344CB8AC3E}">
        <p14:creationId xmlns:p14="http://schemas.microsoft.com/office/powerpoint/2010/main" val="80493956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9F890-67BA-0F44-837A-9914A492A7F7}" type="slidenum">
              <a:rPr lang="en-US"/>
              <a:pPr>
                <a:defRPr/>
              </a:pPr>
              <a:t>‹#›</a:t>
            </a:fld>
            <a:endParaRPr lang="en-US"/>
          </a:p>
        </p:txBody>
      </p:sp>
    </p:spTree>
    <p:extLst>
      <p:ext uri="{BB962C8B-B14F-4D97-AF65-F5344CB8AC3E}">
        <p14:creationId xmlns:p14="http://schemas.microsoft.com/office/powerpoint/2010/main" val="413497491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B7699-B39D-D74A-A7E3-47610586FECF}" type="slidenum">
              <a:rPr lang="en-US"/>
              <a:pPr>
                <a:defRPr/>
              </a:pPr>
              <a:t>‹#›</a:t>
            </a:fld>
            <a:endParaRPr lang="en-US"/>
          </a:p>
        </p:txBody>
      </p:sp>
    </p:spTree>
    <p:extLst>
      <p:ext uri="{BB962C8B-B14F-4D97-AF65-F5344CB8AC3E}">
        <p14:creationId xmlns:p14="http://schemas.microsoft.com/office/powerpoint/2010/main" val="9786466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CAE61-7F40-B147-8D3B-2CB0C6224C9B}" type="slidenum">
              <a:rPr lang="en-US"/>
              <a:pPr>
                <a:defRPr/>
              </a:pPr>
              <a:t>‹#›</a:t>
            </a:fld>
            <a:endParaRPr lang="en-US"/>
          </a:p>
        </p:txBody>
      </p:sp>
    </p:spTree>
    <p:extLst>
      <p:ext uri="{BB962C8B-B14F-4D97-AF65-F5344CB8AC3E}">
        <p14:creationId xmlns:p14="http://schemas.microsoft.com/office/powerpoint/2010/main" val="73547685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A4BB9F-65D9-8F43-9174-A80A460C529D}" type="slidenum">
              <a:rPr lang="en-US"/>
              <a:pPr>
                <a:defRPr/>
              </a:pPr>
              <a:t>‹#›</a:t>
            </a:fld>
            <a:endParaRPr lang="en-US"/>
          </a:p>
        </p:txBody>
      </p:sp>
    </p:spTree>
    <p:extLst>
      <p:ext uri="{BB962C8B-B14F-4D97-AF65-F5344CB8AC3E}">
        <p14:creationId xmlns:p14="http://schemas.microsoft.com/office/powerpoint/2010/main" val="420576368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339071-16D3-5E44-9BAC-2CCF79A00AB3}" type="slidenum">
              <a:rPr lang="en-US"/>
              <a:pPr>
                <a:defRPr/>
              </a:pPr>
              <a:t>‹#›</a:t>
            </a:fld>
            <a:endParaRPr lang="en-US"/>
          </a:p>
        </p:txBody>
      </p:sp>
    </p:spTree>
    <p:extLst>
      <p:ext uri="{BB962C8B-B14F-4D97-AF65-F5344CB8AC3E}">
        <p14:creationId xmlns:p14="http://schemas.microsoft.com/office/powerpoint/2010/main" val="381639406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0A9AD-774C-E842-8518-344D8755A01D}" type="slidenum">
              <a:rPr lang="en-US"/>
              <a:pPr>
                <a:defRPr/>
              </a:pPr>
              <a:t>‹#›</a:t>
            </a:fld>
            <a:endParaRPr lang="en-US"/>
          </a:p>
        </p:txBody>
      </p:sp>
    </p:spTree>
    <p:extLst>
      <p:ext uri="{BB962C8B-B14F-4D97-AF65-F5344CB8AC3E}">
        <p14:creationId xmlns:p14="http://schemas.microsoft.com/office/powerpoint/2010/main" val="350927059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DE0D0E-02A8-184A-9754-E12BED84602B}" type="slidenum">
              <a:rPr lang="en-US"/>
              <a:pPr>
                <a:defRPr/>
              </a:pPr>
              <a:t>‹#›</a:t>
            </a:fld>
            <a:endParaRPr lang="en-US"/>
          </a:p>
        </p:txBody>
      </p:sp>
    </p:spTree>
    <p:extLst>
      <p:ext uri="{BB962C8B-B14F-4D97-AF65-F5344CB8AC3E}">
        <p14:creationId xmlns:p14="http://schemas.microsoft.com/office/powerpoint/2010/main" val="1523771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701B93-C5FA-614F-AB0D-FD310B8436A1}" type="slidenum">
              <a:rPr lang="en-US"/>
              <a:pPr>
                <a:defRPr/>
              </a:pPr>
              <a:t>‹#›</a:t>
            </a:fld>
            <a:endParaRPr lang="en-US"/>
          </a:p>
        </p:txBody>
      </p:sp>
    </p:spTree>
    <p:extLst>
      <p:ext uri="{BB962C8B-B14F-4D97-AF65-F5344CB8AC3E}">
        <p14:creationId xmlns:p14="http://schemas.microsoft.com/office/powerpoint/2010/main" val="37034847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71AA1-CDDB-9047-849E-9FBD8A3701C1}" type="slidenum">
              <a:rPr lang="en-US"/>
              <a:pPr>
                <a:defRPr/>
              </a:pPr>
              <a:t>‹#›</a:t>
            </a:fld>
            <a:endParaRPr lang="en-US"/>
          </a:p>
        </p:txBody>
      </p:sp>
    </p:spTree>
    <p:extLst>
      <p:ext uri="{BB962C8B-B14F-4D97-AF65-F5344CB8AC3E}">
        <p14:creationId xmlns:p14="http://schemas.microsoft.com/office/powerpoint/2010/main" val="174900106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6464C-2824-FB4C-8EF2-3D63BBE0402A}" type="slidenum">
              <a:rPr lang="en-US"/>
              <a:pPr>
                <a:defRPr/>
              </a:pPr>
              <a:t>‹#›</a:t>
            </a:fld>
            <a:endParaRPr lang="en-US"/>
          </a:p>
        </p:txBody>
      </p:sp>
    </p:spTree>
    <p:extLst>
      <p:ext uri="{BB962C8B-B14F-4D97-AF65-F5344CB8AC3E}">
        <p14:creationId xmlns:p14="http://schemas.microsoft.com/office/powerpoint/2010/main" val="3304156740"/>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72C361-F867-6640-AD01-0975B97FA7F0}" type="slidenum">
              <a:rPr lang="en-US"/>
              <a:pPr>
                <a:defRPr/>
              </a:pPr>
              <a:t>‹#›</a:t>
            </a:fld>
            <a:endParaRPr lang="en-US"/>
          </a:p>
        </p:txBody>
      </p:sp>
    </p:spTree>
    <p:extLst>
      <p:ext uri="{BB962C8B-B14F-4D97-AF65-F5344CB8AC3E}">
        <p14:creationId xmlns:p14="http://schemas.microsoft.com/office/powerpoint/2010/main" val="230253385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D1018-F575-AD4F-81A3-079D9C0D5139}" type="slidenum">
              <a:rPr lang="en-US"/>
              <a:pPr>
                <a:defRPr/>
              </a:pPr>
              <a:t>‹#›</a:t>
            </a:fld>
            <a:endParaRPr lang="en-US"/>
          </a:p>
        </p:txBody>
      </p:sp>
    </p:spTree>
    <p:extLst>
      <p:ext uri="{BB962C8B-B14F-4D97-AF65-F5344CB8AC3E}">
        <p14:creationId xmlns:p14="http://schemas.microsoft.com/office/powerpoint/2010/main" val="428182501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43773D-6982-074C-AA6C-0912A8905E1A}" type="slidenum">
              <a:rPr lang="en-US"/>
              <a:pPr>
                <a:defRPr/>
              </a:pPr>
              <a:t>‹#›</a:t>
            </a:fld>
            <a:endParaRPr lang="en-US"/>
          </a:p>
        </p:txBody>
      </p:sp>
    </p:spTree>
    <p:extLst>
      <p:ext uri="{BB962C8B-B14F-4D97-AF65-F5344CB8AC3E}">
        <p14:creationId xmlns:p14="http://schemas.microsoft.com/office/powerpoint/2010/main" val="113795089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898B15-5B22-0B49-B154-2C527CA772F5}" type="slidenum">
              <a:rPr lang="en-US"/>
              <a:pPr>
                <a:defRPr/>
              </a:pPr>
              <a:t>‹#›</a:t>
            </a:fld>
            <a:endParaRPr lang="en-US"/>
          </a:p>
        </p:txBody>
      </p:sp>
    </p:spTree>
    <p:extLst>
      <p:ext uri="{BB962C8B-B14F-4D97-AF65-F5344CB8AC3E}">
        <p14:creationId xmlns:p14="http://schemas.microsoft.com/office/powerpoint/2010/main" val="145288611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D4D09-05BF-CD4C-B04B-8FB04AD60CFD}" type="slidenum">
              <a:rPr lang="en-US"/>
              <a:pPr>
                <a:defRPr/>
              </a:pPr>
              <a:t>‹#›</a:t>
            </a:fld>
            <a:endParaRPr lang="en-US"/>
          </a:p>
        </p:txBody>
      </p:sp>
    </p:spTree>
    <p:extLst>
      <p:ext uri="{BB962C8B-B14F-4D97-AF65-F5344CB8AC3E}">
        <p14:creationId xmlns:p14="http://schemas.microsoft.com/office/powerpoint/2010/main" val="384619659"/>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694B8D-6DBB-DC43-A301-B8AEBCC05F15}" type="slidenum">
              <a:rPr lang="en-US"/>
              <a:pPr>
                <a:defRPr/>
              </a:pPr>
              <a:t>‹#›</a:t>
            </a:fld>
            <a:endParaRPr lang="en-US"/>
          </a:p>
        </p:txBody>
      </p:sp>
    </p:spTree>
    <p:extLst>
      <p:ext uri="{BB962C8B-B14F-4D97-AF65-F5344CB8AC3E}">
        <p14:creationId xmlns:p14="http://schemas.microsoft.com/office/powerpoint/2010/main" val="310434225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3F351094-A6F1-794A-BE46-0ED940C5AE19}" type="slidenum">
              <a:rPr lang="en-US"/>
              <a:pPr>
                <a:defRPr/>
              </a:pPr>
              <a:t>‹#›</a:t>
            </a:fld>
            <a:endParaRPr lang="en-US"/>
          </a:p>
        </p:txBody>
      </p:sp>
    </p:spTree>
    <p:extLst>
      <p:ext uri="{BB962C8B-B14F-4D97-AF65-F5344CB8AC3E}">
        <p14:creationId xmlns:p14="http://schemas.microsoft.com/office/powerpoint/2010/main" val="221021338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F7DA1330-319C-4C42-BEEC-7F92DC6D1CDA}" type="slidenum">
              <a:rPr lang="en-US"/>
              <a:pPr>
                <a:defRPr/>
              </a:pPr>
              <a:t>‹#›</a:t>
            </a:fld>
            <a:endParaRPr lang="en-US"/>
          </a:p>
        </p:txBody>
      </p:sp>
    </p:spTree>
    <p:extLst>
      <p:ext uri="{BB962C8B-B14F-4D97-AF65-F5344CB8AC3E}">
        <p14:creationId xmlns:p14="http://schemas.microsoft.com/office/powerpoint/2010/main" val="394371403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E8E84336-59E4-AF4A-8F39-F3490E11E40C}" type="slidenum">
              <a:rPr lang="en-US"/>
              <a:pPr>
                <a:defRPr/>
              </a:pPr>
              <a:t>‹#›</a:t>
            </a:fld>
            <a:endParaRPr lang="en-US"/>
          </a:p>
        </p:txBody>
      </p:sp>
    </p:spTree>
    <p:extLst>
      <p:ext uri="{BB962C8B-B14F-4D97-AF65-F5344CB8AC3E}">
        <p14:creationId xmlns:p14="http://schemas.microsoft.com/office/powerpoint/2010/main" val="825835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8ACF7A-9DE0-5944-BF60-3A4DED531B64}" type="slidenum">
              <a:rPr lang="en-US"/>
              <a:pPr>
                <a:defRPr/>
              </a:pPr>
              <a:t>‹#›</a:t>
            </a:fld>
            <a:endParaRPr lang="en-US"/>
          </a:p>
        </p:txBody>
      </p:sp>
    </p:spTree>
    <p:extLst>
      <p:ext uri="{BB962C8B-B14F-4D97-AF65-F5344CB8AC3E}">
        <p14:creationId xmlns:p14="http://schemas.microsoft.com/office/powerpoint/2010/main" val="2380194037"/>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67655E96-706E-304A-BD67-78AB6585915F}" type="slidenum">
              <a:rPr lang="en-US"/>
              <a:pPr>
                <a:defRPr/>
              </a:pPr>
              <a:t>‹#›</a:t>
            </a:fld>
            <a:endParaRPr lang="en-US"/>
          </a:p>
        </p:txBody>
      </p:sp>
    </p:spTree>
    <p:extLst>
      <p:ext uri="{BB962C8B-B14F-4D97-AF65-F5344CB8AC3E}">
        <p14:creationId xmlns:p14="http://schemas.microsoft.com/office/powerpoint/2010/main" val="159209796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6F4274E-FAC0-6C43-B898-9F7D962783BE}" type="slidenum">
              <a:rPr lang="en-US"/>
              <a:pPr>
                <a:defRPr/>
              </a:pPr>
              <a:t>‹#›</a:t>
            </a:fld>
            <a:endParaRPr lang="en-US"/>
          </a:p>
        </p:txBody>
      </p:sp>
    </p:spTree>
    <p:extLst>
      <p:ext uri="{BB962C8B-B14F-4D97-AF65-F5344CB8AC3E}">
        <p14:creationId xmlns:p14="http://schemas.microsoft.com/office/powerpoint/2010/main" val="282893789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E7835373-361D-114D-889B-889503CCB851}" type="slidenum">
              <a:rPr lang="en-US"/>
              <a:pPr>
                <a:defRPr/>
              </a:pPr>
              <a:t>‹#›</a:t>
            </a:fld>
            <a:endParaRPr lang="en-US"/>
          </a:p>
        </p:txBody>
      </p:sp>
    </p:spTree>
    <p:extLst>
      <p:ext uri="{BB962C8B-B14F-4D97-AF65-F5344CB8AC3E}">
        <p14:creationId xmlns:p14="http://schemas.microsoft.com/office/powerpoint/2010/main" val="103129187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C586501-7F12-194A-890B-C128B7A9B930}" type="slidenum">
              <a:rPr lang="en-US"/>
              <a:pPr>
                <a:defRPr/>
              </a:pPr>
              <a:t>‹#›</a:t>
            </a:fld>
            <a:endParaRPr lang="en-US"/>
          </a:p>
        </p:txBody>
      </p:sp>
    </p:spTree>
    <p:extLst>
      <p:ext uri="{BB962C8B-B14F-4D97-AF65-F5344CB8AC3E}">
        <p14:creationId xmlns:p14="http://schemas.microsoft.com/office/powerpoint/2010/main" val="60398367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F0248AF-2A60-624E-B8A2-3B92F9023800}" type="slidenum">
              <a:rPr lang="en-US"/>
              <a:pPr>
                <a:defRPr/>
              </a:pPr>
              <a:t>‹#›</a:t>
            </a:fld>
            <a:endParaRPr lang="en-US"/>
          </a:p>
        </p:txBody>
      </p:sp>
    </p:spTree>
    <p:extLst>
      <p:ext uri="{BB962C8B-B14F-4D97-AF65-F5344CB8AC3E}">
        <p14:creationId xmlns:p14="http://schemas.microsoft.com/office/powerpoint/2010/main" val="38965225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EEFE118-D150-C241-AFE0-89EF7E61531E}" type="slidenum">
              <a:rPr lang="en-US"/>
              <a:pPr>
                <a:defRPr/>
              </a:pPr>
              <a:t>‹#›</a:t>
            </a:fld>
            <a:endParaRPr lang="en-US"/>
          </a:p>
        </p:txBody>
      </p:sp>
    </p:spTree>
    <p:extLst>
      <p:ext uri="{BB962C8B-B14F-4D97-AF65-F5344CB8AC3E}">
        <p14:creationId xmlns:p14="http://schemas.microsoft.com/office/powerpoint/2010/main" val="182972068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AD55837-1891-F545-87E1-4BD8724B044C}" type="slidenum">
              <a:rPr lang="en-US"/>
              <a:pPr>
                <a:defRPr/>
              </a:pPr>
              <a:t>‹#›</a:t>
            </a:fld>
            <a:endParaRPr lang="en-US"/>
          </a:p>
        </p:txBody>
      </p:sp>
    </p:spTree>
    <p:extLst>
      <p:ext uri="{BB962C8B-B14F-4D97-AF65-F5344CB8AC3E}">
        <p14:creationId xmlns:p14="http://schemas.microsoft.com/office/powerpoint/2010/main" val="402593324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F4C7AB9-96A9-2642-B26F-BD33F7328893}" type="slidenum">
              <a:rPr lang="en-US"/>
              <a:pPr>
                <a:defRPr/>
              </a:pPr>
              <a:t>‹#›</a:t>
            </a:fld>
            <a:endParaRPr lang="en-US"/>
          </a:p>
        </p:txBody>
      </p:sp>
    </p:spTree>
    <p:extLst>
      <p:ext uri="{BB962C8B-B14F-4D97-AF65-F5344CB8AC3E}">
        <p14:creationId xmlns:p14="http://schemas.microsoft.com/office/powerpoint/2010/main" val="1113680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FFBDA9-3278-2244-ABD1-A6253810A6B9}" type="slidenum">
              <a:rPr lang="en-US"/>
              <a:pPr>
                <a:defRPr/>
              </a:pPr>
              <a:t>‹#›</a:t>
            </a:fld>
            <a:endParaRPr lang="en-US"/>
          </a:p>
        </p:txBody>
      </p:sp>
    </p:spTree>
    <p:extLst>
      <p:ext uri="{BB962C8B-B14F-4D97-AF65-F5344CB8AC3E}">
        <p14:creationId xmlns:p14="http://schemas.microsoft.com/office/powerpoint/2010/main" val="3123341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0A726-34DB-7F46-9B7B-4A3228C09142}" type="slidenum">
              <a:rPr lang="en-US"/>
              <a:pPr>
                <a:defRPr/>
              </a:pPr>
              <a:t>‹#›</a:t>
            </a:fld>
            <a:endParaRPr lang="en-US"/>
          </a:p>
        </p:txBody>
      </p:sp>
    </p:spTree>
    <p:extLst>
      <p:ext uri="{BB962C8B-B14F-4D97-AF65-F5344CB8AC3E}">
        <p14:creationId xmlns:p14="http://schemas.microsoft.com/office/powerpoint/2010/main" val="72031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3C17D2-3564-3E41-B28F-C9E4BBA84F17}" type="slidenum">
              <a:rPr lang="en-US"/>
              <a:pPr>
                <a:defRPr/>
              </a:pPr>
              <a:t>‹#›</a:t>
            </a:fld>
            <a:endParaRPr lang="en-US"/>
          </a:p>
        </p:txBody>
      </p:sp>
    </p:spTree>
    <p:extLst>
      <p:ext uri="{BB962C8B-B14F-4D97-AF65-F5344CB8AC3E}">
        <p14:creationId xmlns:p14="http://schemas.microsoft.com/office/powerpoint/2010/main" val="1376879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D4BFA-0AFB-F249-B375-AB9F94C65EB1}" type="slidenum">
              <a:rPr lang="en-US"/>
              <a:pPr>
                <a:defRPr/>
              </a:pPr>
              <a:t>‹#›</a:t>
            </a:fld>
            <a:endParaRPr lang="en-US"/>
          </a:p>
        </p:txBody>
      </p:sp>
    </p:spTree>
    <p:extLst>
      <p:ext uri="{BB962C8B-B14F-4D97-AF65-F5344CB8AC3E}">
        <p14:creationId xmlns:p14="http://schemas.microsoft.com/office/powerpoint/2010/main" val="2613782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12412E-32B8-E743-A97C-0784EB8CD3AD}" type="slidenum">
              <a:rPr lang="en-US"/>
              <a:pPr>
                <a:defRPr/>
              </a:pPr>
              <a:t>‹#›</a:t>
            </a:fld>
            <a:endParaRPr lang="en-US"/>
          </a:p>
        </p:txBody>
      </p:sp>
    </p:spTree>
    <p:extLst>
      <p:ext uri="{BB962C8B-B14F-4D97-AF65-F5344CB8AC3E}">
        <p14:creationId xmlns:p14="http://schemas.microsoft.com/office/powerpoint/2010/main" val="1645907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8AC560-72A0-7845-8167-1CCED06EB38D}" type="slidenum">
              <a:rPr lang="en-US"/>
              <a:pPr>
                <a:defRPr/>
              </a:pPr>
              <a:t>‹#›</a:t>
            </a:fld>
            <a:endParaRPr lang="en-US"/>
          </a:p>
        </p:txBody>
      </p:sp>
    </p:spTree>
    <p:extLst>
      <p:ext uri="{BB962C8B-B14F-4D97-AF65-F5344CB8AC3E}">
        <p14:creationId xmlns:p14="http://schemas.microsoft.com/office/powerpoint/2010/main" val="1571742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1880950"/>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683158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F527F-7236-5943-A41B-561BFCBDB28F}" type="slidenum">
              <a:rPr lang="en-US"/>
              <a:pPr>
                <a:defRPr/>
              </a:pPr>
              <a:t>‹#›</a:t>
            </a:fld>
            <a:endParaRPr lang="en-US"/>
          </a:p>
        </p:txBody>
      </p:sp>
    </p:spTree>
    <p:extLst>
      <p:ext uri="{BB962C8B-B14F-4D97-AF65-F5344CB8AC3E}">
        <p14:creationId xmlns:p14="http://schemas.microsoft.com/office/powerpoint/2010/main" val="445268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27128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808377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3378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911847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328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162156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4037205"/>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844669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3515478"/>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0680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9E217B-72DB-544F-B259-2D0169E42B0B}" type="slidenum">
              <a:rPr lang="en-US"/>
              <a:pPr>
                <a:defRPr/>
              </a:pPr>
              <a:t>‹#›</a:t>
            </a:fld>
            <a:endParaRPr lang="en-US"/>
          </a:p>
        </p:txBody>
      </p:sp>
    </p:spTree>
    <p:extLst>
      <p:ext uri="{BB962C8B-B14F-4D97-AF65-F5344CB8AC3E}">
        <p14:creationId xmlns:p14="http://schemas.microsoft.com/office/powerpoint/2010/main" val="3629160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9961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80689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35211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913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6713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33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1677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9141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7218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42863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4.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4.jpeg"/><Relationship Id="rId14" Type="http://schemas.openxmlformats.org/officeDocument/2006/relationships/image" Target="../media/image9.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4.jpeg"/><Relationship Id="rId14" Type="http://schemas.openxmlformats.org/officeDocument/2006/relationships/image" Target="../media/image9.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4.jpeg"/><Relationship Id="rId14" Type="http://schemas.openxmlformats.org/officeDocument/2006/relationships/image" Target="../media/image10.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1.jpeg"/><Relationship Id="rId14" Type="http://schemas.openxmlformats.org/officeDocument/2006/relationships/image" Target="../media/image10.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1.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4.jpeg"/><Relationship Id="rId14" Type="http://schemas.openxmlformats.org/officeDocument/2006/relationships/image" Target="../media/image9.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1.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4.jpeg"/><Relationship Id="rId14" Type="http://schemas.openxmlformats.org/officeDocument/2006/relationships/image" Target="../media/image9.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13.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14.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3" Type="http://schemas.openxmlformats.org/officeDocument/2006/relationships/image" Target="../media/image1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14.jpeg"/><Relationship Id="rId14" Type="http://schemas.openxmlformats.org/officeDocument/2006/relationships/image" Target="../media/image9.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1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11.jpeg"/><Relationship Id="rId14" Type="http://schemas.openxmlformats.org/officeDocument/2006/relationships/image" Target="../media/image10.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3" Type="http://schemas.openxmlformats.org/officeDocument/2006/relationships/image" Target="../media/image13.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3.xml"/><Relationship Id="rId12" Type="http://schemas.openxmlformats.org/officeDocument/2006/relationships/theme" Target="../theme/theme53.xml"/><Relationship Id="rId13" Type="http://schemas.openxmlformats.org/officeDocument/2006/relationships/image" Target="../media/image14.jpeg"/><Relationship Id="rId14" Type="http://schemas.openxmlformats.org/officeDocument/2006/relationships/image" Target="../media/image8.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73.xml"/><Relationship Id="rId2" Type="http://schemas.openxmlformats.org/officeDocument/2006/relationships/slideLayout" Target="../slideLayouts/slideLayout574.xml"/><Relationship Id="rId3" Type="http://schemas.openxmlformats.org/officeDocument/2006/relationships/slideLayout" Target="../slideLayouts/slideLayout575.xml"/><Relationship Id="rId4" Type="http://schemas.openxmlformats.org/officeDocument/2006/relationships/slideLayout" Target="../slideLayouts/slideLayout576.xml"/><Relationship Id="rId5" Type="http://schemas.openxmlformats.org/officeDocument/2006/relationships/slideLayout" Target="../slideLayouts/slideLayout577.xml"/><Relationship Id="rId6" Type="http://schemas.openxmlformats.org/officeDocument/2006/relationships/slideLayout" Target="../slideLayouts/slideLayout578.xml"/><Relationship Id="rId7" Type="http://schemas.openxmlformats.org/officeDocument/2006/relationships/slideLayout" Target="../slideLayouts/slideLayout579.xml"/><Relationship Id="rId8" Type="http://schemas.openxmlformats.org/officeDocument/2006/relationships/slideLayout" Target="../slideLayouts/slideLayout580.xml"/><Relationship Id="rId9" Type="http://schemas.openxmlformats.org/officeDocument/2006/relationships/slideLayout" Target="../slideLayouts/slideLayout581.xml"/><Relationship Id="rId10"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4.xml"/><Relationship Id="rId12" Type="http://schemas.openxmlformats.org/officeDocument/2006/relationships/theme" Target="../theme/theme54.xml"/><Relationship Id="rId13" Type="http://schemas.openxmlformats.org/officeDocument/2006/relationships/image" Target="../media/image1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84.xml"/><Relationship Id="rId2" Type="http://schemas.openxmlformats.org/officeDocument/2006/relationships/slideLayout" Target="../slideLayouts/slideLayout585.xml"/><Relationship Id="rId3" Type="http://schemas.openxmlformats.org/officeDocument/2006/relationships/slideLayout" Target="../slideLayouts/slideLayout586.xml"/><Relationship Id="rId4" Type="http://schemas.openxmlformats.org/officeDocument/2006/relationships/slideLayout" Target="../slideLayouts/slideLayout587.xml"/><Relationship Id="rId5" Type="http://schemas.openxmlformats.org/officeDocument/2006/relationships/slideLayout" Target="../slideLayouts/slideLayout588.xml"/><Relationship Id="rId6" Type="http://schemas.openxmlformats.org/officeDocument/2006/relationships/slideLayout" Target="../slideLayouts/slideLayout589.xml"/><Relationship Id="rId7" Type="http://schemas.openxmlformats.org/officeDocument/2006/relationships/slideLayout" Target="../slideLayouts/slideLayout590.xml"/><Relationship Id="rId8" Type="http://schemas.openxmlformats.org/officeDocument/2006/relationships/slideLayout" Target="../slideLayouts/slideLayout591.xml"/><Relationship Id="rId9" Type="http://schemas.openxmlformats.org/officeDocument/2006/relationships/slideLayout" Target="../slideLayouts/slideLayout592.xml"/><Relationship Id="rId10"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5.xml"/><Relationship Id="rId12" Type="http://schemas.openxmlformats.org/officeDocument/2006/relationships/theme" Target="../theme/theme55.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95.xml"/><Relationship Id="rId2" Type="http://schemas.openxmlformats.org/officeDocument/2006/relationships/slideLayout" Target="../slideLayouts/slideLayout596.xml"/><Relationship Id="rId3" Type="http://schemas.openxmlformats.org/officeDocument/2006/relationships/slideLayout" Target="../slideLayouts/slideLayout597.xml"/><Relationship Id="rId4" Type="http://schemas.openxmlformats.org/officeDocument/2006/relationships/slideLayout" Target="../slideLayouts/slideLayout598.xml"/><Relationship Id="rId5" Type="http://schemas.openxmlformats.org/officeDocument/2006/relationships/slideLayout" Target="../slideLayouts/slideLayout599.xml"/><Relationship Id="rId6" Type="http://schemas.openxmlformats.org/officeDocument/2006/relationships/slideLayout" Target="../slideLayouts/slideLayout600.xml"/><Relationship Id="rId7" Type="http://schemas.openxmlformats.org/officeDocument/2006/relationships/slideLayout" Target="../slideLayouts/slideLayout601.xml"/><Relationship Id="rId8" Type="http://schemas.openxmlformats.org/officeDocument/2006/relationships/slideLayout" Target="../slideLayouts/slideLayout602.xml"/><Relationship Id="rId9" Type="http://schemas.openxmlformats.org/officeDocument/2006/relationships/slideLayout" Target="../slideLayouts/slideLayout603.xml"/><Relationship Id="rId10" Type="http://schemas.openxmlformats.org/officeDocument/2006/relationships/slideLayout" Target="../slideLayouts/slideLayout604.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6.xml"/><Relationship Id="rId12" Type="http://schemas.openxmlformats.org/officeDocument/2006/relationships/theme" Target="../theme/theme56.xml"/><Relationship Id="rId13" Type="http://schemas.openxmlformats.org/officeDocument/2006/relationships/image" Target="../media/image4.jpeg"/><Relationship Id="rId14" Type="http://schemas.openxmlformats.org/officeDocument/2006/relationships/image" Target="../media/image9.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606.xml"/><Relationship Id="rId2" Type="http://schemas.openxmlformats.org/officeDocument/2006/relationships/slideLayout" Target="../slideLayouts/slideLayout607.xml"/><Relationship Id="rId3" Type="http://schemas.openxmlformats.org/officeDocument/2006/relationships/slideLayout" Target="../slideLayouts/slideLayout608.xml"/><Relationship Id="rId4" Type="http://schemas.openxmlformats.org/officeDocument/2006/relationships/slideLayout" Target="../slideLayouts/slideLayout609.xml"/><Relationship Id="rId5" Type="http://schemas.openxmlformats.org/officeDocument/2006/relationships/slideLayout" Target="../slideLayouts/slideLayout610.xml"/><Relationship Id="rId6" Type="http://schemas.openxmlformats.org/officeDocument/2006/relationships/slideLayout" Target="../slideLayouts/slideLayout611.xml"/><Relationship Id="rId7" Type="http://schemas.openxmlformats.org/officeDocument/2006/relationships/slideLayout" Target="../slideLayouts/slideLayout612.xml"/><Relationship Id="rId8" Type="http://schemas.openxmlformats.org/officeDocument/2006/relationships/slideLayout" Target="../slideLayouts/slideLayout613.xml"/><Relationship Id="rId9" Type="http://schemas.openxmlformats.org/officeDocument/2006/relationships/slideLayout" Target="../slideLayouts/slideLayout614.xml"/><Relationship Id="rId10" Type="http://schemas.openxmlformats.org/officeDocument/2006/relationships/slideLayout" Target="../slideLayouts/slideLayout615.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theme" Target="../theme/theme57.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8.xml"/><Relationship Id="rId12" Type="http://schemas.openxmlformats.org/officeDocument/2006/relationships/theme" Target="../theme/theme58.xml"/><Relationship Id="rId1" Type="http://schemas.openxmlformats.org/officeDocument/2006/relationships/slideLayout" Target="../slideLayouts/slideLayout628.xml"/><Relationship Id="rId2" Type="http://schemas.openxmlformats.org/officeDocument/2006/relationships/slideLayout" Target="../slideLayouts/slideLayout629.xml"/><Relationship Id="rId3" Type="http://schemas.openxmlformats.org/officeDocument/2006/relationships/slideLayout" Target="../slideLayouts/slideLayout630.xml"/><Relationship Id="rId4" Type="http://schemas.openxmlformats.org/officeDocument/2006/relationships/slideLayout" Target="../slideLayouts/slideLayout631.xml"/><Relationship Id="rId5" Type="http://schemas.openxmlformats.org/officeDocument/2006/relationships/slideLayout" Target="../slideLayouts/slideLayout632.xml"/><Relationship Id="rId6" Type="http://schemas.openxmlformats.org/officeDocument/2006/relationships/slideLayout" Target="../slideLayouts/slideLayout633.xml"/><Relationship Id="rId7" Type="http://schemas.openxmlformats.org/officeDocument/2006/relationships/slideLayout" Target="../slideLayouts/slideLayout634.xml"/><Relationship Id="rId8" Type="http://schemas.openxmlformats.org/officeDocument/2006/relationships/slideLayout" Target="../slideLayouts/slideLayout635.xml"/><Relationship Id="rId9" Type="http://schemas.openxmlformats.org/officeDocument/2006/relationships/slideLayout" Target="../slideLayouts/slideLayout636.xml"/><Relationship Id="rId10" Type="http://schemas.openxmlformats.org/officeDocument/2006/relationships/slideLayout" Target="../slideLayouts/slideLayout63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9.xml"/><Relationship Id="rId12" Type="http://schemas.openxmlformats.org/officeDocument/2006/relationships/theme" Target="../theme/theme59.xml"/><Relationship Id="rId1" Type="http://schemas.openxmlformats.org/officeDocument/2006/relationships/slideLayout" Target="../slideLayouts/slideLayout639.xml"/><Relationship Id="rId2" Type="http://schemas.openxmlformats.org/officeDocument/2006/relationships/slideLayout" Target="../slideLayouts/slideLayout640.xml"/><Relationship Id="rId3" Type="http://schemas.openxmlformats.org/officeDocument/2006/relationships/slideLayout" Target="../slideLayouts/slideLayout641.xml"/><Relationship Id="rId4" Type="http://schemas.openxmlformats.org/officeDocument/2006/relationships/slideLayout" Target="../slideLayouts/slideLayout642.xml"/><Relationship Id="rId5" Type="http://schemas.openxmlformats.org/officeDocument/2006/relationships/slideLayout" Target="../slideLayouts/slideLayout643.xml"/><Relationship Id="rId6" Type="http://schemas.openxmlformats.org/officeDocument/2006/relationships/slideLayout" Target="../slideLayouts/slideLayout644.xml"/><Relationship Id="rId7" Type="http://schemas.openxmlformats.org/officeDocument/2006/relationships/slideLayout" Target="../slideLayouts/slideLayout645.xml"/><Relationship Id="rId8" Type="http://schemas.openxmlformats.org/officeDocument/2006/relationships/slideLayout" Target="../slideLayouts/slideLayout646.xml"/><Relationship Id="rId9" Type="http://schemas.openxmlformats.org/officeDocument/2006/relationships/slideLayout" Target="../slideLayouts/slideLayout647.xml"/><Relationship Id="rId10" Type="http://schemas.openxmlformats.org/officeDocument/2006/relationships/slideLayout" Target="../slideLayouts/slideLayout6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60.xml"/><Relationship Id="rId12" Type="http://schemas.openxmlformats.org/officeDocument/2006/relationships/slideLayout" Target="../slideLayouts/slideLayout661.xml"/><Relationship Id="rId13" Type="http://schemas.openxmlformats.org/officeDocument/2006/relationships/theme" Target="../theme/theme60.xml"/><Relationship Id="rId1" Type="http://schemas.openxmlformats.org/officeDocument/2006/relationships/slideLayout" Target="../slideLayouts/slideLayout650.xml"/><Relationship Id="rId2" Type="http://schemas.openxmlformats.org/officeDocument/2006/relationships/slideLayout" Target="../slideLayouts/slideLayout651.xml"/><Relationship Id="rId3" Type="http://schemas.openxmlformats.org/officeDocument/2006/relationships/slideLayout" Target="../slideLayouts/slideLayout652.xml"/><Relationship Id="rId4" Type="http://schemas.openxmlformats.org/officeDocument/2006/relationships/slideLayout" Target="../slideLayouts/slideLayout653.xml"/><Relationship Id="rId5" Type="http://schemas.openxmlformats.org/officeDocument/2006/relationships/slideLayout" Target="../slideLayouts/slideLayout654.xml"/><Relationship Id="rId6" Type="http://schemas.openxmlformats.org/officeDocument/2006/relationships/slideLayout" Target="../slideLayouts/slideLayout655.xml"/><Relationship Id="rId7" Type="http://schemas.openxmlformats.org/officeDocument/2006/relationships/slideLayout" Target="../slideLayouts/slideLayout656.xml"/><Relationship Id="rId8" Type="http://schemas.openxmlformats.org/officeDocument/2006/relationships/slideLayout" Target="../slideLayouts/slideLayout657.xml"/><Relationship Id="rId9" Type="http://schemas.openxmlformats.org/officeDocument/2006/relationships/slideLayout" Target="../slideLayouts/slideLayout658.xml"/><Relationship Id="rId10" Type="http://schemas.openxmlformats.org/officeDocument/2006/relationships/slideLayout" Target="../slideLayouts/slideLayout65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72.xml"/><Relationship Id="rId12" Type="http://schemas.openxmlformats.org/officeDocument/2006/relationships/theme" Target="../theme/theme61.xml"/><Relationship Id="rId1" Type="http://schemas.openxmlformats.org/officeDocument/2006/relationships/slideLayout" Target="../slideLayouts/slideLayout662.xml"/><Relationship Id="rId2" Type="http://schemas.openxmlformats.org/officeDocument/2006/relationships/slideLayout" Target="../slideLayouts/slideLayout663.xml"/><Relationship Id="rId3" Type="http://schemas.openxmlformats.org/officeDocument/2006/relationships/slideLayout" Target="../slideLayouts/slideLayout664.xml"/><Relationship Id="rId4" Type="http://schemas.openxmlformats.org/officeDocument/2006/relationships/slideLayout" Target="../slideLayouts/slideLayout665.xml"/><Relationship Id="rId5" Type="http://schemas.openxmlformats.org/officeDocument/2006/relationships/slideLayout" Target="../slideLayouts/slideLayout666.xml"/><Relationship Id="rId6" Type="http://schemas.openxmlformats.org/officeDocument/2006/relationships/slideLayout" Target="../slideLayouts/slideLayout667.xml"/><Relationship Id="rId7" Type="http://schemas.openxmlformats.org/officeDocument/2006/relationships/slideLayout" Target="../slideLayouts/slideLayout668.xml"/><Relationship Id="rId8" Type="http://schemas.openxmlformats.org/officeDocument/2006/relationships/slideLayout" Target="../slideLayouts/slideLayout669.xml"/><Relationship Id="rId9" Type="http://schemas.openxmlformats.org/officeDocument/2006/relationships/slideLayout" Target="../slideLayouts/slideLayout670.xml"/><Relationship Id="rId10" Type="http://schemas.openxmlformats.org/officeDocument/2006/relationships/slideLayout" Target="../slideLayouts/slideLayout671.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theme" Target="../theme/theme62.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94.xml"/><Relationship Id="rId12" Type="http://schemas.openxmlformats.org/officeDocument/2006/relationships/theme" Target="../theme/theme63.xml"/><Relationship Id="rId1" Type="http://schemas.openxmlformats.org/officeDocument/2006/relationships/slideLayout" Target="../slideLayouts/slideLayout684.xml"/><Relationship Id="rId2" Type="http://schemas.openxmlformats.org/officeDocument/2006/relationships/slideLayout" Target="../slideLayouts/slideLayout685.xml"/><Relationship Id="rId3" Type="http://schemas.openxmlformats.org/officeDocument/2006/relationships/slideLayout" Target="../slideLayouts/slideLayout686.xml"/><Relationship Id="rId4" Type="http://schemas.openxmlformats.org/officeDocument/2006/relationships/slideLayout" Target="../slideLayouts/slideLayout687.xml"/><Relationship Id="rId5" Type="http://schemas.openxmlformats.org/officeDocument/2006/relationships/slideLayout" Target="../slideLayouts/slideLayout688.xml"/><Relationship Id="rId6" Type="http://schemas.openxmlformats.org/officeDocument/2006/relationships/slideLayout" Target="../slideLayouts/slideLayout689.xml"/><Relationship Id="rId7" Type="http://schemas.openxmlformats.org/officeDocument/2006/relationships/slideLayout" Target="../slideLayouts/slideLayout690.xml"/><Relationship Id="rId8" Type="http://schemas.openxmlformats.org/officeDocument/2006/relationships/slideLayout" Target="../slideLayouts/slideLayout691.xml"/><Relationship Id="rId9" Type="http://schemas.openxmlformats.org/officeDocument/2006/relationships/slideLayout" Target="../slideLayouts/slideLayout692.xml"/><Relationship Id="rId10" Type="http://schemas.openxmlformats.org/officeDocument/2006/relationships/slideLayout" Target="../slideLayouts/slideLayout693.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05.xml"/><Relationship Id="rId12" Type="http://schemas.openxmlformats.org/officeDocument/2006/relationships/slideLayout" Target="../slideLayouts/slideLayout706.xml"/><Relationship Id="rId13" Type="http://schemas.openxmlformats.org/officeDocument/2006/relationships/theme" Target="../theme/theme64.xml"/><Relationship Id="rId1" Type="http://schemas.openxmlformats.org/officeDocument/2006/relationships/slideLayout" Target="../slideLayouts/slideLayout695.xml"/><Relationship Id="rId2" Type="http://schemas.openxmlformats.org/officeDocument/2006/relationships/slideLayout" Target="../slideLayouts/slideLayout696.xml"/><Relationship Id="rId3" Type="http://schemas.openxmlformats.org/officeDocument/2006/relationships/slideLayout" Target="../slideLayouts/slideLayout697.xml"/><Relationship Id="rId4" Type="http://schemas.openxmlformats.org/officeDocument/2006/relationships/slideLayout" Target="../slideLayouts/slideLayout698.xml"/><Relationship Id="rId5" Type="http://schemas.openxmlformats.org/officeDocument/2006/relationships/slideLayout" Target="../slideLayouts/slideLayout699.xml"/><Relationship Id="rId6" Type="http://schemas.openxmlformats.org/officeDocument/2006/relationships/slideLayout" Target="../slideLayouts/slideLayout700.xml"/><Relationship Id="rId7" Type="http://schemas.openxmlformats.org/officeDocument/2006/relationships/slideLayout" Target="../slideLayouts/slideLayout701.xml"/><Relationship Id="rId8" Type="http://schemas.openxmlformats.org/officeDocument/2006/relationships/slideLayout" Target="../slideLayouts/slideLayout702.xml"/><Relationship Id="rId9" Type="http://schemas.openxmlformats.org/officeDocument/2006/relationships/slideLayout" Target="../slideLayouts/slideLayout703.xml"/><Relationship Id="rId10" Type="http://schemas.openxmlformats.org/officeDocument/2006/relationships/slideLayout" Target="../slideLayouts/slideLayout70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7.xml"/><Relationship Id="rId12" Type="http://schemas.openxmlformats.org/officeDocument/2006/relationships/theme" Target="../theme/theme65.xml"/><Relationship Id="rId1" Type="http://schemas.openxmlformats.org/officeDocument/2006/relationships/slideLayout" Target="../slideLayouts/slideLayout707.xml"/><Relationship Id="rId2" Type="http://schemas.openxmlformats.org/officeDocument/2006/relationships/slideLayout" Target="../slideLayouts/slideLayout708.xml"/><Relationship Id="rId3" Type="http://schemas.openxmlformats.org/officeDocument/2006/relationships/slideLayout" Target="../slideLayouts/slideLayout709.xml"/><Relationship Id="rId4" Type="http://schemas.openxmlformats.org/officeDocument/2006/relationships/slideLayout" Target="../slideLayouts/slideLayout710.xml"/><Relationship Id="rId5" Type="http://schemas.openxmlformats.org/officeDocument/2006/relationships/slideLayout" Target="../slideLayouts/slideLayout711.xml"/><Relationship Id="rId6" Type="http://schemas.openxmlformats.org/officeDocument/2006/relationships/slideLayout" Target="../slideLayouts/slideLayout712.xml"/><Relationship Id="rId7" Type="http://schemas.openxmlformats.org/officeDocument/2006/relationships/slideLayout" Target="../slideLayouts/slideLayout713.xml"/><Relationship Id="rId8" Type="http://schemas.openxmlformats.org/officeDocument/2006/relationships/slideLayout" Target="../slideLayouts/slideLayout714.xml"/><Relationship Id="rId9" Type="http://schemas.openxmlformats.org/officeDocument/2006/relationships/slideLayout" Target="../slideLayouts/slideLayout715.xml"/><Relationship Id="rId10" Type="http://schemas.openxmlformats.org/officeDocument/2006/relationships/slideLayout" Target="../slideLayouts/slideLayout71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1B591BB2-9110-8E4F-9ED9-1785F9447D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magazines</a:t>
            </a:r>
          </a:p>
        </p:txBody>
      </p:sp>
      <p:pic>
        <p:nvPicPr>
          <p:cNvPr id="778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83" r:id="rId1"/>
    <p:sldLayoutId id="2147490084" r:id="rId2"/>
    <p:sldLayoutId id="2147490085" r:id="rId3"/>
    <p:sldLayoutId id="2147490086" r:id="rId4"/>
    <p:sldLayoutId id="2147490087" r:id="rId5"/>
    <p:sldLayoutId id="2147490088" r:id="rId6"/>
    <p:sldLayoutId id="2147490089" r:id="rId7"/>
    <p:sldLayoutId id="2147490090" r:id="rId8"/>
    <p:sldLayoutId id="2147490091" r:id="rId9"/>
    <p:sldLayoutId id="2147490092" r:id="rId10"/>
    <p:sldLayoutId id="214749009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7885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98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05" r:id="rId1"/>
    <p:sldLayoutId id="2147490106" r:id="rId2"/>
    <p:sldLayoutId id="2147490107" r:id="rId3"/>
    <p:sldLayoutId id="2147490108" r:id="rId4"/>
    <p:sldLayoutId id="2147490109" r:id="rId5"/>
    <p:sldLayoutId id="2147490110" r:id="rId6"/>
    <p:sldLayoutId id="2147490111" r:id="rId7"/>
    <p:sldLayoutId id="2147490112" r:id="rId8"/>
    <p:sldLayoutId id="2147490113" r:id="rId9"/>
    <p:sldLayoutId id="2147490114" r:id="rId10"/>
    <p:sldLayoutId id="214749011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0898" name="Picture 9"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7"/>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books</a:t>
            </a:r>
          </a:p>
        </p:txBody>
      </p:sp>
      <p:pic>
        <p:nvPicPr>
          <p:cNvPr id="8090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16" r:id="rId1"/>
    <p:sldLayoutId id="2147490117" r:id="rId2"/>
    <p:sldLayoutId id="2147490118" r:id="rId3"/>
    <p:sldLayoutId id="2147490119" r:id="rId4"/>
    <p:sldLayoutId id="2147490120" r:id="rId5"/>
    <p:sldLayoutId id="2147490121" r:id="rId6"/>
    <p:sldLayoutId id="2147490122" r:id="rId7"/>
    <p:sldLayoutId id="2147490123" r:id="rId8"/>
    <p:sldLayoutId id="2147490124" r:id="rId9"/>
    <p:sldLayoutId id="2147490125" r:id="rId10"/>
    <p:sldLayoutId id="214749012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22" name="Picture 9"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7"/>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8192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27" r:id="rId1"/>
    <p:sldLayoutId id="2147490128" r:id="rId2"/>
    <p:sldLayoutId id="2147490129" r:id="rId3"/>
    <p:sldLayoutId id="2147490130" r:id="rId4"/>
    <p:sldLayoutId id="2147490131" r:id="rId5"/>
    <p:sldLayoutId id="2147490132" r:id="rId6"/>
    <p:sldLayoutId id="2147490133" r:id="rId7"/>
    <p:sldLayoutId id="2147490134" r:id="rId8"/>
    <p:sldLayoutId id="2147490135" r:id="rId9"/>
    <p:sldLayoutId id="2147490136" r:id="rId10"/>
    <p:sldLayoutId id="214749013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8294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38" r:id="rId1"/>
    <p:sldLayoutId id="2147490139" r:id="rId2"/>
    <p:sldLayoutId id="2147490140" r:id="rId3"/>
    <p:sldLayoutId id="2147490141" r:id="rId4"/>
    <p:sldLayoutId id="2147490142" r:id="rId5"/>
    <p:sldLayoutId id="2147490143" r:id="rId6"/>
    <p:sldLayoutId id="2147490144" r:id="rId7"/>
    <p:sldLayoutId id="2147490145" r:id="rId8"/>
    <p:sldLayoutId id="2147490146" r:id="rId9"/>
    <p:sldLayoutId id="2147490147" r:id="rId10"/>
    <p:sldLayoutId id="214749014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839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499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7"/>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849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60" r:id="rId1"/>
    <p:sldLayoutId id="2147490161" r:id="rId2"/>
    <p:sldLayoutId id="2147490162" r:id="rId3"/>
    <p:sldLayoutId id="2147490163" r:id="rId4"/>
    <p:sldLayoutId id="2147490164" r:id="rId5"/>
    <p:sldLayoutId id="2147490165" r:id="rId6"/>
    <p:sldLayoutId id="2147490166" r:id="rId7"/>
    <p:sldLayoutId id="2147490167" r:id="rId8"/>
    <p:sldLayoutId id="2147490168" r:id="rId9"/>
    <p:sldLayoutId id="2147490169" r:id="rId10"/>
    <p:sldLayoutId id="21474901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8601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71" r:id="rId1"/>
    <p:sldLayoutId id="2147490172" r:id="rId2"/>
    <p:sldLayoutId id="2147490173" r:id="rId3"/>
    <p:sldLayoutId id="2147490174" r:id="rId4"/>
    <p:sldLayoutId id="2147490175" r:id="rId5"/>
    <p:sldLayoutId id="2147490176" r:id="rId6"/>
    <p:sldLayoutId id="2147490177" r:id="rId7"/>
    <p:sldLayoutId id="2147490178" r:id="rId8"/>
    <p:sldLayoutId id="2147490179" r:id="rId9"/>
    <p:sldLayoutId id="2147490180" r:id="rId10"/>
    <p:sldLayoutId id="21474901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704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7"/>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870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82" r:id="rId1"/>
    <p:sldLayoutId id="2147490183" r:id="rId2"/>
    <p:sldLayoutId id="2147490184" r:id="rId3"/>
    <p:sldLayoutId id="2147490185" r:id="rId4"/>
    <p:sldLayoutId id="2147490186" r:id="rId5"/>
    <p:sldLayoutId id="2147490187" r:id="rId6"/>
    <p:sldLayoutId id="2147490188" r:id="rId7"/>
    <p:sldLayoutId id="2147490189" r:id="rId8"/>
    <p:sldLayoutId id="2147490190" r:id="rId9"/>
    <p:sldLayoutId id="2147490191" r:id="rId10"/>
    <p:sldLayoutId id="214749019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76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8376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83763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4C1AE6FF-D7C7-504F-8B7D-EE6270008F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96" r:id="rId1"/>
    <p:sldLayoutId id="2147489997" r:id="rId2"/>
    <p:sldLayoutId id="2147489998" r:id="rId3"/>
    <p:sldLayoutId id="2147489999" r:id="rId4"/>
    <p:sldLayoutId id="2147490000" r:id="rId5"/>
    <p:sldLayoutId id="2147490001" r:id="rId6"/>
    <p:sldLayoutId id="2147490002" r:id="rId7"/>
    <p:sldLayoutId id="2147490003" r:id="rId8"/>
    <p:sldLayoutId id="2147490004" r:id="rId9"/>
    <p:sldLayoutId id="2147490005" r:id="rId10"/>
    <p:sldLayoutId id="21474900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880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93" r:id="rId1"/>
    <p:sldLayoutId id="2147490194" r:id="rId2"/>
    <p:sldLayoutId id="2147490195" r:id="rId3"/>
    <p:sldLayoutId id="2147490196" r:id="rId4"/>
    <p:sldLayoutId id="2147490197" r:id="rId5"/>
    <p:sldLayoutId id="2147490198" r:id="rId6"/>
    <p:sldLayoutId id="2147490199" r:id="rId7"/>
    <p:sldLayoutId id="2147490200" r:id="rId8"/>
    <p:sldLayoutId id="2147490201" r:id="rId9"/>
    <p:sldLayoutId id="2147490202" r:id="rId10"/>
    <p:sldLayoutId id="21474902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90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04" r:id="rId1"/>
    <p:sldLayoutId id="2147490205" r:id="rId2"/>
    <p:sldLayoutId id="2147490206" r:id="rId3"/>
    <p:sldLayoutId id="2147490207" r:id="rId4"/>
    <p:sldLayoutId id="2147490208" r:id="rId5"/>
    <p:sldLayoutId id="2147490209" r:id="rId6"/>
    <p:sldLayoutId id="2147490210" r:id="rId7"/>
    <p:sldLayoutId id="2147490211" r:id="rId8"/>
    <p:sldLayoutId id="2147490212" r:id="rId9"/>
    <p:sldLayoutId id="2147490213" r:id="rId10"/>
    <p:sldLayoutId id="21474902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01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15" r:id="rId1"/>
    <p:sldLayoutId id="2147490216" r:id="rId2"/>
    <p:sldLayoutId id="2147490217" r:id="rId3"/>
    <p:sldLayoutId id="2147490218" r:id="rId4"/>
    <p:sldLayoutId id="2147490219" r:id="rId5"/>
    <p:sldLayoutId id="2147490220" r:id="rId6"/>
    <p:sldLayoutId id="2147490221" r:id="rId7"/>
    <p:sldLayoutId id="2147490222" r:id="rId8"/>
    <p:sldLayoutId id="2147490223" r:id="rId9"/>
    <p:sldLayoutId id="2147490224" r:id="rId10"/>
    <p:sldLayoutId id="21474902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defRPr>
            </a:lvl1pPr>
          </a:lstStyle>
          <a:p>
            <a:pPr>
              <a:defRPr/>
            </a:pPr>
            <a:fld id="{5A16DE0E-2E5C-6844-ACDE-C02F810EA4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26" r:id="rId1"/>
    <p:sldLayoutId id="2147490227" r:id="rId2"/>
    <p:sldLayoutId id="2147490228" r:id="rId3"/>
    <p:sldLayoutId id="2147490229" r:id="rId4"/>
    <p:sldLayoutId id="2147490230" r:id="rId5"/>
    <p:sldLayoutId id="2147490231" r:id="rId6"/>
    <p:sldLayoutId id="2147490232" r:id="rId7"/>
    <p:sldLayoutId id="2147490233" r:id="rId8"/>
    <p:sldLayoutId id="2147490234" r:id="rId9"/>
    <p:sldLayoutId id="2147490235" r:id="rId10"/>
    <p:sldLayoutId id="2147490236"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videos</a:t>
            </a:r>
          </a:p>
        </p:txBody>
      </p:sp>
      <p:pic>
        <p:nvPicPr>
          <p:cNvPr id="1034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37" r:id="rId1"/>
    <p:sldLayoutId id="2147490238" r:id="rId2"/>
    <p:sldLayoutId id="2147490239" r:id="rId3"/>
    <p:sldLayoutId id="2147490240" r:id="rId4"/>
    <p:sldLayoutId id="2147490241" r:id="rId5"/>
    <p:sldLayoutId id="2147490242" r:id="rId6"/>
    <p:sldLayoutId id="2147490243" r:id="rId7"/>
    <p:sldLayoutId id="2147490244" r:id="rId8"/>
    <p:sldLayoutId id="2147490245" r:id="rId9"/>
    <p:sldLayoutId id="2147490246" r:id="rId10"/>
    <p:sldLayoutId id="214749024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cs typeface="Arial" charset="0"/>
              </a:defRPr>
            </a:lvl1pPr>
          </a:lstStyle>
          <a:p>
            <a:pPr>
              <a:defRPr/>
            </a:pPr>
            <a:fld id="{BB3FE07F-4536-554B-82F2-A7745C74E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48" r:id="rId1"/>
    <p:sldLayoutId id="2147490249" r:id="rId2"/>
    <p:sldLayoutId id="2147490250" r:id="rId3"/>
    <p:sldLayoutId id="2147490251" r:id="rId4"/>
    <p:sldLayoutId id="2147490252" r:id="rId5"/>
    <p:sldLayoutId id="2147490253" r:id="rId6"/>
    <p:sldLayoutId id="2147490254" r:id="rId7"/>
    <p:sldLayoutId id="2147490255" r:id="rId8"/>
    <p:sldLayoutId id="2147490256" r:id="rId9"/>
    <p:sldLayoutId id="2147490257" r:id="rId10"/>
    <p:sldLayoutId id="21474902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673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59" r:id="rId1"/>
    <p:sldLayoutId id="2147490260" r:id="rId2"/>
    <p:sldLayoutId id="2147490261" r:id="rId3"/>
    <p:sldLayoutId id="2147490262" r:id="rId4"/>
    <p:sldLayoutId id="2147490263" r:id="rId5"/>
    <p:sldLayoutId id="2147490264" r:id="rId6"/>
    <p:sldLayoutId id="2147490265" r:id="rId7"/>
    <p:sldLayoutId id="2147490266" r:id="rId8"/>
    <p:sldLayoutId id="2147490267" r:id="rId9"/>
    <p:sldLayoutId id="2147490268" r:id="rId10"/>
    <p:sldLayoutId id="214749026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776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11"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70" r:id="rId1"/>
    <p:sldLayoutId id="2147490271" r:id="rId2"/>
    <p:sldLayoutId id="2147490272" r:id="rId3"/>
    <p:sldLayoutId id="2147490273" r:id="rId4"/>
    <p:sldLayoutId id="2147490274" r:id="rId5"/>
    <p:sldLayoutId id="2147490275" r:id="rId6"/>
    <p:sldLayoutId id="2147490276" r:id="rId7"/>
    <p:sldLayoutId id="2147490277" r:id="rId8"/>
    <p:sldLayoutId id="2147490278" r:id="rId9"/>
    <p:sldLayoutId id="2147490279" r:id="rId10"/>
    <p:sldLayoutId id="2147490280"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7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FFFFFF"/>
                </a:solidFill>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Candara" charset="0"/>
                <a:cs typeface="Arial" charset="0"/>
              </a:defRPr>
            </a:lvl1pPr>
          </a:lstStyle>
          <a:p>
            <a:pPr>
              <a:defRPr/>
            </a:pPr>
            <a:fld id="{26635111-7BDC-954C-AAFD-9D5DB14C2B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074"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7"/>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92" r:id="rId1"/>
    <p:sldLayoutId id="2147490293" r:id="rId2"/>
    <p:sldLayoutId id="2147490294" r:id="rId3"/>
    <p:sldLayoutId id="2147490295" r:id="rId4"/>
    <p:sldLayoutId id="2147490296" r:id="rId5"/>
    <p:sldLayoutId id="2147490297" r:id="rId6"/>
    <p:sldLayoutId id="2147490298" r:id="rId7"/>
    <p:sldLayoutId id="2147490299" r:id="rId8"/>
    <p:sldLayoutId id="2147490300" r:id="rId9"/>
    <p:sldLayoutId id="2147490301" r:id="rId10"/>
    <p:sldLayoutId id="214749030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91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91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E5F22604-747B-E045-954C-DE8BA0FCED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07" r:id="rId1"/>
    <p:sldLayoutId id="2147490008" r:id="rId2"/>
    <p:sldLayoutId id="2147490009" r:id="rId3"/>
    <p:sldLayoutId id="2147490010" r:id="rId4"/>
    <p:sldLayoutId id="2147490011" r:id="rId5"/>
    <p:sldLayoutId id="2147490012" r:id="rId6"/>
    <p:sldLayoutId id="2147490013" r:id="rId7"/>
    <p:sldLayoutId id="2147490014" r:id="rId8"/>
    <p:sldLayoutId id="2147490015" r:id="rId9"/>
    <p:sldLayoutId id="2147490016" r:id="rId10"/>
    <p:sldLayoutId id="21474900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209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03" r:id="rId1"/>
    <p:sldLayoutId id="2147490304" r:id="rId2"/>
    <p:sldLayoutId id="2147490305" r:id="rId3"/>
    <p:sldLayoutId id="2147490306" r:id="rId4"/>
    <p:sldLayoutId id="2147490307" r:id="rId5"/>
    <p:sldLayoutId id="2147490308" r:id="rId6"/>
    <p:sldLayoutId id="2147490309" r:id="rId7"/>
    <p:sldLayoutId id="2147490310" r:id="rId8"/>
    <p:sldLayoutId id="2147490311" r:id="rId9"/>
    <p:sldLayoutId id="2147490312" r:id="rId10"/>
    <p:sldLayoutId id="214749031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14" r:id="rId1"/>
    <p:sldLayoutId id="2147490315" r:id="rId2"/>
    <p:sldLayoutId id="2147490316" r:id="rId3"/>
    <p:sldLayoutId id="2147490317" r:id="rId4"/>
    <p:sldLayoutId id="2147490318" r:id="rId5"/>
    <p:sldLayoutId id="2147490319" r:id="rId6"/>
    <p:sldLayoutId id="2147490320" r:id="rId7"/>
    <p:sldLayoutId id="2147490321" r:id="rId8"/>
    <p:sldLayoutId id="2147490322" r:id="rId9"/>
    <p:sldLayoutId id="2147490323" r:id="rId10"/>
    <p:sldLayoutId id="214749032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41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7"/>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books</a:t>
            </a:r>
          </a:p>
        </p:txBody>
      </p:sp>
      <p:pic>
        <p:nvPicPr>
          <p:cNvPr id="134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25" r:id="rId1"/>
    <p:sldLayoutId id="2147490326" r:id="rId2"/>
    <p:sldLayoutId id="2147490327" r:id="rId3"/>
    <p:sldLayoutId id="2147490328" r:id="rId4"/>
    <p:sldLayoutId id="2147490329" r:id="rId5"/>
    <p:sldLayoutId id="2147490330" r:id="rId6"/>
    <p:sldLayoutId id="2147490331" r:id="rId7"/>
    <p:sldLayoutId id="2147490332" r:id="rId8"/>
    <p:sldLayoutId id="2147490333" r:id="rId9"/>
    <p:sldLayoutId id="2147490334" r:id="rId10"/>
    <p:sldLayoutId id="214749033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36" r:id="rId1"/>
    <p:sldLayoutId id="2147490337" r:id="rId2"/>
    <p:sldLayoutId id="2147490338" r:id="rId3"/>
    <p:sldLayoutId id="2147490339" r:id="rId4"/>
    <p:sldLayoutId id="2147490340" r:id="rId5"/>
    <p:sldLayoutId id="2147490341" r:id="rId6"/>
    <p:sldLayoutId id="2147490342" r:id="rId7"/>
    <p:sldLayoutId id="2147490343" r:id="rId8"/>
    <p:sldLayoutId id="2147490344" r:id="rId9"/>
    <p:sldLayoutId id="2147490345" r:id="rId10"/>
    <p:sldLayoutId id="214749034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619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20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47" r:id="rId1"/>
    <p:sldLayoutId id="2147490348" r:id="rId2"/>
    <p:sldLayoutId id="2147490349" r:id="rId3"/>
    <p:sldLayoutId id="2147490350" r:id="rId4"/>
    <p:sldLayoutId id="2147490351" r:id="rId5"/>
    <p:sldLayoutId id="2147490352" r:id="rId6"/>
    <p:sldLayoutId id="2147490353" r:id="rId7"/>
    <p:sldLayoutId id="2147490354" r:id="rId8"/>
    <p:sldLayoutId id="2147490355" r:id="rId9"/>
    <p:sldLayoutId id="2147490356" r:id="rId10"/>
    <p:sldLayoutId id="214749035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721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58" r:id="rId1"/>
    <p:sldLayoutId id="2147490359" r:id="rId2"/>
    <p:sldLayoutId id="2147490360" r:id="rId3"/>
    <p:sldLayoutId id="2147490361" r:id="rId4"/>
    <p:sldLayoutId id="2147490362" r:id="rId5"/>
    <p:sldLayoutId id="2147490363" r:id="rId6"/>
    <p:sldLayoutId id="2147490364" r:id="rId7"/>
    <p:sldLayoutId id="2147490365" r:id="rId8"/>
    <p:sldLayoutId id="2147490366" r:id="rId9"/>
    <p:sldLayoutId id="2147490367" r:id="rId10"/>
    <p:sldLayoutId id="214749036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38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69" r:id="rId1"/>
    <p:sldLayoutId id="2147490370" r:id="rId2"/>
    <p:sldLayoutId id="2147490371" r:id="rId3"/>
    <p:sldLayoutId id="2147490372" r:id="rId4"/>
    <p:sldLayoutId id="2147490373" r:id="rId5"/>
    <p:sldLayoutId id="2147490374" r:id="rId6"/>
    <p:sldLayoutId id="2147490375" r:id="rId7"/>
    <p:sldLayoutId id="2147490376" r:id="rId8"/>
    <p:sldLayoutId id="2147490377" r:id="rId9"/>
    <p:sldLayoutId id="2147490378" r:id="rId10"/>
    <p:sldLayoutId id="214749037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92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80" r:id="rId1"/>
    <p:sldLayoutId id="2147490381" r:id="rId2"/>
    <p:sldLayoutId id="2147490382" r:id="rId3"/>
    <p:sldLayoutId id="2147490383" r:id="rId4"/>
    <p:sldLayoutId id="2147490384" r:id="rId5"/>
    <p:sldLayoutId id="2147490385" r:id="rId6"/>
    <p:sldLayoutId id="2147490386" r:id="rId7"/>
    <p:sldLayoutId id="2147490387" r:id="rId8"/>
    <p:sldLayoutId id="2147490388" r:id="rId9"/>
    <p:sldLayoutId id="2147490389" r:id="rId10"/>
    <p:sldLayoutId id="214749039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4029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91" r:id="rId1"/>
    <p:sldLayoutId id="2147490392" r:id="rId2"/>
    <p:sldLayoutId id="2147490393" r:id="rId3"/>
    <p:sldLayoutId id="2147490394" r:id="rId4"/>
    <p:sldLayoutId id="2147490395" r:id="rId5"/>
    <p:sldLayoutId id="2147490396" r:id="rId6"/>
    <p:sldLayoutId id="2147490397" r:id="rId7"/>
    <p:sldLayoutId id="2147490398" r:id="rId8"/>
    <p:sldLayoutId id="2147490399" r:id="rId9"/>
    <p:sldLayoutId id="2147490400" r:id="rId10"/>
    <p:sldLayoutId id="214749040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13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02" r:id="rId1"/>
    <p:sldLayoutId id="2147490403" r:id="rId2"/>
    <p:sldLayoutId id="2147490404" r:id="rId3"/>
    <p:sldLayoutId id="2147490405" r:id="rId4"/>
    <p:sldLayoutId id="2147490406" r:id="rId5"/>
    <p:sldLayoutId id="2147490407" r:id="rId6"/>
    <p:sldLayoutId id="2147490408" r:id="rId7"/>
    <p:sldLayoutId id="2147490409" r:id="rId8"/>
    <p:sldLayoutId id="2147490410" r:id="rId9"/>
    <p:sldLayoutId id="2147490411" r:id="rId10"/>
    <p:sldLayoutId id="214749041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127488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a:cs typeface="+mn-cs"/>
              </a:endParaRPr>
            </a:p>
          </p:txBody>
        </p:sp>
        <p:sp>
          <p:nvSpPr>
            <p:cNvPr id="127488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cs typeface="+mn-cs"/>
              </a:endParaRPr>
            </a:p>
          </p:txBody>
        </p:sp>
        <p:sp>
          <p:nvSpPr>
            <p:cNvPr id="127488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8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9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9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9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89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a:cs typeface="+mn-cs"/>
              </a:endParaRPr>
            </a:p>
          </p:txBody>
        </p:sp>
        <p:sp>
          <p:nvSpPr>
            <p:cNvPr id="127489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a:cs typeface="+mn-cs"/>
              </a:endParaRPr>
            </a:p>
          </p:txBody>
        </p:sp>
        <p:sp>
          <p:nvSpPr>
            <p:cNvPr id="127489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0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0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a:cs typeface="+mn-cs"/>
              </a:endParaRPr>
            </a:p>
          </p:txBody>
        </p:sp>
        <p:sp>
          <p:nvSpPr>
            <p:cNvPr id="127490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a:cs typeface="+mn-cs"/>
              </a:endParaRPr>
            </a:p>
          </p:txBody>
        </p:sp>
        <p:sp>
          <p:nvSpPr>
            <p:cNvPr id="127490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0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a:cs typeface="+mn-cs"/>
              </a:endParaRPr>
            </a:p>
          </p:txBody>
        </p:sp>
        <p:sp>
          <p:nvSpPr>
            <p:cNvPr id="127490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0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91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a:cs typeface="+mn-cs"/>
              </a:endParaRPr>
            </a:p>
          </p:txBody>
        </p:sp>
        <p:sp>
          <p:nvSpPr>
            <p:cNvPr id="127491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a:cs typeface="+mn-cs"/>
              </a:endParaRPr>
            </a:p>
          </p:txBody>
        </p:sp>
        <p:sp>
          <p:nvSpPr>
            <p:cNvPr id="127491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a:cs typeface="+mn-cs"/>
              </a:endParaRPr>
            </a:p>
          </p:txBody>
        </p:sp>
        <p:sp>
          <p:nvSpPr>
            <p:cNvPr id="127491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a:cs typeface="+mn-cs"/>
              </a:endParaRPr>
            </a:p>
          </p:txBody>
        </p:sp>
        <p:sp>
          <p:nvSpPr>
            <p:cNvPr id="127491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a:cs typeface="+mn-cs"/>
              </a:endParaRPr>
            </a:p>
          </p:txBody>
        </p:sp>
        <p:sp>
          <p:nvSpPr>
            <p:cNvPr id="127491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a:cs typeface="+mn-cs"/>
              </a:endParaRPr>
            </a:p>
          </p:txBody>
        </p:sp>
        <p:sp>
          <p:nvSpPr>
            <p:cNvPr id="127491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a:cs typeface="+mn-cs"/>
              </a:endParaRPr>
            </a:p>
          </p:txBody>
        </p:sp>
        <p:sp>
          <p:nvSpPr>
            <p:cNvPr id="127491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127492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a:cs typeface="+mn-cs"/>
                </a:endParaRPr>
              </a:p>
            </p:txBody>
          </p:sp>
          <p:sp>
            <p:nvSpPr>
              <p:cNvPr id="127492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a:cs typeface="+mn-cs"/>
                </a:endParaRPr>
              </a:p>
            </p:txBody>
          </p:sp>
        </p:grpSp>
      </p:grpSp>
      <p:sp>
        <p:nvSpPr>
          <p:cNvPr id="1274922"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274923"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74924"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mn-ea"/>
                <a:cs typeface="+mn-cs"/>
              </a:defRPr>
            </a:lvl1pPr>
          </a:lstStyle>
          <a:p>
            <a:pPr>
              <a:defRPr/>
            </a:pPr>
            <a:endParaRPr lang="en-US" altLang="ja-JP"/>
          </a:p>
        </p:txBody>
      </p:sp>
      <p:sp>
        <p:nvSpPr>
          <p:cNvPr id="1274925"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mn-ea"/>
                <a:cs typeface="+mn-cs"/>
              </a:defRPr>
            </a:lvl1pPr>
          </a:lstStyle>
          <a:p>
            <a:pPr>
              <a:defRPr/>
            </a:pPr>
            <a:endParaRPr lang="en-US" altLang="ja-JP"/>
          </a:p>
        </p:txBody>
      </p:sp>
      <p:sp>
        <p:nvSpPr>
          <p:cNvPr id="1274926"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ea typeface="MS PGothic" charset="0"/>
                <a:cs typeface="MS PGothic" charset="0"/>
              </a:defRPr>
            </a:lvl1pPr>
          </a:lstStyle>
          <a:p>
            <a:pPr>
              <a:defRPr/>
            </a:pPr>
            <a:fld id="{8E22E497-5F5B-7843-9DB8-6B595868C04D}" type="slidenum">
              <a:rPr lang="ja-JP" altLang="en-US"/>
              <a:pPr>
                <a:defRPr/>
              </a:pPr>
              <a:t>‹#›</a:t>
            </a:fld>
            <a:endParaRPr lang="en-US" altLang="ja-JP">
              <a:ea typeface="ＭＳ Ｐゴシック" charset="0"/>
              <a:cs typeface="Arial" charset="0"/>
            </a:endParaRPr>
          </a:p>
        </p:txBody>
      </p:sp>
    </p:spTree>
  </p:cSld>
  <p:clrMap bg1="dk2" tx1="lt1" bg2="dk1" tx2="lt2" accent1="accent1" accent2="accent2" accent3="accent3" accent4="accent4" accent5="accent5" accent6="accent6" hlink="hlink" folHlink="folHlink"/>
  <p:sldLayoutIdLst>
    <p:sldLayoutId id="2147490690" r:id="rId1"/>
    <p:sldLayoutId id="2147490018" r:id="rId2"/>
    <p:sldLayoutId id="2147490019" r:id="rId3"/>
    <p:sldLayoutId id="2147490020" r:id="rId4"/>
    <p:sldLayoutId id="2147490021" r:id="rId5"/>
    <p:sldLayoutId id="2147490022" r:id="rId6"/>
    <p:sldLayoutId id="2147490023" r:id="rId7"/>
    <p:sldLayoutId id="2147490024" r:id="rId8"/>
    <p:sldLayoutId id="2147490025" r:id="rId9"/>
    <p:sldLayoutId id="2147490026" r:id="rId10"/>
    <p:sldLayoutId id="2147490027"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5520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555520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555520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37138B99-9C81-9042-ABAF-2AF9195F26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413" r:id="rId1"/>
    <p:sldLayoutId id="2147490414" r:id="rId2"/>
    <p:sldLayoutId id="2147490415" r:id="rId3"/>
    <p:sldLayoutId id="2147490416" r:id="rId4"/>
    <p:sldLayoutId id="2147490417" r:id="rId5"/>
    <p:sldLayoutId id="2147490418" r:id="rId6"/>
    <p:sldLayoutId id="2147490419" r:id="rId7"/>
    <p:sldLayoutId id="2147490420" r:id="rId8"/>
    <p:sldLayoutId id="2147490421" r:id="rId9"/>
    <p:sldLayoutId id="2147490422" r:id="rId10"/>
    <p:sldLayoutId id="214749042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46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24" r:id="rId1"/>
    <p:sldLayoutId id="2147490425" r:id="rId2"/>
    <p:sldLayoutId id="2147490426" r:id="rId3"/>
    <p:sldLayoutId id="2147490427" r:id="rId4"/>
    <p:sldLayoutId id="2147490428" r:id="rId5"/>
    <p:sldLayoutId id="2147490429" r:id="rId6"/>
    <p:sldLayoutId id="2147490430" r:id="rId7"/>
    <p:sldLayoutId id="2147490431" r:id="rId8"/>
    <p:sldLayoutId id="2147490432" r:id="rId9"/>
    <p:sldLayoutId id="2147490433" r:id="rId10"/>
    <p:sldLayoutId id="214749043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56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35" r:id="rId1"/>
    <p:sldLayoutId id="2147490436" r:id="rId2"/>
    <p:sldLayoutId id="2147490437" r:id="rId3"/>
    <p:sldLayoutId id="2147490438" r:id="rId4"/>
    <p:sldLayoutId id="2147490439" r:id="rId5"/>
    <p:sldLayoutId id="2147490440" r:id="rId6"/>
    <p:sldLayoutId id="2147490441" r:id="rId7"/>
    <p:sldLayoutId id="2147490442" r:id="rId8"/>
    <p:sldLayoutId id="2147490443" r:id="rId9"/>
    <p:sldLayoutId id="2147490444" r:id="rId10"/>
    <p:sldLayoutId id="214749044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66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66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46" r:id="rId1"/>
    <p:sldLayoutId id="2147490447" r:id="rId2"/>
    <p:sldLayoutId id="2147490448" r:id="rId3"/>
    <p:sldLayoutId id="2147490449" r:id="rId4"/>
    <p:sldLayoutId id="2147490450" r:id="rId5"/>
    <p:sldLayoutId id="2147490451" r:id="rId6"/>
    <p:sldLayoutId id="2147490452" r:id="rId7"/>
    <p:sldLayoutId id="2147490453" r:id="rId8"/>
    <p:sldLayoutId id="2147490454" r:id="rId9"/>
    <p:sldLayoutId id="2147490455" r:id="rId10"/>
    <p:sldLayoutId id="214749045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sp>
        <p:nvSpPr>
          <p:cNvPr id="1576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Arial" charset="0"/>
              </a:defRPr>
            </a:lvl1pPr>
          </a:lstStyle>
          <a:p>
            <a:pPr>
              <a:defRPr/>
            </a:pPr>
            <a:fld id="{41851B98-9AA9-6944-81A9-27F8A1B0B2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457" r:id="rId1"/>
    <p:sldLayoutId id="2147490458" r:id="rId2"/>
    <p:sldLayoutId id="2147490459" r:id="rId3"/>
    <p:sldLayoutId id="2147490460" r:id="rId4"/>
    <p:sldLayoutId id="2147490461" r:id="rId5"/>
    <p:sldLayoutId id="2147490462" r:id="rId6"/>
    <p:sldLayoutId id="2147490463" r:id="rId7"/>
    <p:sldLayoutId id="2147490464" r:id="rId8"/>
    <p:sldLayoutId id="2147490465" r:id="rId9"/>
    <p:sldLayoutId id="2147490466" r:id="rId10"/>
    <p:sldLayoutId id="2147490467"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169987"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8"/>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cs typeface="Arial" charset="0"/>
              </a:rPr>
              <a:t>in-depth books</a:t>
            </a:r>
          </a:p>
        </p:txBody>
      </p:sp>
      <p:pic>
        <p:nvPicPr>
          <p:cNvPr id="16998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9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68" r:id="rId1"/>
    <p:sldLayoutId id="2147490469" r:id="rId2"/>
    <p:sldLayoutId id="2147490470" r:id="rId3"/>
    <p:sldLayoutId id="2147490471" r:id="rId4"/>
    <p:sldLayoutId id="2147490472" r:id="rId5"/>
    <p:sldLayoutId id="2147490473" r:id="rId6"/>
    <p:sldLayoutId id="2147490474" r:id="rId7"/>
    <p:sldLayoutId id="2147490475" r:id="rId8"/>
    <p:sldLayoutId id="2147490476" r:id="rId9"/>
    <p:sldLayoutId id="2147490477" r:id="rId10"/>
    <p:sldLayoutId id="214749047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sp>
        <p:nvSpPr>
          <p:cNvPr id="49155" name="TextBox 7"/>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cs typeface="Arial" charset="0"/>
              </a:rPr>
              <a:t>general videos</a:t>
            </a:r>
          </a:p>
        </p:txBody>
      </p:sp>
      <p:pic>
        <p:nvPicPr>
          <p:cNvPr id="171012"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79" r:id="rId1"/>
    <p:sldLayoutId id="2147490480" r:id="rId2"/>
    <p:sldLayoutId id="2147490481" r:id="rId3"/>
    <p:sldLayoutId id="2147490482" r:id="rId4"/>
    <p:sldLayoutId id="2147490483" r:id="rId5"/>
    <p:sldLayoutId id="2147490484" r:id="rId6"/>
    <p:sldLayoutId id="2147490485" r:id="rId7"/>
    <p:sldLayoutId id="2147490486" r:id="rId8"/>
    <p:sldLayoutId id="2147490487" r:id="rId9"/>
    <p:sldLayoutId id="2147490488" r:id="rId10"/>
    <p:sldLayoutId id="214749048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203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7"/>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720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90" r:id="rId1"/>
    <p:sldLayoutId id="2147490491" r:id="rId2"/>
    <p:sldLayoutId id="2147490492" r:id="rId3"/>
    <p:sldLayoutId id="2147490493" r:id="rId4"/>
    <p:sldLayoutId id="2147490494" r:id="rId5"/>
    <p:sldLayoutId id="2147490495" r:id="rId6"/>
    <p:sldLayoutId id="2147490496" r:id="rId7"/>
    <p:sldLayoutId id="2147490497" r:id="rId8"/>
    <p:sldLayoutId id="2147490498" r:id="rId9"/>
    <p:sldLayoutId id="2147490499" r:id="rId10"/>
    <p:sldLayoutId id="214749050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305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306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01" r:id="rId1"/>
    <p:sldLayoutId id="2147490502" r:id="rId2"/>
    <p:sldLayoutId id="2147490503" r:id="rId3"/>
    <p:sldLayoutId id="2147490504" r:id="rId4"/>
    <p:sldLayoutId id="2147490505" r:id="rId5"/>
    <p:sldLayoutId id="2147490506" r:id="rId6"/>
    <p:sldLayoutId id="2147490507" r:id="rId7"/>
    <p:sldLayoutId id="2147490508" r:id="rId8"/>
    <p:sldLayoutId id="2147490509" r:id="rId9"/>
    <p:sldLayoutId id="2147490510" r:id="rId10"/>
    <p:sldLayoutId id="214749051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7408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40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12" r:id="rId1"/>
    <p:sldLayoutId id="2147490513" r:id="rId2"/>
    <p:sldLayoutId id="2147490514" r:id="rId3"/>
    <p:sldLayoutId id="2147490515" r:id="rId4"/>
    <p:sldLayoutId id="2147490516" r:id="rId5"/>
    <p:sldLayoutId id="2147490517" r:id="rId6"/>
    <p:sldLayoutId id="2147490518" r:id="rId7"/>
    <p:sldLayoutId id="2147490519" r:id="rId8"/>
    <p:sldLayoutId id="2147490520" r:id="rId9"/>
    <p:sldLayoutId id="2147490521" r:id="rId10"/>
    <p:sldLayoutId id="214749052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52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3752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37523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06268186-77EB-3746-8BB1-C28E645A3F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28" r:id="rId1"/>
    <p:sldLayoutId id="2147490029" r:id="rId2"/>
    <p:sldLayoutId id="2147490030" r:id="rId3"/>
    <p:sldLayoutId id="2147490031" r:id="rId4"/>
    <p:sldLayoutId id="2147490032" r:id="rId5"/>
    <p:sldLayoutId id="2147490033" r:id="rId6"/>
    <p:sldLayoutId id="2147490034" r:id="rId7"/>
    <p:sldLayoutId id="2147490035" r:id="rId8"/>
    <p:sldLayoutId id="2147490036" r:id="rId9"/>
    <p:sldLayoutId id="2147490037" r:id="rId10"/>
    <p:sldLayoutId id="21474900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298" name="TextBox 6"/>
          <p:cNvSpPr txBox="1">
            <a:spLocks noChangeArrowheads="1"/>
          </p:cNvSpPr>
          <p:nvPr/>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751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5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23" r:id="rId1"/>
    <p:sldLayoutId id="2147490524" r:id="rId2"/>
    <p:sldLayoutId id="2147490525" r:id="rId3"/>
    <p:sldLayoutId id="2147490526" r:id="rId4"/>
    <p:sldLayoutId id="2147490527" r:id="rId5"/>
    <p:sldLayoutId id="2147490528" r:id="rId6"/>
    <p:sldLayoutId id="2147490529" r:id="rId7"/>
    <p:sldLayoutId id="2147490530" r:id="rId8"/>
    <p:sldLayoutId id="2147490531" r:id="rId9"/>
    <p:sldLayoutId id="2147490532" r:id="rId10"/>
    <p:sldLayoutId id="214749053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322"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761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61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34" r:id="rId1"/>
    <p:sldLayoutId id="2147490535" r:id="rId2"/>
    <p:sldLayoutId id="2147490536" r:id="rId3"/>
    <p:sldLayoutId id="2147490537" r:id="rId4"/>
    <p:sldLayoutId id="2147490538" r:id="rId5"/>
    <p:sldLayoutId id="2147490539" r:id="rId6"/>
    <p:sldLayoutId id="2147490540" r:id="rId7"/>
    <p:sldLayoutId id="2147490541" r:id="rId8"/>
    <p:sldLayoutId id="2147490542" r:id="rId9"/>
    <p:sldLayoutId id="2147490543" r:id="rId10"/>
    <p:sldLayoutId id="214749054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715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716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45" r:id="rId1"/>
    <p:sldLayoutId id="2147490546" r:id="rId2"/>
    <p:sldLayoutId id="2147490547" r:id="rId3"/>
    <p:sldLayoutId id="2147490548" r:id="rId4"/>
    <p:sldLayoutId id="2147490549" r:id="rId5"/>
    <p:sldLayoutId id="2147490550" r:id="rId6"/>
    <p:sldLayoutId id="2147490551" r:id="rId7"/>
    <p:sldLayoutId id="2147490552" r:id="rId8"/>
    <p:sldLayoutId id="2147490553" r:id="rId9"/>
    <p:sldLayoutId id="2147490554" r:id="rId10"/>
    <p:sldLayoutId id="214749055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p:spPr>
        <p:txBody>
          <a:bodyPr wrap="none" lIns="91430" tIns="45716" rIns="91430" bIns="45716">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178179"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8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56" r:id="rId1"/>
    <p:sldLayoutId id="2147490557" r:id="rId2"/>
    <p:sldLayoutId id="2147490558" r:id="rId3"/>
    <p:sldLayoutId id="2147490559" r:id="rId4"/>
    <p:sldLayoutId id="2147490560" r:id="rId5"/>
    <p:sldLayoutId id="2147490561" r:id="rId6"/>
    <p:sldLayoutId id="2147490562" r:id="rId7"/>
    <p:sldLayoutId id="2147490563" r:id="rId8"/>
    <p:sldLayoutId id="2147490564" r:id="rId9"/>
    <p:sldLayoutId id="2147490565" r:id="rId10"/>
    <p:sldLayoutId id="214749056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sp>
        <p:nvSpPr>
          <p:cNvPr id="59395" name="TextBox 7"/>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cs typeface="Arial" charset="0"/>
              </a:rPr>
              <a:t>general videos</a:t>
            </a:r>
          </a:p>
        </p:txBody>
      </p:sp>
      <p:pic>
        <p:nvPicPr>
          <p:cNvPr id="179204"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920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67"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802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0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78" r:id="rId1"/>
    <p:sldLayoutId id="2147490579" r:id="rId2"/>
    <p:sldLayoutId id="2147490580" r:id="rId3"/>
    <p:sldLayoutId id="2147490581" r:id="rId4"/>
    <p:sldLayoutId id="2147490582" r:id="rId5"/>
    <p:sldLayoutId id="2147490583" r:id="rId6"/>
    <p:sldLayoutId id="2147490584" r:id="rId7"/>
    <p:sldLayoutId id="2147490585" r:id="rId8"/>
    <p:sldLayoutId id="2147490586" r:id="rId9"/>
    <p:sldLayoutId id="2147490587" r:id="rId10"/>
    <p:sldLayoutId id="214749058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1250"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7"/>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1812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89" r:id="rId1"/>
    <p:sldLayoutId id="2147490590" r:id="rId2"/>
    <p:sldLayoutId id="2147490591" r:id="rId3"/>
    <p:sldLayoutId id="2147490592" r:id="rId4"/>
    <p:sldLayoutId id="2147490593" r:id="rId5"/>
    <p:sldLayoutId id="2147490594" r:id="rId6"/>
    <p:sldLayoutId id="2147490595" r:id="rId7"/>
    <p:sldLayoutId id="2147490596" r:id="rId8"/>
    <p:sldLayoutId id="2147490597" r:id="rId9"/>
    <p:sldLayoutId id="2147490598" r:id="rId10"/>
    <p:sldLayoutId id="214749059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TextBox 6"/>
          <p:cNvSpPr txBox="1">
            <a:spLocks noChangeArrowheads="1"/>
          </p:cNvSpPr>
          <p:nvPr userDrawn="1"/>
        </p:nvSpPr>
        <p:spPr bwMode="auto">
          <a:xfrm>
            <a:off x="2514600" y="0"/>
            <a:ext cx="6172200" cy="609600"/>
          </a:xfrm>
          <a:prstGeom prst="rect">
            <a:avLst/>
          </a:prstGeom>
          <a:noFill/>
          <a:ln>
            <a:noFill/>
          </a:ln>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booklets</a:t>
            </a:r>
          </a:p>
        </p:txBody>
      </p:sp>
      <p:pic>
        <p:nvPicPr>
          <p:cNvPr id="1822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00" r:id="rId1"/>
    <p:sldLayoutId id="2147490601" r:id="rId2"/>
    <p:sldLayoutId id="2147490602" r:id="rId3"/>
    <p:sldLayoutId id="2147490603" r:id="rId4"/>
    <p:sldLayoutId id="2147490604" r:id="rId5"/>
    <p:sldLayoutId id="2147490605" r:id="rId6"/>
    <p:sldLayoutId id="2147490606" r:id="rId7"/>
    <p:sldLayoutId id="2147490607" r:id="rId8"/>
    <p:sldLayoutId id="2147490608" r:id="rId9"/>
    <p:sldLayoutId id="2147490609" r:id="rId10"/>
    <p:sldLayoutId id="214749061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0611" r:id="rId1"/>
    <p:sldLayoutId id="2147490612" r:id="rId2"/>
    <p:sldLayoutId id="2147490613" r:id="rId3"/>
    <p:sldLayoutId id="2147490614" r:id="rId4"/>
    <p:sldLayoutId id="2147490615" r:id="rId5"/>
    <p:sldLayoutId id="2147490616" r:id="rId6"/>
    <p:sldLayoutId id="2147490617" r:id="rId7"/>
    <p:sldLayoutId id="2147490618" r:id="rId8"/>
    <p:sldLayoutId id="2147490619" r:id="rId9"/>
    <p:sldLayoutId id="2147490620" r:id="rId10"/>
    <p:sldLayoutId id="2147490621"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88AF1C8E-4484-2E47-9209-4DBF649E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22" r:id="rId1"/>
    <p:sldLayoutId id="2147490623" r:id="rId2"/>
    <p:sldLayoutId id="2147490624" r:id="rId3"/>
    <p:sldLayoutId id="2147490625" r:id="rId4"/>
    <p:sldLayoutId id="2147490626" r:id="rId5"/>
    <p:sldLayoutId id="2147490627" r:id="rId6"/>
    <p:sldLayoutId id="2147490628" r:id="rId7"/>
    <p:sldLayoutId id="2147490629" r:id="rId8"/>
    <p:sldLayoutId id="2147490630" r:id="rId9"/>
    <p:sldLayoutId id="2147490631" r:id="rId10"/>
    <p:sldLayoutId id="21474906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039" r:id="rId1"/>
    <p:sldLayoutId id="2147490040" r:id="rId2"/>
    <p:sldLayoutId id="2147490041" r:id="rId3"/>
    <p:sldLayoutId id="2147490042" r:id="rId4"/>
    <p:sldLayoutId id="2147490043" r:id="rId5"/>
    <p:sldLayoutId id="2147490044" r:id="rId6"/>
    <p:sldLayoutId id="2147490045" r:id="rId7"/>
    <p:sldLayoutId id="2147490046" r:id="rId8"/>
    <p:sldLayoutId id="2147490047" r:id="rId9"/>
    <p:sldLayoutId id="2147490048" r:id="rId10"/>
    <p:sldLayoutId id="214749004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661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defRPr>
            </a:lvl1pPr>
          </a:lstStyle>
          <a:p>
            <a:pPr>
              <a:defRPr/>
            </a:pPr>
            <a:fld id="{49F580EC-4143-B84E-8C5C-9C3AF62E3CE7}" type="slidenum">
              <a:rPr lang="zh-CN" altLang="en-US"/>
              <a:pPr>
                <a:defRPr/>
              </a:pPr>
              <a:t>‹#›</a:t>
            </a:fld>
            <a:endParaRPr lang="en-US" altLang="zh-CN"/>
          </a:p>
        </p:txBody>
      </p:sp>
      <p:sp>
        <p:nvSpPr>
          <p:cNvPr id="19661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1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96616" name="Group 8"/>
          <p:cNvGrpSpPr>
            <a:grpSpLocks/>
          </p:cNvGrpSpPr>
          <p:nvPr/>
        </p:nvGrpSpPr>
        <p:grpSpPr bwMode="auto">
          <a:xfrm>
            <a:off x="228600" y="457200"/>
            <a:ext cx="1246188" cy="1371600"/>
            <a:chOff x="144" y="288"/>
            <a:chExt cx="785" cy="864"/>
          </a:xfrm>
        </p:grpSpPr>
        <p:sp>
          <p:nvSpPr>
            <p:cNvPr id="19661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1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3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charset="0"/>
                <a:ea typeface="ＭＳ Ｐゴシック" charset="-128"/>
                <a:cs typeface="ＭＳ Ｐゴシック" charset="-128"/>
              </a:defRPr>
            </a:lvl1pPr>
          </a:lstStyle>
          <a:p>
            <a:pPr>
              <a:defRPr/>
            </a:pPr>
            <a:endParaRPr lang="zh-CN" altLang="en-US"/>
          </a:p>
        </p:txBody>
      </p:sp>
    </p:spTree>
  </p:cSld>
  <p:clrMap bg1="dk2" tx1="lt1" bg2="dk1" tx2="lt2" accent1="accent1" accent2="accent2" accent3="accent3" accent4="accent4" accent5="accent5" accent6="accent6" hlink="hlink" folHlink="folHlink"/>
  <p:sldLayoutIdLst>
    <p:sldLayoutId id="2147490633" r:id="rId1"/>
    <p:sldLayoutId id="2147490634" r:id="rId2"/>
    <p:sldLayoutId id="2147490635" r:id="rId3"/>
    <p:sldLayoutId id="2147490636" r:id="rId4"/>
    <p:sldLayoutId id="2147490637" r:id="rId5"/>
    <p:sldLayoutId id="2147490638" r:id="rId6"/>
    <p:sldLayoutId id="2147490639" r:id="rId7"/>
    <p:sldLayoutId id="2147490640" r:id="rId8"/>
    <p:sldLayoutId id="2147490641" r:id="rId9"/>
    <p:sldLayoutId id="2147490642" r:id="rId10"/>
    <p:sldLayoutId id="2147490643" r:id="rId11"/>
    <p:sldLayoutId id="2147490644"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73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645" r:id="rId1"/>
    <p:sldLayoutId id="2147490646" r:id="rId2"/>
    <p:sldLayoutId id="2147490647" r:id="rId3"/>
    <p:sldLayoutId id="2147490648" r:id="rId4"/>
    <p:sldLayoutId id="2147490649" r:id="rId5"/>
    <p:sldLayoutId id="2147490650" r:id="rId6"/>
    <p:sldLayoutId id="2147490651" r:id="rId7"/>
    <p:sldLayoutId id="2147490652" r:id="rId8"/>
    <p:sldLayoutId id="2147490653" r:id="rId9"/>
    <p:sldLayoutId id="2147490654" r:id="rId10"/>
    <p:sldLayoutId id="214749065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solidFill>
                  <a:srgbClr val="000000"/>
                </a:solidFill>
                <a:latin typeface="Arial"/>
                <a:ea typeface="ＭＳ Ｐゴシック"/>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solidFill>
                  <a:srgbClr val="000000"/>
                </a:solidFill>
                <a:latin typeface="Arial"/>
                <a:ea typeface="ＭＳ Ｐゴシック"/>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53240222-B9D2-B24A-9FC4-8CEEA0374D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56" r:id="rId1"/>
    <p:sldLayoutId id="2147490657" r:id="rId2"/>
    <p:sldLayoutId id="2147490658" r:id="rId3"/>
    <p:sldLayoutId id="2147490659" r:id="rId4"/>
    <p:sldLayoutId id="2147490660" r:id="rId5"/>
    <p:sldLayoutId id="2147490661" r:id="rId6"/>
    <p:sldLayoutId id="2147490662" r:id="rId7"/>
    <p:sldLayoutId id="2147490663" r:id="rId8"/>
    <p:sldLayoutId id="2147490664" r:id="rId9"/>
    <p:sldLayoutId id="2147490665" r:id="rId10"/>
    <p:sldLayoutId id="21474906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0D4638E-1CAC-AA48-A99A-43ED08A6D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7" r:id="rId1"/>
    <p:sldLayoutId id="2147490668" r:id="rId2"/>
    <p:sldLayoutId id="2147490669" r:id="rId3"/>
    <p:sldLayoutId id="2147490670" r:id="rId4"/>
    <p:sldLayoutId id="2147490671" r:id="rId5"/>
    <p:sldLayoutId id="2147490672" r:id="rId6"/>
    <p:sldLayoutId id="2147490673" r:id="rId7"/>
    <p:sldLayoutId id="2147490674" r:id="rId8"/>
    <p:sldLayoutId id="2147490675" r:id="rId9"/>
    <p:sldLayoutId id="2147490676" r:id="rId10"/>
    <p:sldLayoutId id="214749067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D46AA4CD-879E-5C4F-ABCA-E9804598C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78" r:id="rId1"/>
    <p:sldLayoutId id="2147490679" r:id="rId2"/>
    <p:sldLayoutId id="2147490680" r:id="rId3"/>
    <p:sldLayoutId id="2147490681" r:id="rId4"/>
    <p:sldLayoutId id="2147490682" r:id="rId5"/>
    <p:sldLayoutId id="2147490683" r:id="rId6"/>
    <p:sldLayoutId id="2147490684" r:id="rId7"/>
    <p:sldLayoutId id="2147490685" r:id="rId8"/>
    <p:sldLayoutId id="2147490686" r:id="rId9"/>
    <p:sldLayoutId id="2147490687" r:id="rId10"/>
    <p:sldLayoutId id="2147490688" r:id="rId11"/>
    <p:sldLayoutId id="21474906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88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D7DF1FA2-1ECE-DF41-974C-137A3DE9C6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91" r:id="rId1"/>
    <p:sldLayoutId id="2147490692" r:id="rId2"/>
    <p:sldLayoutId id="2147490693" r:id="rId3"/>
    <p:sldLayoutId id="2147490694" r:id="rId4"/>
    <p:sldLayoutId id="2147490695" r:id="rId5"/>
    <p:sldLayoutId id="2147490696" r:id="rId6"/>
    <p:sldLayoutId id="2147490697" r:id="rId7"/>
    <p:sldLayoutId id="2147490698" r:id="rId8"/>
    <p:sldLayoutId id="2147490699" r:id="rId9"/>
    <p:sldLayoutId id="2147490700" r:id="rId10"/>
    <p:sldLayoutId id="214749070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043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27043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27043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D1E86882-035C-E443-A2C2-D3E121F16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50" r:id="rId1"/>
    <p:sldLayoutId id="2147490051" r:id="rId2"/>
    <p:sldLayoutId id="2147490052" r:id="rId3"/>
    <p:sldLayoutId id="2147490053" r:id="rId4"/>
    <p:sldLayoutId id="2147490054" r:id="rId5"/>
    <p:sldLayoutId id="2147490055" r:id="rId6"/>
    <p:sldLayoutId id="2147490056" r:id="rId7"/>
    <p:sldLayoutId id="2147490057" r:id="rId8"/>
    <p:sldLayoutId id="2147490058" r:id="rId9"/>
    <p:sldLayoutId id="2147490059" r:id="rId10"/>
    <p:sldLayoutId id="214749006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0061" r:id="rId1"/>
    <p:sldLayoutId id="2147490062" r:id="rId2"/>
    <p:sldLayoutId id="2147490063" r:id="rId3"/>
    <p:sldLayoutId id="2147490064" r:id="rId4"/>
    <p:sldLayoutId id="2147490065" r:id="rId5"/>
    <p:sldLayoutId id="2147490066" r:id="rId6"/>
    <p:sldLayoutId id="2147490067" r:id="rId7"/>
    <p:sldLayoutId id="2147490068" r:id="rId8"/>
    <p:sldLayoutId id="2147490069" r:id="rId9"/>
    <p:sldLayoutId id="2147490070" r:id="rId10"/>
    <p:sldLayoutId id="2147490071"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15.jpeg"/><Relationship Id="rId6" Type="http://schemas.openxmlformats.org/officeDocument/2006/relationships/image" Target="../media/image6.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2.jpeg"/><Relationship Id="rId1" Type="http://schemas.openxmlformats.org/officeDocument/2006/relationships/tags" Target="../tags/tag6.xml"/><Relationship Id="rId2"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5.xml"/><Relationship Id="rId3" Type="http://schemas.openxmlformats.org/officeDocument/2006/relationships/image" Target="../media/image10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6.xml"/><Relationship Id="rId3" Type="http://schemas.openxmlformats.org/officeDocument/2006/relationships/image" Target="../media/image10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7.xml"/><Relationship Id="rId3" Type="http://schemas.openxmlformats.org/officeDocument/2006/relationships/image" Target="../media/image10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8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6.jpeg"/><Relationship Id="rId1" Type="http://schemas.openxmlformats.org/officeDocument/2006/relationships/tags" Target="../tags/tag3.xml"/><Relationship Id="rId2"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tags" Target="../tags/tag7.xml"/><Relationship Id="rId2" Type="http://schemas.openxmlformats.org/officeDocument/2006/relationships/slideLayout" Target="../slideLayouts/slideLayout6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6.jpeg"/><Relationship Id="rId1" Type="http://schemas.openxmlformats.org/officeDocument/2006/relationships/slideLayout" Target="../slideLayouts/slideLayout68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8.jpe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3.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5.xml"/><Relationship Id="rId2" Type="http://schemas.openxmlformats.org/officeDocument/2006/relationships/notesSlide" Target="../notesSlides/notesSlide44.xml"/><Relationship Id="rId3"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8.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3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663.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63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6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6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71.jpe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7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73.jpeg"/><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7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7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 Id="rId3" Type="http://schemas.openxmlformats.org/officeDocument/2006/relationships/image" Target="../media/image7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7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9.xml"/><Relationship Id="rId3" Type="http://schemas.openxmlformats.org/officeDocument/2006/relationships/image" Target="../media/image8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81.jpe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18.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87.jpe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8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6.xml"/><Relationship Id="rId3" Type="http://schemas.openxmlformats.org/officeDocument/2006/relationships/image" Target="../media/image8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61.xml"/><Relationship Id="rId2"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0.jpeg"/><Relationship Id="rId1" Type="http://schemas.openxmlformats.org/officeDocument/2006/relationships/tags" Target="../tags/tag4.xml"/><Relationship Id="rId2" Type="http://schemas.openxmlformats.org/officeDocument/2006/relationships/slideLayout" Target="../slideLayouts/slideLayout72.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9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9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24.jpeg"/></Relationships>
</file>

<file path=ppt/slides/_rels/slide8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663.xml"/><Relationship Id="rId3"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663.xml"/><Relationship Id="rId3"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5.xml"/><Relationship Id="rId2" Type="http://schemas.openxmlformats.org/officeDocument/2006/relationships/notesSlide" Target="../notesSlides/notesSlide84.xml"/><Relationship Id="rId3" Type="http://schemas.openxmlformats.org/officeDocument/2006/relationships/image" Target="../media/image94.jpe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73.xml"/><Relationship Id="rId2"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99.jpeg"/><Relationship Id="rId1" Type="http://schemas.openxmlformats.org/officeDocument/2006/relationships/themeOverride" Target="../theme/themeOverride4.xml"/><Relationship Id="rId2" Type="http://schemas.openxmlformats.org/officeDocument/2006/relationships/slideLayout" Target="../slideLayouts/slideLayout66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16.jpeg"/><Relationship Id="rId1" Type="http://schemas.openxmlformats.org/officeDocument/2006/relationships/tags" Target="../tags/tag9.xml"/><Relationship Id="rId2"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1.jpeg"/><Relationship Id="rId1" Type="http://schemas.openxmlformats.org/officeDocument/2006/relationships/tags" Target="../tags/tag5.xml"/><Relationship Id="rId2"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 Id="rId3" Type="http://schemas.openxmlformats.org/officeDocument/2006/relationships/image" Target="../media/image10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1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1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96.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707.xml"/><Relationship Id="rId2" Type="http://schemas.openxmlformats.org/officeDocument/2006/relationships/notesSlide" Target="../notesSlides/notesSlide9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2.xml"/><Relationship Id="rId3" Type="http://schemas.openxmlformats.org/officeDocument/2006/relationships/image" Target="../media/image10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3.xml"/><Relationship Id="rId3" Type="http://schemas.openxmlformats.org/officeDocument/2006/relationships/image" Target="../media/image10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4.xml"/><Relationship Id="rId3"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6" name="Rectangle 3" hidden="1"/>
          <p:cNvSpPr>
            <a:spLocks noGrp="1" noChangeArrowheads="1"/>
          </p:cNvSpPr>
          <p:nvPr>
            <p:ph type="ctrTitle"/>
          </p:nvPr>
        </p:nvSpPr>
        <p:spPr/>
        <p:txBody>
          <a:bodyPr/>
          <a:lstStyle/>
          <a:p>
            <a:pPr eaLnBrk="1" hangingPunct="1"/>
            <a:r>
              <a:rPr lang="en-US">
                <a:latin typeface="Arial" charset="0"/>
              </a:rPr>
              <a:t>Template Suite 1-Title 01359</a:t>
            </a:r>
          </a:p>
        </p:txBody>
      </p:sp>
      <p:sp>
        <p:nvSpPr>
          <p:cNvPr id="3060741" name="Text Box 5"/>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altLang="zh-CN" sz="3200" b="1" smtClean="0">
                <a:solidFill>
                  <a:srgbClr val="FFFF00"/>
                </a:solidFill>
                <a:cs typeface="Arial" charset="0"/>
              </a:rPr>
              <a:t>《</a:t>
            </a:r>
            <a:r>
              <a:rPr lang="zh-CN" altLang="en-US" sz="3200" b="1" smtClean="0">
                <a:solidFill>
                  <a:srgbClr val="FFFF00"/>
                </a:solidFill>
                <a:cs typeface="Arial" charset="0"/>
              </a:rPr>
              <a:t>讲员名字</a:t>
            </a:r>
            <a:r>
              <a:rPr lang="en-US" altLang="zh-CN" sz="3200" b="1" smtClean="0">
                <a:solidFill>
                  <a:srgbClr val="FFFF00"/>
                </a:solidFill>
                <a:cs typeface="Arial" charset="0"/>
              </a:rPr>
              <a:t>》</a:t>
            </a:r>
            <a:endParaRPr lang="en-US" sz="3200" b="1" smtClean="0">
              <a:solidFill>
                <a:srgbClr val="FFFF00"/>
              </a:solidFill>
              <a:cs typeface="Arial" charset="0"/>
            </a:endParaRPr>
          </a:p>
        </p:txBody>
      </p:sp>
      <p:sp>
        <p:nvSpPr>
          <p:cNvPr id="3060742" name="Text Box 6"/>
          <p:cNvSpPr txBox="1">
            <a:spLocks noChangeArrowheads="1"/>
          </p:cNvSpPr>
          <p:nvPr>
            <p:custDataLst>
              <p:tags r:id="rId2"/>
            </p:custDataLst>
          </p:nvPr>
        </p:nvSpPr>
        <p:spPr bwMode="auto">
          <a:xfrm>
            <a:off x="762000" y="2378075"/>
            <a:ext cx="6934200" cy="1754188"/>
          </a:xfrm>
          <a:prstGeom prst="rect">
            <a:avLst/>
          </a:prstGeom>
          <a:noFill/>
          <a:ln>
            <a:noFill/>
          </a:ln>
          <a:effectLst>
            <a:outerShdw blurRad="63500" dist="38099" dir="2700000" algn="ctr" rotWithShape="0">
              <a:schemeClr val="tx1">
                <a:alpha val="50000"/>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5400" b="1" i="1" dirty="0" smtClean="0">
                <a:solidFill>
                  <a:schemeClr val="bg1"/>
                </a:solidFill>
                <a:cs typeface="Arial" charset="0"/>
              </a:rPr>
              <a:t>物种的起源</a:t>
            </a:r>
            <a:r>
              <a:rPr lang="en-US" altLang="zh-CN" sz="5400" b="1" i="1" dirty="0" smtClean="0">
                <a:solidFill>
                  <a:schemeClr val="bg1"/>
                </a:solidFill>
                <a:cs typeface="Arial" charset="0"/>
              </a:rPr>
              <a:t>	</a:t>
            </a:r>
            <a:endParaRPr lang="en-US" altLang="ja-JP" sz="5400" b="1" i="1" dirty="0" smtClean="0">
              <a:solidFill>
                <a:schemeClr val="bg1"/>
              </a:solidFill>
              <a:cs typeface="Arial" charset="0"/>
            </a:endParaRPr>
          </a:p>
          <a:p>
            <a:pPr eaLnBrk="1" hangingPunct="1">
              <a:defRPr/>
            </a:pPr>
            <a:r>
              <a:rPr lang="zh-CN" altLang="en-US" sz="5400" b="1" i="1" dirty="0" smtClean="0">
                <a:solidFill>
                  <a:schemeClr val="bg1"/>
                </a:solidFill>
                <a:cs typeface="Arial" charset="0"/>
              </a:rPr>
              <a:t>达尔文是否是对是错</a:t>
            </a:r>
            <a:r>
              <a:rPr lang="en-US" altLang="ja-JP" sz="5400" b="1" i="1" dirty="0" smtClean="0">
                <a:solidFill>
                  <a:schemeClr val="bg1"/>
                </a:solidFill>
                <a:cs typeface="Arial" charset="0"/>
              </a:rPr>
              <a:t>?</a:t>
            </a:r>
            <a:endParaRPr lang="en-US" sz="5400" b="1" i="1" dirty="0" smtClean="0">
              <a:solidFill>
                <a:schemeClr val="bg1"/>
              </a:solidFill>
              <a:cs typeface="Arial" charset="0"/>
            </a:endParaRPr>
          </a:p>
        </p:txBody>
      </p:sp>
      <p:sp>
        <p:nvSpPr>
          <p:cNvPr id="9" name="TextBox 8"/>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10"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Horse Kind 031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8" name="Rectangle 3" hidden="1"/>
          <p:cNvSpPr>
            <a:spLocks noGrp="1" noChangeArrowheads="1"/>
          </p:cNvSpPr>
          <p:nvPr>
            <p:ph type="title"/>
          </p:nvPr>
        </p:nvSpPr>
        <p:spPr/>
        <p:txBody>
          <a:bodyPr/>
          <a:lstStyle/>
          <a:p>
            <a:pPr eaLnBrk="1" hangingPunct="1"/>
            <a:r>
              <a:rPr lang="en-US">
                <a:latin typeface="Arial" charset="0"/>
              </a:rPr>
              <a:t>Horse Kind 03121</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eaLnBrk="1" hangingPunct="1"/>
            <a:r>
              <a:rPr lang="en-US">
                <a:latin typeface="Arial" charset="0"/>
              </a:rPr>
              <a:t>H pylori Mutant</a:t>
            </a:r>
          </a:p>
        </p:txBody>
      </p:sp>
      <p:pic>
        <p:nvPicPr>
          <p:cNvPr id="459779" name="Picture 3" descr="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038" y="122238"/>
            <a:ext cx="8763000" cy="66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pPr eaLnBrk="1" hangingPunct="1"/>
            <a:r>
              <a:rPr lang="en-US">
                <a:latin typeface="Arial" charset="0"/>
              </a:rPr>
              <a:t>H pylori Dies &amp; Survives</a:t>
            </a:r>
          </a:p>
        </p:txBody>
      </p:sp>
      <p:pic>
        <p:nvPicPr>
          <p:cNvPr id="461827" name="Picture 3" descr="023 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4163"/>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3873" name="Rectangle 2"/>
          <p:cNvSpPr>
            <a:spLocks noGrp="1" noChangeArrowheads="1"/>
          </p:cNvSpPr>
          <p:nvPr>
            <p:ph type="title"/>
          </p:nvPr>
        </p:nvSpPr>
        <p:spPr/>
        <p:txBody>
          <a:bodyPr/>
          <a:lstStyle/>
          <a:p>
            <a:pPr eaLnBrk="1" hangingPunct="1"/>
            <a:r>
              <a:rPr lang="en-US">
                <a:latin typeface="Arial" charset="0"/>
              </a:rPr>
              <a:t>H pylori Dies &amp; Survives</a:t>
            </a:r>
          </a:p>
        </p:txBody>
      </p:sp>
      <p:pic>
        <p:nvPicPr>
          <p:cNvPr id="463874" name="Picture 3" descr="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288"/>
            <a:ext cx="9296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eaLnBrk="1" hangingPunct="1"/>
            <a:r>
              <a:rPr lang="en-US">
                <a:latin typeface="Arial" charset="0"/>
              </a:rPr>
              <a:t>Gen. 6:19-20 </a:t>
            </a:r>
            <a:r>
              <a:rPr lang="ja-JP" altLang="en-US">
                <a:latin typeface="Arial" charset="0"/>
              </a:rPr>
              <a:t>“</a:t>
            </a:r>
            <a:r>
              <a:rPr lang="en-US" altLang="ja-JP">
                <a:latin typeface="Arial" charset="0"/>
              </a:rPr>
              <a:t>kinds</a:t>
            </a:r>
            <a:r>
              <a:rPr lang="ja-JP" altLang="en-US">
                <a:latin typeface="Arial" charset="0"/>
              </a:rPr>
              <a:t>”</a:t>
            </a:r>
            <a:r>
              <a:rPr lang="en-US" altLang="ja-JP">
                <a:latin typeface="Arial" charset="0"/>
              </a:rPr>
              <a:t> NAS</a:t>
            </a:r>
            <a:endParaRPr lang="en-US">
              <a:latin typeface="Arial" charset="0"/>
            </a:endParaRPr>
          </a:p>
        </p:txBody>
      </p:sp>
      <p:pic>
        <p:nvPicPr>
          <p:cNvPr id="2826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2788"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rgbClr val="00FF00"/>
                </a:solidFill>
                <a:cs typeface="Arial" charset="0"/>
              </a:rPr>
              <a:t>创</a:t>
            </a:r>
            <a:r>
              <a:rPr lang="en-US" altLang="zh-CN" sz="5400" b="1" smtClean="0">
                <a:solidFill>
                  <a:srgbClr val="00FF00"/>
                </a:solidFill>
                <a:cs typeface="Arial" charset="0"/>
              </a:rPr>
              <a:t> </a:t>
            </a:r>
            <a:r>
              <a:rPr lang="en-US" altLang="ja-JP" sz="5400" b="1" smtClean="0">
                <a:solidFill>
                  <a:srgbClr val="00FF00"/>
                </a:solidFill>
                <a:cs typeface="Arial" charset="0"/>
              </a:rPr>
              <a:t>6:19-20</a:t>
            </a:r>
            <a:endParaRPr lang="en-US" sz="5400" b="1" smtClean="0">
              <a:solidFill>
                <a:srgbClr val="00FF00"/>
              </a:solidFill>
              <a:cs typeface="Arial" charset="0"/>
            </a:endParaRPr>
          </a:p>
        </p:txBody>
      </p:sp>
      <p:sp>
        <p:nvSpPr>
          <p:cNvPr id="2422789" name="Text Box 5"/>
          <p:cNvSpPr txBox="1">
            <a:spLocks noChangeArrowheads="1"/>
          </p:cNvSpPr>
          <p:nvPr/>
        </p:nvSpPr>
        <p:spPr bwMode="auto">
          <a:xfrm>
            <a:off x="838200" y="1444625"/>
            <a:ext cx="7467600" cy="39862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defRPr/>
            </a:pPr>
            <a:r>
              <a:rPr lang="en-US" sz="3800" b="1" smtClean="0">
                <a:solidFill>
                  <a:schemeClr val="bg1"/>
                </a:solidFill>
                <a:cs typeface="Arial" charset="0"/>
              </a:rPr>
              <a:t>19 凡 有 血 肉 的 活 物 ， 每 样 两 个 ， 一 公 一 母 ， 你 要 带 进 方 舟 ， 好 在 你 那 里 保 全 生 命 。</a:t>
            </a:r>
          </a:p>
          <a:p>
            <a:pPr eaLnBrk="1" hangingPunct="1">
              <a:lnSpc>
                <a:spcPct val="95000"/>
              </a:lnSpc>
              <a:defRPr/>
            </a:pPr>
            <a:r>
              <a:rPr lang="en-US" sz="3800" b="1" smtClean="0">
                <a:solidFill>
                  <a:schemeClr val="bg1"/>
                </a:solidFill>
                <a:cs typeface="Arial" charset="0"/>
              </a:rPr>
              <a:t>20 飞 鸟 各 从 其 类 ， 牲 畜 </a:t>
            </a:r>
            <a:r>
              <a:rPr lang="en-US" sz="3800" b="1" smtClean="0">
                <a:solidFill>
                  <a:srgbClr val="FFFF00"/>
                </a:solidFill>
                <a:cs typeface="Arial" charset="0"/>
              </a:rPr>
              <a:t>各 从 其 类 </a:t>
            </a:r>
            <a:r>
              <a:rPr lang="en-US" sz="3800" b="1" smtClean="0">
                <a:solidFill>
                  <a:schemeClr val="bg1"/>
                </a:solidFill>
                <a:cs typeface="Arial" charset="0"/>
              </a:rPr>
              <a:t>， 地 上 的 昆 虫 </a:t>
            </a:r>
            <a:r>
              <a:rPr lang="en-US" sz="3800" b="1" smtClean="0">
                <a:solidFill>
                  <a:srgbClr val="FFFF00"/>
                </a:solidFill>
                <a:cs typeface="Arial" charset="0"/>
              </a:rPr>
              <a:t>各 从 其 类 </a:t>
            </a:r>
            <a:r>
              <a:rPr lang="en-US" sz="3800" b="1" smtClean="0">
                <a:solidFill>
                  <a:schemeClr val="bg1"/>
                </a:solidFill>
                <a:cs typeface="Arial" charset="0"/>
              </a:rPr>
              <a:t>， 每 样 两 个 ， 要 到 你 那 里 ， 好 保 全 生 命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p:nvPr>
        </p:nvSpPr>
        <p:spPr>
          <a:xfrm>
            <a:off x="457200" y="685800"/>
            <a:ext cx="8229600" cy="1143000"/>
          </a:xfrm>
        </p:spPr>
        <p:txBody>
          <a:bodyPr/>
          <a:lstStyle/>
          <a:p>
            <a:pPr eaLnBrk="1" hangingPunct="1"/>
            <a:r>
              <a:rPr lang="en-US">
                <a:latin typeface="Arial" charset="0"/>
              </a:rPr>
              <a:t>Creation forest</a:t>
            </a:r>
          </a:p>
        </p:txBody>
      </p:sp>
      <p:pic>
        <p:nvPicPr>
          <p:cNvPr id="284674" name="Picture 3" descr="Tree-Crea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914400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1716" name="Rectangle 4"/>
          <p:cNvSpPr>
            <a:spLocks noChangeArrowheads="1"/>
          </p:cNvSpPr>
          <p:nvPr/>
        </p:nvSpPr>
        <p:spPr bwMode="auto">
          <a:xfrm>
            <a:off x="1752600" y="1858963"/>
            <a:ext cx="7391400" cy="2971800"/>
          </a:xfrm>
          <a:prstGeom prst="rect">
            <a:avLst/>
          </a:prstGeom>
          <a:solidFill>
            <a:schemeClr val="bg1"/>
          </a:solidFill>
          <a:ln>
            <a:noFill/>
          </a:ln>
          <a:effectLst/>
          <a:extLst/>
        </p:spPr>
        <p:txBody>
          <a:bodyPr wrap="none" anchor="ctr"/>
          <a:lstStyle/>
          <a:p>
            <a:pPr>
              <a:defRPr/>
            </a:pPr>
            <a:endParaRPr lang="en-US">
              <a:cs typeface="+mn-cs"/>
            </a:endParaRPr>
          </a:p>
        </p:txBody>
      </p:sp>
      <p:sp>
        <p:nvSpPr>
          <p:cNvPr id="6131717" name="Rectangle 5"/>
          <p:cNvSpPr>
            <a:spLocks noChangeArrowheads="1"/>
          </p:cNvSpPr>
          <p:nvPr/>
        </p:nvSpPr>
        <p:spPr bwMode="auto">
          <a:xfrm>
            <a:off x="1676400" y="4678363"/>
            <a:ext cx="7467600" cy="1189037"/>
          </a:xfrm>
          <a:prstGeom prst="rect">
            <a:avLst/>
          </a:prstGeom>
          <a:solidFill>
            <a:schemeClr val="bg1"/>
          </a:solidFill>
          <a:ln>
            <a:noFill/>
          </a:ln>
          <a:effectLst/>
          <a:extLst/>
        </p:spPr>
        <p:txBody>
          <a:bodyPr wrap="none" anchor="ctr"/>
          <a:lstStyle/>
          <a:p>
            <a:pPr>
              <a:defRPr/>
            </a:pPr>
            <a:endParaRPr lang="en-US">
              <a:cs typeface="+mn-cs"/>
            </a:endParaRPr>
          </a:p>
        </p:txBody>
      </p:sp>
      <p:sp>
        <p:nvSpPr>
          <p:cNvPr id="284677" name="Text Box 6"/>
          <p:cNvSpPr txBox="1">
            <a:spLocks noChangeArrowheads="1"/>
          </p:cNvSpPr>
          <p:nvPr/>
        </p:nvSpPr>
        <p:spPr bwMode="auto">
          <a:xfrm>
            <a:off x="76200" y="1584325"/>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latin typeface="Futura Md BT" charset="0"/>
                <a:cs typeface="Arial" charset="0"/>
              </a:rPr>
              <a:t>今日</a:t>
            </a:r>
            <a:endParaRPr lang="en-US" sz="3200" b="1">
              <a:latin typeface="Futura Md BT" charset="0"/>
              <a:cs typeface="Arial" charset="0"/>
            </a:endParaRPr>
          </a:p>
        </p:txBody>
      </p:sp>
      <p:sp>
        <p:nvSpPr>
          <p:cNvPr id="284678" name="Text Box 7"/>
          <p:cNvSpPr txBox="1">
            <a:spLocks noChangeArrowheads="1"/>
          </p:cNvSpPr>
          <p:nvPr/>
        </p:nvSpPr>
        <p:spPr bwMode="auto">
          <a:xfrm>
            <a:off x="479425" y="4479925"/>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latin typeface="Futura Md BT" charset="0"/>
                <a:cs typeface="Arial" charset="0"/>
              </a:rPr>
              <a:t>大洪水</a:t>
            </a:r>
            <a:endParaRPr lang="en-US" sz="3200" b="1">
              <a:latin typeface="Futura Md BT" charset="0"/>
              <a:cs typeface="Arial" charset="0"/>
            </a:endParaRPr>
          </a:p>
        </p:txBody>
      </p:sp>
      <p:sp>
        <p:nvSpPr>
          <p:cNvPr id="284679" name="Text Box 8"/>
          <p:cNvSpPr txBox="1">
            <a:spLocks noChangeArrowheads="1"/>
          </p:cNvSpPr>
          <p:nvPr/>
        </p:nvSpPr>
        <p:spPr bwMode="auto">
          <a:xfrm>
            <a:off x="533400" y="5534025"/>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latin typeface="Futura Md BT" charset="0"/>
                <a:cs typeface="Arial" charset="0"/>
              </a:rPr>
              <a:t>创造</a:t>
            </a:r>
            <a:endParaRPr lang="en-US" altLang="zh-CN" sz="3200" b="1">
              <a:latin typeface="Futura Md BT" charset="0"/>
              <a:cs typeface="Arial" charset="0"/>
            </a:endParaRPr>
          </a:p>
          <a:p>
            <a:pPr eaLnBrk="1" hangingPunct="1">
              <a:spcBef>
                <a:spcPct val="50000"/>
              </a:spcBef>
            </a:pPr>
            <a:endParaRPr lang="en-US" sz="3200" b="1">
              <a:latin typeface="Futura Md BT" charset="0"/>
              <a:cs typeface="Arial" charset="0"/>
            </a:endParaRPr>
          </a:p>
        </p:txBody>
      </p:sp>
      <p:sp>
        <p:nvSpPr>
          <p:cNvPr id="284680" name="Text Box 9"/>
          <p:cNvSpPr txBox="1">
            <a:spLocks noChangeArrowheads="1"/>
          </p:cNvSpPr>
          <p:nvPr/>
        </p:nvSpPr>
        <p:spPr bwMode="auto">
          <a:xfrm>
            <a:off x="0" y="471488"/>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600">
                <a:solidFill>
                  <a:srgbClr val="006600"/>
                </a:solidFill>
                <a:latin typeface="Futura XBlk BT" charset="0"/>
                <a:cs typeface="Arial" charset="0"/>
              </a:rPr>
              <a:t>创造的生命之森林</a:t>
            </a:r>
            <a:endParaRPr lang="en-US" sz="5600">
              <a:solidFill>
                <a:srgbClr val="006600"/>
              </a:solidFill>
              <a:latin typeface="Futura XBlk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6131717"/>
                                        </p:tgtEl>
                                      </p:cBhvr>
                                    </p:animEffect>
                                    <p:set>
                                      <p:cBhvr>
                                        <p:cTn id="7" dur="1" fill="hold">
                                          <p:stCondLst>
                                            <p:cond delay="499"/>
                                          </p:stCondLst>
                                        </p:cTn>
                                        <p:tgtEl>
                                          <p:spTgt spid="613171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grpId="0" nodeType="clickEffect">
                                  <p:stCondLst>
                                    <p:cond delay="0"/>
                                  </p:stCondLst>
                                  <p:childTnLst>
                                    <p:animEffect transition="out" filter="wipe(down)">
                                      <p:cBhvr>
                                        <p:cTn id="11" dur="500"/>
                                        <p:tgtEl>
                                          <p:spTgt spid="6131716"/>
                                        </p:tgtEl>
                                      </p:cBhvr>
                                    </p:animEffect>
                                    <p:set>
                                      <p:cBhvr>
                                        <p:cTn id="12" dur="1" fill="hold">
                                          <p:stCondLst>
                                            <p:cond delay="499"/>
                                          </p:stCondLst>
                                        </p:cTn>
                                        <p:tgtEl>
                                          <p:spTgt spid="6131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1716" grpId="0" animBg="1"/>
      <p:bldP spid="61317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62"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a:effectLst/>
          <a:extLst/>
        </p:spPr>
        <p:txBody>
          <a:bodyPr wrap="none" anchor="ctr"/>
          <a:lstStyle/>
          <a:p>
            <a:pPr>
              <a:defRPr/>
            </a:pPr>
            <a:endParaRPr lang="en-US">
              <a:cs typeface="+mn-cs"/>
            </a:endParaRPr>
          </a:p>
        </p:txBody>
      </p:sp>
      <p:sp>
        <p:nvSpPr>
          <p:cNvPr id="6133763" name="Rectangle 3"/>
          <p:cNvSpPr>
            <a:spLocks noGrp="1" noChangeArrowheads="1"/>
          </p:cNvSpPr>
          <p:nvPr>
            <p:ph type="title"/>
          </p:nvPr>
        </p:nvSpPr>
        <p:spPr/>
        <p:txBody>
          <a:bodyPr/>
          <a:lstStyle/>
          <a:p>
            <a:pPr eaLnBrk="1" hangingPunct="1">
              <a:defRPr/>
            </a:pPr>
            <a:r>
              <a:rPr lang="en-US" sz="4000" smtClean="0">
                <a:cs typeface="+mj-cs"/>
              </a:rPr>
              <a:t>Evolution tree </a:t>
            </a:r>
            <a:br>
              <a:rPr lang="en-US" sz="4000" smtClean="0">
                <a:cs typeface="+mj-cs"/>
              </a:rPr>
            </a:br>
            <a:r>
              <a:rPr lang="en-US" sz="4000" smtClean="0">
                <a:cs typeface="+mj-cs"/>
              </a:rPr>
              <a:t>vs creation forest</a:t>
            </a:r>
          </a:p>
        </p:txBody>
      </p:sp>
      <p:pic>
        <p:nvPicPr>
          <p:cNvPr id="286723"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Text Box 5"/>
          <p:cNvSpPr txBox="1">
            <a:spLocks noChangeArrowheads="1"/>
          </p:cNvSpPr>
          <p:nvPr/>
        </p:nvSpPr>
        <p:spPr bwMode="auto">
          <a:xfrm>
            <a:off x="0" y="3505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i="1">
                <a:solidFill>
                  <a:srgbClr val="006600"/>
                </a:solidFill>
                <a:latin typeface="Futura XBlk BT" charset="0"/>
                <a:cs typeface="Arial" charset="0"/>
              </a:rPr>
              <a:t>创造的生命之森林</a:t>
            </a:r>
            <a:endParaRPr lang="en-US" sz="3200" i="1">
              <a:solidFill>
                <a:srgbClr val="006600"/>
              </a:solidFill>
              <a:latin typeface="Futura XBlk BT" charset="0"/>
              <a:cs typeface="Arial" charset="0"/>
            </a:endParaRPr>
          </a:p>
        </p:txBody>
      </p:sp>
      <p:sp>
        <p:nvSpPr>
          <p:cNvPr id="286725" name="Text Box 6"/>
          <p:cNvSpPr txBox="1">
            <a:spLocks noChangeArrowheads="1"/>
          </p:cNvSpPr>
          <p:nvPr/>
        </p:nvSpPr>
        <p:spPr bwMode="auto">
          <a:xfrm>
            <a:off x="0" y="1301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i="1">
                <a:solidFill>
                  <a:srgbClr val="008000"/>
                </a:solidFill>
              </a:rPr>
              <a:t>进化的生命之树</a:t>
            </a:r>
            <a:endParaRPr lang="en-US" sz="3200" i="1">
              <a:solidFill>
                <a:srgbClr val="008000"/>
              </a:solidFill>
            </a:endParaRPr>
          </a:p>
        </p:txBody>
      </p:sp>
      <p:sp>
        <p:nvSpPr>
          <p:cNvPr id="286726" name="Text Box 7"/>
          <p:cNvSpPr txBox="1">
            <a:spLocks noChangeArrowheads="1"/>
          </p:cNvSpPr>
          <p:nvPr/>
        </p:nvSpPr>
        <p:spPr bwMode="auto">
          <a:xfrm>
            <a:off x="2057400" y="4038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286727"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286728" name="Text Box 9"/>
          <p:cNvSpPr txBox="1">
            <a:spLocks noChangeArrowheads="1"/>
          </p:cNvSpPr>
          <p:nvPr/>
        </p:nvSpPr>
        <p:spPr bwMode="auto">
          <a:xfrm>
            <a:off x="1981200" y="6411913"/>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Creation</a:t>
            </a:r>
          </a:p>
        </p:txBody>
      </p:sp>
      <p:sp>
        <p:nvSpPr>
          <p:cNvPr id="286729" name="Text Box 10"/>
          <p:cNvSpPr txBox="1">
            <a:spLocks noChangeArrowheads="1"/>
          </p:cNvSpPr>
          <p:nvPr/>
        </p:nvSpPr>
        <p:spPr bwMode="auto">
          <a:xfrm>
            <a:off x="2038350" y="6985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286730"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Beginning</a:t>
            </a:r>
          </a:p>
        </p:txBody>
      </p:sp>
      <p:sp>
        <p:nvSpPr>
          <p:cNvPr id="286731" name="TextBox 11"/>
          <p:cNvSpPr txBox="1">
            <a:spLocks noChangeArrowheads="1"/>
          </p:cNvSpPr>
          <p:nvPr/>
        </p:nvSpPr>
        <p:spPr bwMode="auto">
          <a:xfrm>
            <a:off x="2093913" y="685800"/>
            <a:ext cx="874712"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今日</a:t>
            </a:r>
            <a:endParaRPr lang="en-US" sz="1800"/>
          </a:p>
        </p:txBody>
      </p:sp>
      <p:sp>
        <p:nvSpPr>
          <p:cNvPr id="286732" name="TextBox 12"/>
          <p:cNvSpPr txBox="1">
            <a:spLocks noChangeArrowheads="1"/>
          </p:cNvSpPr>
          <p:nvPr/>
        </p:nvSpPr>
        <p:spPr bwMode="auto">
          <a:xfrm>
            <a:off x="1981200" y="2754313"/>
            <a:ext cx="1143000"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起初</a:t>
            </a:r>
            <a:endParaRPr lang="en-US" sz="1800"/>
          </a:p>
        </p:txBody>
      </p:sp>
      <p:sp>
        <p:nvSpPr>
          <p:cNvPr id="286733" name="TextBox 13"/>
          <p:cNvSpPr txBox="1">
            <a:spLocks noChangeArrowheads="1"/>
          </p:cNvSpPr>
          <p:nvPr/>
        </p:nvSpPr>
        <p:spPr bwMode="auto">
          <a:xfrm>
            <a:off x="2093913" y="4038600"/>
            <a:ext cx="874712"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今日</a:t>
            </a:r>
            <a:endParaRPr lang="en-US" sz="1800"/>
          </a:p>
        </p:txBody>
      </p:sp>
      <p:sp>
        <p:nvSpPr>
          <p:cNvPr id="286734" name="TextBox 14"/>
          <p:cNvSpPr txBox="1">
            <a:spLocks noChangeArrowheads="1"/>
          </p:cNvSpPr>
          <p:nvPr/>
        </p:nvSpPr>
        <p:spPr bwMode="auto">
          <a:xfrm>
            <a:off x="1905000" y="6324600"/>
            <a:ext cx="1063625"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被造</a:t>
            </a:r>
            <a:endParaRPr lang="en-US" sz="1800"/>
          </a:p>
        </p:txBody>
      </p:sp>
      <p:sp>
        <p:nvSpPr>
          <p:cNvPr id="286735" name="TextBox 15"/>
          <p:cNvSpPr txBox="1">
            <a:spLocks noChangeArrowheads="1"/>
          </p:cNvSpPr>
          <p:nvPr/>
        </p:nvSpPr>
        <p:spPr bwMode="auto">
          <a:xfrm>
            <a:off x="2011363" y="5726113"/>
            <a:ext cx="1189037"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大水灾</a:t>
            </a:r>
            <a:endParaRPr lang="en-US" sz="1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Assump-Biolog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2046288"/>
            <a:ext cx="5181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7731" name="Rectangle 3"/>
          <p:cNvSpPr>
            <a:spLocks noGrp="1" noChangeArrowheads="1"/>
          </p:cNvSpPr>
          <p:nvPr>
            <p:ph type="title" idx="4294967295"/>
          </p:nvPr>
        </p:nvSpPr>
        <p:spPr/>
        <p:txBody>
          <a:bodyPr/>
          <a:lstStyle/>
          <a:p>
            <a:pPr eaLnBrk="1" hangingPunct="1">
              <a:defRPr/>
            </a:pPr>
            <a:r>
              <a:rPr lang="en-US" smtClean="0">
                <a:cs typeface="+mj-cs"/>
              </a:rPr>
              <a:t>Assumptions Facts-Interpretations astronomy</a:t>
            </a:r>
          </a:p>
        </p:txBody>
      </p:sp>
      <p:sp>
        <p:nvSpPr>
          <p:cNvPr id="6129668" name="Text Box 4"/>
          <p:cNvSpPr txBox="1">
            <a:spLocks noChangeArrowheads="1"/>
          </p:cNvSpPr>
          <p:nvPr/>
        </p:nvSpPr>
        <p:spPr bwMode="auto">
          <a:xfrm>
            <a:off x="1371600" y="296863"/>
            <a:ext cx="28956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600" b="1">
                <a:cs typeface="Arial" charset="0"/>
              </a:rPr>
              <a:t>自然主义的假设</a:t>
            </a:r>
          </a:p>
        </p:txBody>
      </p:sp>
      <p:sp>
        <p:nvSpPr>
          <p:cNvPr id="6129669" name="Text Box 5"/>
          <p:cNvSpPr txBox="1">
            <a:spLocks noChangeArrowheads="1"/>
          </p:cNvSpPr>
          <p:nvPr/>
        </p:nvSpPr>
        <p:spPr bwMode="auto">
          <a:xfrm>
            <a:off x="1295400" y="5715000"/>
            <a:ext cx="30480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进化</a:t>
            </a:r>
            <a:endParaRPr lang="en-US" sz="3400" b="1">
              <a:cs typeface="Arial" charset="0"/>
            </a:endParaRPr>
          </a:p>
        </p:txBody>
      </p:sp>
      <p:sp>
        <p:nvSpPr>
          <p:cNvPr id="6129670"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创造</a:t>
            </a:r>
            <a:endParaRPr lang="en-US" sz="3400" b="1">
              <a:cs typeface="Arial" charset="0"/>
            </a:endParaRPr>
          </a:p>
        </p:txBody>
      </p:sp>
      <p:sp>
        <p:nvSpPr>
          <p:cNvPr id="6129671" name="Text Box 7"/>
          <p:cNvSpPr txBox="1">
            <a:spLocks noChangeArrowheads="1"/>
          </p:cNvSpPr>
          <p:nvPr/>
        </p:nvSpPr>
        <p:spPr bwMode="auto">
          <a:xfrm>
            <a:off x="4876800" y="29686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600" b="1">
                <a:cs typeface="Arial" charset="0"/>
              </a:rPr>
              <a:t>圣经的假设</a:t>
            </a:r>
          </a:p>
        </p:txBody>
      </p:sp>
      <p:cxnSp>
        <p:nvCxnSpPr>
          <p:cNvPr id="6129672"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6129673"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6129674" name="AutoShape 10"/>
          <p:cNvCxnSpPr>
            <a:cxnSpLocks noChangeShapeType="1"/>
            <a:stCxn id="6129671" idx="2"/>
          </p:cNvCxnSpPr>
          <p:nvPr/>
        </p:nvCxnSpPr>
        <p:spPr bwMode="auto">
          <a:xfrm rot="5400000">
            <a:off x="5511006" y="154860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6129675" name="AutoShape 11"/>
          <p:cNvCxnSpPr>
            <a:cxnSpLocks noChangeShapeType="1"/>
            <a:stCxn id="6129668" idx="2"/>
          </p:cNvCxnSpPr>
          <p:nvPr/>
        </p:nvCxnSpPr>
        <p:spPr bwMode="auto">
          <a:xfrm rot="16200000" flipH="1">
            <a:off x="2724150" y="1497013"/>
            <a:ext cx="952500" cy="762000"/>
          </a:xfrm>
          <a:prstGeom prst="bentConnector3">
            <a:avLst>
              <a:gd name="adj1" fmla="val 34667"/>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sp>
        <p:nvSpPr>
          <p:cNvPr id="3" name="Rounded Rectangle 2"/>
          <p:cNvSpPr/>
          <p:nvPr/>
        </p:nvSpPr>
        <p:spPr>
          <a:xfrm>
            <a:off x="2971800" y="4414838"/>
            <a:ext cx="3352800" cy="461962"/>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780" name="TextBox 1"/>
          <p:cNvSpPr txBox="1">
            <a:spLocks noChangeArrowheads="1"/>
          </p:cNvSpPr>
          <p:nvPr/>
        </p:nvSpPr>
        <p:spPr bwMode="auto">
          <a:xfrm>
            <a:off x="2646363" y="44148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cs typeface="Arial" charset="0"/>
              </a:rPr>
              <a:t>生物</a:t>
            </a:r>
            <a:endParaRPr lang="en-US" b="1">
              <a:solidFill>
                <a:schemeClr val="bg1"/>
              </a:solidFill>
              <a:cs typeface="Arial" charset="0"/>
            </a:endParaRPr>
          </a:p>
        </p:txBody>
      </p:sp>
      <p:sp>
        <p:nvSpPr>
          <p:cNvPr id="16" name="Rounded Rectangle 15"/>
          <p:cNvSpPr/>
          <p:nvPr/>
        </p:nvSpPr>
        <p:spPr>
          <a:xfrm>
            <a:off x="4000500" y="2044700"/>
            <a:ext cx="1257300" cy="460375"/>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782" name="TextBox 16"/>
          <p:cNvSpPr txBox="1">
            <a:spLocks noChangeArrowheads="1"/>
          </p:cNvSpPr>
          <p:nvPr/>
        </p:nvSpPr>
        <p:spPr bwMode="auto">
          <a:xfrm>
            <a:off x="3810000" y="20431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cs typeface="Arial" charset="0"/>
              </a:rPr>
              <a:t>事实</a:t>
            </a:r>
            <a:endParaRPr lang="en-US" b="1">
              <a:solidFill>
                <a:schemeClr val="bg1"/>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29668"/>
                                        </p:tgtEl>
                                        <p:attrNameLst>
                                          <p:attrName>style.visibility</p:attrName>
                                        </p:attrNameLst>
                                      </p:cBhvr>
                                      <p:to>
                                        <p:strVal val="visible"/>
                                      </p:to>
                                    </p:set>
                                    <p:animEffect transition="in" filter="wipe(up)">
                                      <p:cBhvr>
                                        <p:cTn id="7" dur="500"/>
                                        <p:tgtEl>
                                          <p:spTgt spid="612966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129675"/>
                                        </p:tgtEl>
                                        <p:attrNameLst>
                                          <p:attrName>style.visibility</p:attrName>
                                        </p:attrNameLst>
                                      </p:cBhvr>
                                      <p:to>
                                        <p:strVal val="visible"/>
                                      </p:to>
                                    </p:set>
                                    <p:animEffect transition="in" filter="wipe(up)">
                                      <p:cBhvr>
                                        <p:cTn id="11" dur="500"/>
                                        <p:tgtEl>
                                          <p:spTgt spid="61296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6129673"/>
                                        </p:tgtEl>
                                        <p:attrNameLst>
                                          <p:attrName>style.visibility</p:attrName>
                                        </p:attrNameLst>
                                      </p:cBhvr>
                                      <p:to>
                                        <p:strVal val="visible"/>
                                      </p:to>
                                    </p:set>
                                    <p:animEffect transition="in" filter="wipe(up)">
                                      <p:cBhvr>
                                        <p:cTn id="16" dur="500"/>
                                        <p:tgtEl>
                                          <p:spTgt spid="612967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129669"/>
                                        </p:tgtEl>
                                        <p:attrNameLst>
                                          <p:attrName>style.visibility</p:attrName>
                                        </p:attrNameLst>
                                      </p:cBhvr>
                                      <p:to>
                                        <p:strVal val="visible"/>
                                      </p:to>
                                    </p:set>
                                    <p:animEffect transition="in" filter="wipe(up)">
                                      <p:cBhvr>
                                        <p:cTn id="20" dur="500"/>
                                        <p:tgtEl>
                                          <p:spTgt spid="6129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129671"/>
                                        </p:tgtEl>
                                        <p:attrNameLst>
                                          <p:attrName>style.visibility</p:attrName>
                                        </p:attrNameLst>
                                      </p:cBhvr>
                                      <p:to>
                                        <p:strVal val="visible"/>
                                      </p:to>
                                    </p:set>
                                    <p:animEffect transition="in" filter="wipe(up)">
                                      <p:cBhvr>
                                        <p:cTn id="25" dur="500"/>
                                        <p:tgtEl>
                                          <p:spTgt spid="612967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6129674"/>
                                        </p:tgtEl>
                                        <p:attrNameLst>
                                          <p:attrName>style.visibility</p:attrName>
                                        </p:attrNameLst>
                                      </p:cBhvr>
                                      <p:to>
                                        <p:strVal val="visible"/>
                                      </p:to>
                                    </p:set>
                                    <p:animEffect transition="in" filter="wipe(up)">
                                      <p:cBhvr>
                                        <p:cTn id="29" dur="500"/>
                                        <p:tgtEl>
                                          <p:spTgt spid="612967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6129672"/>
                                        </p:tgtEl>
                                        <p:attrNameLst>
                                          <p:attrName>style.visibility</p:attrName>
                                        </p:attrNameLst>
                                      </p:cBhvr>
                                      <p:to>
                                        <p:strVal val="visible"/>
                                      </p:to>
                                    </p:set>
                                    <p:animEffect transition="in" filter="wipe(up)">
                                      <p:cBhvr>
                                        <p:cTn id="34" dur="500"/>
                                        <p:tgtEl>
                                          <p:spTgt spid="612967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6129670"/>
                                        </p:tgtEl>
                                        <p:attrNameLst>
                                          <p:attrName>style.visibility</p:attrName>
                                        </p:attrNameLst>
                                      </p:cBhvr>
                                      <p:to>
                                        <p:strVal val="visible"/>
                                      </p:to>
                                    </p:set>
                                    <p:animEffect transition="in" filter="wipe(up)">
                                      <p:cBhvr>
                                        <p:cTn id="38" dur="500"/>
                                        <p:tgtEl>
                                          <p:spTgt spid="612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9668" grpId="0" animBg="1"/>
      <p:bldP spid="6129669" grpId="0" animBg="1"/>
      <p:bldP spid="6129670" grpId="0" animBg="1"/>
      <p:bldP spid="61296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TextBox 8"/>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MAN DECIDES TRUTH</a:t>
            </a:r>
          </a:p>
        </p:txBody>
      </p:sp>
      <p:sp>
        <p:nvSpPr>
          <p:cNvPr id="290819" name="TextBox 9"/>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cs typeface="Arial" charset="0"/>
              </a:rPr>
              <a:t>GOD</a:t>
            </a:r>
            <a:r>
              <a:rPr lang="fr-FR" altLang="ja-JP" sz="2000" b="1">
                <a:cs typeface="Arial" charset="0"/>
              </a:rPr>
              <a:t>'</a:t>
            </a:r>
            <a:r>
              <a:rPr lang="en-US" sz="2000" b="1">
                <a:cs typeface="Arial" charset="0"/>
              </a:rPr>
              <a:t>S WORD IS TRUTH</a:t>
            </a:r>
          </a:p>
        </p:txBody>
      </p:sp>
      <p:pic>
        <p:nvPicPr>
          <p:cNvPr id="290820"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TextBox 5"/>
          <p:cNvSpPr txBox="1">
            <a:spLocks noChangeArrowheads="1"/>
          </p:cNvSpPr>
          <p:nvPr/>
        </p:nvSpPr>
        <p:spPr bwMode="auto">
          <a:xfrm rot="-193559">
            <a:off x="5943600" y="6015038"/>
            <a:ext cx="327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chemeClr val="tx2"/>
                </a:solidFill>
                <a:cs typeface="Arial" charset="0"/>
              </a:rPr>
              <a:t>人类决定的真理</a:t>
            </a:r>
            <a:endParaRPr lang="en-US" sz="2800" b="1">
              <a:solidFill>
                <a:schemeClr val="tx2"/>
              </a:solidFill>
              <a:cs typeface="Arial" charset="0"/>
            </a:endParaRPr>
          </a:p>
        </p:txBody>
      </p:sp>
      <p:sp>
        <p:nvSpPr>
          <p:cNvPr id="290822" name="TextBox 6"/>
          <p:cNvSpPr txBox="1">
            <a:spLocks noChangeArrowheads="1"/>
          </p:cNvSpPr>
          <p:nvPr/>
        </p:nvSpPr>
        <p:spPr bwMode="auto">
          <a:xfrm rot="163671">
            <a:off x="146050" y="6029325"/>
            <a:ext cx="3275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chemeClr val="tx2"/>
                </a:solidFill>
                <a:cs typeface="Arial" charset="0"/>
              </a:rPr>
              <a:t>神的话语是真理</a:t>
            </a:r>
            <a:endParaRPr lang="en-US" sz="2800" b="1">
              <a:solidFill>
                <a:schemeClr val="tx2"/>
              </a:solidFill>
              <a:cs typeface="Arial" charset="0"/>
            </a:endParaRPr>
          </a:p>
        </p:txBody>
      </p:sp>
      <p:pic>
        <p:nvPicPr>
          <p:cNvPr id="290823" name="Picture 3" descr="Circle Dog Kind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5538" y="165100"/>
            <a:ext cx="43513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4" name="Rectangle 4"/>
          <p:cNvSpPr>
            <a:spLocks noGrp="1" noChangeArrowheads="1"/>
          </p:cNvSpPr>
          <p:nvPr>
            <p:ph type="title" idx="4294967295"/>
          </p:nvPr>
        </p:nvSpPr>
        <p:spPr/>
        <p:txBody>
          <a:bodyPr/>
          <a:lstStyle/>
          <a:p>
            <a:pPr eaLnBrk="1" hangingPunct="1"/>
            <a:r>
              <a:rPr lang="en-US">
                <a:latin typeface="Myriad Pro Light" charset="0"/>
              </a:rPr>
              <a:t>2 Guys Books-Dog Kind 2 01879</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Evol V vs Crea H 014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6" name="Rectangle 3" hidden="1"/>
          <p:cNvSpPr>
            <a:spLocks noGrp="1" noChangeArrowheads="1"/>
          </p:cNvSpPr>
          <p:nvPr>
            <p:ph type="title"/>
          </p:nvPr>
        </p:nvSpPr>
        <p:spPr/>
        <p:txBody>
          <a:bodyPr/>
          <a:lstStyle/>
          <a:p>
            <a:pPr eaLnBrk="1" hangingPunct="1"/>
            <a:r>
              <a:rPr lang="pt-BR">
                <a:latin typeface="Arial" charset="0"/>
                <a:ea typeface="ＭＳ Ｐゴシック" charset="0"/>
              </a:rPr>
              <a:t>Evol V vs Crea H 01427</a:t>
            </a:r>
            <a:endParaRPr lang="en-US">
              <a:latin typeface="Arial" charset="0"/>
              <a:ea typeface="ＭＳ Ｐゴシック" charset="0"/>
            </a:endParaRPr>
          </a:p>
        </p:txBody>
      </p:sp>
      <p:sp>
        <p:nvSpPr>
          <p:cNvPr id="292867" name="Rectangle 4" hidden="1"/>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pt-BR" sz="4400">
                <a:solidFill>
                  <a:schemeClr val="tx2"/>
                </a:solidFill>
              </a:rPr>
              <a:t>Evol V vs Crea H 01427</a:t>
            </a:r>
            <a:endParaRPr lang="en-US" sz="4400">
              <a:solidFill>
                <a:schemeClr val="tx2"/>
              </a:solidFill>
            </a:endParaRPr>
          </a:p>
        </p:txBody>
      </p:sp>
      <p:sp>
        <p:nvSpPr>
          <p:cNvPr id="6135813" name="Line 5"/>
          <p:cNvSpPr>
            <a:spLocks noChangeShapeType="1"/>
          </p:cNvSpPr>
          <p:nvPr/>
        </p:nvSpPr>
        <p:spPr bwMode="auto">
          <a:xfrm flipV="1">
            <a:off x="2438400" y="1219200"/>
            <a:ext cx="0" cy="5181600"/>
          </a:xfrm>
          <a:prstGeom prst="line">
            <a:avLst/>
          </a:prstGeom>
          <a:noFill/>
          <a:ln w="304800">
            <a:solidFill>
              <a:srgbClr val="FFFFFF">
                <a:alpha val="75000"/>
              </a:srgbClr>
            </a:solidFill>
            <a:round/>
            <a:headEnd/>
            <a:tailEnd type="triangle" w="med" len="med"/>
          </a:ln>
          <a:effectLst/>
          <a:extLst/>
        </p:spPr>
        <p:txBody>
          <a:bodyPr/>
          <a:lstStyle/>
          <a:p>
            <a:pPr>
              <a:defRPr/>
            </a:pPr>
            <a:endParaRPr lang="en-US">
              <a:cs typeface="+mn-cs"/>
            </a:endParaRPr>
          </a:p>
        </p:txBody>
      </p:sp>
      <p:sp>
        <p:nvSpPr>
          <p:cNvPr id="6135814" name="Line 6"/>
          <p:cNvSpPr>
            <a:spLocks noChangeShapeType="1"/>
          </p:cNvSpPr>
          <p:nvPr/>
        </p:nvSpPr>
        <p:spPr bwMode="auto">
          <a:xfrm>
            <a:off x="5943600" y="14478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6135815" name="Line 7"/>
          <p:cNvSpPr>
            <a:spLocks noChangeShapeType="1"/>
          </p:cNvSpPr>
          <p:nvPr/>
        </p:nvSpPr>
        <p:spPr bwMode="auto">
          <a:xfrm>
            <a:off x="5943600" y="22479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6135816" name="Line 8"/>
          <p:cNvSpPr>
            <a:spLocks noChangeShapeType="1"/>
          </p:cNvSpPr>
          <p:nvPr/>
        </p:nvSpPr>
        <p:spPr bwMode="auto">
          <a:xfrm>
            <a:off x="5943600" y="30480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6135817" name="Line 9"/>
          <p:cNvSpPr>
            <a:spLocks noChangeShapeType="1"/>
          </p:cNvSpPr>
          <p:nvPr/>
        </p:nvSpPr>
        <p:spPr bwMode="auto">
          <a:xfrm>
            <a:off x="5943600" y="38481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6135818" name="Line 10"/>
          <p:cNvSpPr>
            <a:spLocks noChangeShapeType="1"/>
          </p:cNvSpPr>
          <p:nvPr/>
        </p:nvSpPr>
        <p:spPr bwMode="auto">
          <a:xfrm>
            <a:off x="5943600" y="46482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6135819" name="Line 11"/>
          <p:cNvSpPr>
            <a:spLocks noChangeShapeType="1"/>
          </p:cNvSpPr>
          <p:nvPr/>
        </p:nvSpPr>
        <p:spPr bwMode="auto">
          <a:xfrm>
            <a:off x="5943600" y="54483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6135820" name="Line 12"/>
          <p:cNvSpPr>
            <a:spLocks noChangeShapeType="1"/>
          </p:cNvSpPr>
          <p:nvPr/>
        </p:nvSpPr>
        <p:spPr bwMode="auto">
          <a:xfrm>
            <a:off x="5943600" y="6248400"/>
            <a:ext cx="1752600" cy="0"/>
          </a:xfrm>
          <a:prstGeom prst="line">
            <a:avLst/>
          </a:prstGeom>
          <a:noFill/>
          <a:ln w="152400">
            <a:solidFill>
              <a:srgbClr val="FFFFFF">
                <a:alpha val="75000"/>
              </a:srgbClr>
            </a:solidFill>
            <a:round/>
            <a:headEnd type="triangle" w="med" len="med"/>
            <a:tailEnd type="triangle" w="med" len="med"/>
          </a:ln>
          <a:effectLst/>
          <a:extLst/>
        </p:spPr>
        <p:txBody>
          <a:bodyPr/>
          <a:lstStyle/>
          <a:p>
            <a:pPr>
              <a:defRPr/>
            </a:pPr>
            <a:endParaRPr lang="en-US">
              <a:cs typeface="+mn-cs"/>
            </a:endParaRPr>
          </a:p>
        </p:txBody>
      </p:sp>
      <p:sp>
        <p:nvSpPr>
          <p:cNvPr id="292876" name="WordArt 15"/>
          <p:cNvSpPr>
            <a:spLocks noChangeArrowheads="1" noChangeShapeType="1" noTextEdit="1"/>
          </p:cNvSpPr>
          <p:nvPr/>
        </p:nvSpPr>
        <p:spPr bwMode="auto">
          <a:xfrm>
            <a:off x="609600" y="304800"/>
            <a:ext cx="3381375" cy="647700"/>
          </a:xfrm>
          <a:prstGeom prst="rect">
            <a:avLst/>
          </a:prstGeom>
        </p:spPr>
        <p:txBody>
          <a:bodyPr wrap="none" fromWordArt="1">
            <a:prstTxWarp prst="textPlain">
              <a:avLst>
                <a:gd name="adj" fmla="val 50000"/>
              </a:avLst>
            </a:prstTxWarp>
          </a:bodyPr>
          <a:lstStyle/>
          <a:p>
            <a:pPr algn="ctr"/>
            <a:r>
              <a:rPr lang="zh-TW" altLang="en-US" sz="3600" kern="10">
                <a:ln w="9525">
                  <a:solidFill>
                    <a:srgbClr val="000000"/>
                  </a:solidFill>
                  <a:round/>
                  <a:headEnd/>
                  <a:tailEnd/>
                </a:ln>
                <a:solidFill>
                  <a:srgbClr val="FFFFFF"/>
                </a:solidFill>
                <a:latin typeface="Arial Black"/>
                <a:ea typeface="Arial Black"/>
                <a:cs typeface="Arial Black"/>
              </a:rPr>
              <a:t>进化</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292877" name="WordArt 16"/>
          <p:cNvSpPr>
            <a:spLocks noChangeArrowheads="1" noChangeShapeType="1" noTextEdit="1"/>
          </p:cNvSpPr>
          <p:nvPr/>
        </p:nvSpPr>
        <p:spPr bwMode="auto">
          <a:xfrm>
            <a:off x="5072063" y="304800"/>
            <a:ext cx="3429000" cy="647700"/>
          </a:xfrm>
          <a:prstGeom prst="rect">
            <a:avLst/>
          </a:prstGeom>
        </p:spPr>
        <p:txBody>
          <a:bodyPr wrap="none" fromWordArt="1">
            <a:prstTxWarp prst="textPlain">
              <a:avLst>
                <a:gd name="adj" fmla="val 50000"/>
              </a:avLst>
            </a:prstTxWarp>
          </a:bodyPr>
          <a:lstStyle/>
          <a:p>
            <a:pPr algn="ctr"/>
            <a:r>
              <a:rPr lang="zh-TW" altLang="en-US" sz="3600" kern="10">
                <a:ln w="9525">
                  <a:solidFill>
                    <a:srgbClr val="000000"/>
                  </a:solidFill>
                  <a:round/>
                  <a:headEnd/>
                  <a:tailEnd/>
                </a:ln>
                <a:solidFill>
                  <a:srgbClr val="FFFFFF"/>
                </a:solidFill>
                <a:latin typeface="Arial Black"/>
                <a:ea typeface="Arial Black"/>
                <a:cs typeface="Arial Black"/>
              </a:rPr>
              <a:t>创造</a:t>
            </a:r>
            <a:endParaRPr lang="en-US" sz="3600" kern="1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35813"/>
                                        </p:tgtEl>
                                        <p:attrNameLst>
                                          <p:attrName>style.visibility</p:attrName>
                                        </p:attrNameLst>
                                      </p:cBhvr>
                                      <p:to>
                                        <p:strVal val="visible"/>
                                      </p:to>
                                    </p:set>
                                    <p:animEffect transition="in" filter="wipe(down)">
                                      <p:cBhvr>
                                        <p:cTn id="7" dur="500"/>
                                        <p:tgtEl>
                                          <p:spTgt spid="61358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nodeType="clickEffect">
                                  <p:stCondLst>
                                    <p:cond delay="0"/>
                                  </p:stCondLst>
                                  <p:childTnLst>
                                    <p:set>
                                      <p:cBhvr>
                                        <p:cTn id="11" dur="1" fill="hold">
                                          <p:stCondLst>
                                            <p:cond delay="0"/>
                                          </p:stCondLst>
                                        </p:cTn>
                                        <p:tgtEl>
                                          <p:spTgt spid="6135814"/>
                                        </p:tgtEl>
                                        <p:attrNameLst>
                                          <p:attrName>style.visibility</p:attrName>
                                        </p:attrNameLst>
                                      </p:cBhvr>
                                      <p:to>
                                        <p:strVal val="visible"/>
                                      </p:to>
                                    </p:set>
                                    <p:animEffect transition="in" filter="diamond(out)">
                                      <p:cBhvr>
                                        <p:cTn id="12" dur="500"/>
                                        <p:tgtEl>
                                          <p:spTgt spid="61358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nodeType="clickEffect">
                                  <p:stCondLst>
                                    <p:cond delay="0"/>
                                  </p:stCondLst>
                                  <p:childTnLst>
                                    <p:set>
                                      <p:cBhvr>
                                        <p:cTn id="16" dur="1" fill="hold">
                                          <p:stCondLst>
                                            <p:cond delay="0"/>
                                          </p:stCondLst>
                                        </p:cTn>
                                        <p:tgtEl>
                                          <p:spTgt spid="6135815"/>
                                        </p:tgtEl>
                                        <p:attrNameLst>
                                          <p:attrName>style.visibility</p:attrName>
                                        </p:attrNameLst>
                                      </p:cBhvr>
                                      <p:to>
                                        <p:strVal val="visible"/>
                                      </p:to>
                                    </p:set>
                                    <p:animEffect transition="in" filter="diamond(out)">
                                      <p:cBhvr>
                                        <p:cTn id="17" dur="500"/>
                                        <p:tgtEl>
                                          <p:spTgt spid="61358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nodeType="clickEffect">
                                  <p:stCondLst>
                                    <p:cond delay="0"/>
                                  </p:stCondLst>
                                  <p:childTnLst>
                                    <p:set>
                                      <p:cBhvr>
                                        <p:cTn id="21" dur="1" fill="hold">
                                          <p:stCondLst>
                                            <p:cond delay="0"/>
                                          </p:stCondLst>
                                        </p:cTn>
                                        <p:tgtEl>
                                          <p:spTgt spid="6135816"/>
                                        </p:tgtEl>
                                        <p:attrNameLst>
                                          <p:attrName>style.visibility</p:attrName>
                                        </p:attrNameLst>
                                      </p:cBhvr>
                                      <p:to>
                                        <p:strVal val="visible"/>
                                      </p:to>
                                    </p:set>
                                    <p:animEffect transition="in" filter="diamond(out)">
                                      <p:cBhvr>
                                        <p:cTn id="22" dur="500"/>
                                        <p:tgtEl>
                                          <p:spTgt spid="61358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32" fill="hold" nodeType="clickEffect">
                                  <p:stCondLst>
                                    <p:cond delay="0"/>
                                  </p:stCondLst>
                                  <p:childTnLst>
                                    <p:set>
                                      <p:cBhvr>
                                        <p:cTn id="26" dur="1" fill="hold">
                                          <p:stCondLst>
                                            <p:cond delay="0"/>
                                          </p:stCondLst>
                                        </p:cTn>
                                        <p:tgtEl>
                                          <p:spTgt spid="6135817"/>
                                        </p:tgtEl>
                                        <p:attrNameLst>
                                          <p:attrName>style.visibility</p:attrName>
                                        </p:attrNameLst>
                                      </p:cBhvr>
                                      <p:to>
                                        <p:strVal val="visible"/>
                                      </p:to>
                                    </p:set>
                                    <p:animEffect transition="in" filter="diamond(out)">
                                      <p:cBhvr>
                                        <p:cTn id="27" dur="500"/>
                                        <p:tgtEl>
                                          <p:spTgt spid="6135817"/>
                                        </p:tgtEl>
                                      </p:cBhvr>
                                    </p:animEffect>
                                  </p:childTnLst>
                                </p:cTn>
                              </p:par>
                            </p:childTnLst>
                          </p:cTn>
                        </p:par>
                        <p:par>
                          <p:cTn id="28" fill="hold" nodeType="afterGroup">
                            <p:stCondLst>
                              <p:cond delay="500"/>
                            </p:stCondLst>
                            <p:childTnLst>
                              <p:par>
                                <p:cTn id="29" presetID="8" presetClass="entr" presetSubtype="32" fill="hold" nodeType="afterEffect">
                                  <p:stCondLst>
                                    <p:cond delay="0"/>
                                  </p:stCondLst>
                                  <p:childTnLst>
                                    <p:set>
                                      <p:cBhvr>
                                        <p:cTn id="30" dur="1" fill="hold">
                                          <p:stCondLst>
                                            <p:cond delay="0"/>
                                          </p:stCondLst>
                                        </p:cTn>
                                        <p:tgtEl>
                                          <p:spTgt spid="6135818"/>
                                        </p:tgtEl>
                                        <p:attrNameLst>
                                          <p:attrName>style.visibility</p:attrName>
                                        </p:attrNameLst>
                                      </p:cBhvr>
                                      <p:to>
                                        <p:strVal val="visible"/>
                                      </p:to>
                                    </p:set>
                                    <p:animEffect transition="in" filter="diamond(out)">
                                      <p:cBhvr>
                                        <p:cTn id="31" dur="500"/>
                                        <p:tgtEl>
                                          <p:spTgt spid="6135818"/>
                                        </p:tgtEl>
                                      </p:cBhvr>
                                    </p:animEffect>
                                  </p:childTnLst>
                                </p:cTn>
                              </p:par>
                            </p:childTnLst>
                          </p:cTn>
                        </p:par>
                        <p:par>
                          <p:cTn id="32" fill="hold" nodeType="afterGroup">
                            <p:stCondLst>
                              <p:cond delay="1000"/>
                            </p:stCondLst>
                            <p:childTnLst>
                              <p:par>
                                <p:cTn id="33" presetID="8" presetClass="entr" presetSubtype="32" fill="hold" nodeType="afterEffect">
                                  <p:stCondLst>
                                    <p:cond delay="0"/>
                                  </p:stCondLst>
                                  <p:childTnLst>
                                    <p:set>
                                      <p:cBhvr>
                                        <p:cTn id="34" dur="1" fill="hold">
                                          <p:stCondLst>
                                            <p:cond delay="0"/>
                                          </p:stCondLst>
                                        </p:cTn>
                                        <p:tgtEl>
                                          <p:spTgt spid="6135819"/>
                                        </p:tgtEl>
                                        <p:attrNameLst>
                                          <p:attrName>style.visibility</p:attrName>
                                        </p:attrNameLst>
                                      </p:cBhvr>
                                      <p:to>
                                        <p:strVal val="visible"/>
                                      </p:to>
                                    </p:set>
                                    <p:animEffect transition="in" filter="diamond(out)">
                                      <p:cBhvr>
                                        <p:cTn id="35" dur="500"/>
                                        <p:tgtEl>
                                          <p:spTgt spid="6135819"/>
                                        </p:tgtEl>
                                      </p:cBhvr>
                                    </p:animEffect>
                                  </p:childTnLst>
                                </p:cTn>
                              </p:par>
                            </p:childTnLst>
                          </p:cTn>
                        </p:par>
                        <p:par>
                          <p:cTn id="36" fill="hold" nodeType="afterGroup">
                            <p:stCondLst>
                              <p:cond delay="1500"/>
                            </p:stCondLst>
                            <p:childTnLst>
                              <p:par>
                                <p:cTn id="37" presetID="8" presetClass="entr" presetSubtype="32" fill="hold" nodeType="afterEffect">
                                  <p:stCondLst>
                                    <p:cond delay="0"/>
                                  </p:stCondLst>
                                  <p:childTnLst>
                                    <p:set>
                                      <p:cBhvr>
                                        <p:cTn id="38" dur="1" fill="hold">
                                          <p:stCondLst>
                                            <p:cond delay="0"/>
                                          </p:stCondLst>
                                        </p:cTn>
                                        <p:tgtEl>
                                          <p:spTgt spid="6135820"/>
                                        </p:tgtEl>
                                        <p:attrNameLst>
                                          <p:attrName>style.visibility</p:attrName>
                                        </p:attrNameLst>
                                      </p:cBhvr>
                                      <p:to>
                                        <p:strVal val="visible"/>
                                      </p:to>
                                    </p:set>
                                    <p:animEffect transition="in" filter="diamond(out)">
                                      <p:cBhvr>
                                        <p:cTn id="39" dur="500"/>
                                        <p:tgtEl>
                                          <p:spTgt spid="6135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p:txBody>
          <a:bodyPr/>
          <a:lstStyle/>
          <a:p>
            <a:pPr eaLnBrk="1" hangingPunct="1"/>
            <a:r>
              <a:rPr lang="en-US">
                <a:latin typeface="Arial" charset="0"/>
              </a:rPr>
              <a:t>Discover cover 2005</a:t>
            </a:r>
          </a:p>
        </p:txBody>
      </p:sp>
      <p:sp>
        <p:nvSpPr>
          <p:cNvPr id="2947076" name="Rectangle 4"/>
          <p:cNvSpPr>
            <a:spLocks noChangeArrowheads="1"/>
          </p:cNvSpPr>
          <p:nvPr/>
        </p:nvSpPr>
        <p:spPr bwMode="auto">
          <a:xfrm>
            <a:off x="4140200" y="6308725"/>
            <a:ext cx="719138" cy="144463"/>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pic>
        <p:nvPicPr>
          <p:cNvPr id="294915" name="Picture 5" descr="1 DISCOVER 1-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74638"/>
            <a:ext cx="4887913"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Text Box 6"/>
          <p:cNvSpPr txBox="1">
            <a:spLocks noChangeArrowheads="1"/>
          </p:cNvSpPr>
          <p:nvPr/>
        </p:nvSpPr>
        <p:spPr bwMode="auto">
          <a:xfrm>
            <a:off x="76200" y="6165850"/>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chemeClr val="bg1"/>
                </a:solidFill>
                <a:cs typeface="Arial" charset="0"/>
              </a:rPr>
              <a:t>February 2005</a:t>
            </a:r>
          </a:p>
        </p:txBody>
      </p:sp>
      <p:sp>
        <p:nvSpPr>
          <p:cNvPr id="294917" name="Text Box 8"/>
          <p:cNvSpPr txBox="1">
            <a:spLocks noChangeArrowheads="1"/>
          </p:cNvSpPr>
          <p:nvPr/>
        </p:nvSpPr>
        <p:spPr bwMode="auto">
          <a:xfrm>
            <a:off x="5410200" y="982663"/>
            <a:ext cx="27432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CC00"/>
                </a:solidFill>
                <a:cs typeface="Arial" charset="0"/>
              </a:rPr>
              <a:t>试探</a:t>
            </a:r>
            <a:r>
              <a:rPr lang="en-US" altLang="zh-CN" sz="4400" b="1">
                <a:solidFill>
                  <a:srgbClr val="FFCC00"/>
                </a:solidFill>
                <a:cs typeface="Arial" charset="0"/>
              </a:rPr>
              <a:t/>
            </a:r>
            <a:br>
              <a:rPr lang="en-US" altLang="zh-CN" sz="4400" b="1">
                <a:solidFill>
                  <a:srgbClr val="FFCC00"/>
                </a:solidFill>
                <a:cs typeface="Arial" charset="0"/>
              </a:rPr>
            </a:br>
            <a:r>
              <a:rPr lang="zh-CN" altLang="en-US" sz="4400" b="1">
                <a:solidFill>
                  <a:srgbClr val="FFCC00"/>
                </a:solidFill>
                <a:cs typeface="Arial" charset="0"/>
              </a:rPr>
              <a:t>达尔文</a:t>
            </a:r>
            <a:endParaRPr lang="en-US" sz="4400" b="1">
              <a:solidFill>
                <a:srgbClr val="FFCC00"/>
              </a:solidFill>
              <a:cs typeface="Arial" charset="0"/>
            </a:endParaRPr>
          </a:p>
        </p:txBody>
      </p:sp>
      <p:sp>
        <p:nvSpPr>
          <p:cNvPr id="294918" name="Text Box 9"/>
          <p:cNvSpPr txBox="1">
            <a:spLocks noChangeArrowheads="1"/>
          </p:cNvSpPr>
          <p:nvPr/>
        </p:nvSpPr>
        <p:spPr bwMode="auto">
          <a:xfrm>
            <a:off x="5410200" y="2438400"/>
            <a:ext cx="28194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800" b="1">
                <a:solidFill>
                  <a:schemeClr val="bg1"/>
                </a:solidFill>
                <a:cs typeface="Arial" charset="0"/>
              </a:rPr>
              <a:t>密歇根州立大学</a:t>
            </a:r>
            <a:r>
              <a:rPr lang="zh-CN" altLang="en-US" sz="3800" b="1">
                <a:solidFill>
                  <a:schemeClr val="bg1"/>
                </a:solidFill>
                <a:cs typeface="Arial" charset="0"/>
              </a:rPr>
              <a:t>的科学家证明进化是真实的</a:t>
            </a:r>
            <a:endParaRPr lang="en-US" sz="38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0914" name="Rectangle 2"/>
          <p:cNvSpPr>
            <a:spLocks noGrp="1" noChangeArrowheads="1"/>
          </p:cNvSpPr>
          <p:nvPr>
            <p:ph type="title"/>
          </p:nvPr>
        </p:nvSpPr>
        <p:spPr/>
        <p:txBody>
          <a:bodyPr/>
          <a:lstStyle/>
          <a:p>
            <a:pPr eaLnBrk="1" hangingPunct="1">
              <a:defRPr/>
            </a:pPr>
            <a:r>
              <a:rPr lang="en-US" smtClean="0">
                <a:cs typeface="+mj-cs"/>
              </a:rPr>
              <a:t>Dogs--Discover</a:t>
            </a:r>
          </a:p>
        </p:txBody>
      </p:sp>
      <p:pic>
        <p:nvPicPr>
          <p:cNvPr id="29696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pic>
        <p:nvPicPr>
          <p:cNvPr id="296963" name="Picture 4" descr="DOGS Discover 1-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213" y="619125"/>
            <a:ext cx="507365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0917" name="Text Box 5"/>
          <p:cNvSpPr txBox="1">
            <a:spLocks noChangeArrowheads="1"/>
          </p:cNvSpPr>
          <p:nvPr/>
        </p:nvSpPr>
        <p:spPr bwMode="auto">
          <a:xfrm>
            <a:off x="5795963" y="628650"/>
            <a:ext cx="3097212" cy="308133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ja-JP" altLang="en-US" sz="4300" b="1" smtClean="0">
                <a:solidFill>
                  <a:schemeClr val="bg1"/>
                </a:solidFill>
                <a:cs typeface="Arial" charset="0"/>
              </a:rPr>
              <a:t>“</a:t>
            </a:r>
            <a:r>
              <a:rPr lang="zh-CN" altLang="en-US" sz="4300" b="1" smtClean="0">
                <a:solidFill>
                  <a:schemeClr val="bg1"/>
                </a:solidFill>
                <a:cs typeface="Arial" charset="0"/>
              </a:rPr>
              <a:t>达尔文以</a:t>
            </a:r>
            <a:r>
              <a:rPr lang="zh-CN" altLang="en-US" sz="4300" b="1" smtClean="0">
                <a:solidFill>
                  <a:srgbClr val="FFFF00"/>
                </a:solidFill>
                <a:cs typeface="Arial" charset="0"/>
              </a:rPr>
              <a:t>狗</a:t>
            </a:r>
            <a:r>
              <a:rPr lang="zh-CN" altLang="en-US" sz="4300" b="1" smtClean="0">
                <a:solidFill>
                  <a:schemeClr val="bg1"/>
                </a:solidFill>
                <a:cs typeface="Arial" charset="0"/>
              </a:rPr>
              <a:t>的多样品种表示</a:t>
            </a:r>
            <a:r>
              <a:rPr lang="zh-CN" altLang="en-US" sz="4300" b="1" smtClean="0">
                <a:solidFill>
                  <a:srgbClr val="FFFF00"/>
                </a:solidFill>
                <a:cs typeface="Arial" charset="0"/>
              </a:rPr>
              <a:t>加速进化</a:t>
            </a:r>
            <a:r>
              <a:rPr lang="zh-CN" altLang="en-US" sz="4300" b="1" smtClean="0">
                <a:solidFill>
                  <a:schemeClr val="bg1"/>
                </a:solidFill>
                <a:cs typeface="Arial" charset="0"/>
              </a:rPr>
              <a:t>的一种类型。”</a:t>
            </a:r>
            <a:endParaRPr lang="en-US" sz="4300" b="1" smtClean="0">
              <a:solidFill>
                <a:schemeClr val="bg1"/>
              </a:solidFill>
              <a:cs typeface="Arial" charset="0"/>
            </a:endParaRPr>
          </a:p>
        </p:txBody>
      </p:sp>
      <p:sp>
        <p:nvSpPr>
          <p:cNvPr id="4390918" name="Text Box 6"/>
          <p:cNvSpPr txBox="1">
            <a:spLocks noChangeArrowheads="1"/>
          </p:cNvSpPr>
          <p:nvPr/>
        </p:nvSpPr>
        <p:spPr bwMode="auto">
          <a:xfrm>
            <a:off x="5795963" y="4797425"/>
            <a:ext cx="3097212" cy="157003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b="1" smtClean="0">
                <a:solidFill>
                  <a:schemeClr val="bg1"/>
                </a:solidFill>
                <a:cs typeface="Arial" charset="0"/>
              </a:rPr>
              <a:t>Carl Zimmer </a:t>
            </a:r>
            <a:r>
              <a:rPr lang="zh-CN" altLang="en-US" b="1" smtClean="0">
                <a:solidFill>
                  <a:schemeClr val="bg1"/>
                </a:solidFill>
                <a:cs typeface="Arial" charset="0"/>
              </a:rPr>
              <a:t>（卡尔</a:t>
            </a:r>
            <a:r>
              <a:rPr lang="en-US" altLang="zh-CN" b="1" smtClean="0">
                <a:solidFill>
                  <a:schemeClr val="bg1"/>
                </a:solidFill>
                <a:cs typeface="Arial" charset="0"/>
              </a:rPr>
              <a:t>·</a:t>
            </a:r>
            <a:r>
              <a:rPr lang="zh-CN" altLang="en-US" b="1" smtClean="0">
                <a:solidFill>
                  <a:schemeClr val="bg1"/>
                </a:solidFill>
                <a:cs typeface="Arial" charset="0"/>
              </a:rPr>
              <a:t>齐默）</a:t>
            </a:r>
            <a:r>
              <a:rPr lang="en-US" altLang="ja-JP" b="1" smtClean="0">
                <a:solidFill>
                  <a:schemeClr val="bg1"/>
                </a:solidFill>
                <a:cs typeface="Arial" charset="0"/>
              </a:rPr>
              <a:t>, </a:t>
            </a:r>
            <a:r>
              <a:rPr lang="ja-JP" altLang="en-US" b="1" smtClean="0">
                <a:solidFill>
                  <a:schemeClr val="bg1"/>
                </a:solidFill>
                <a:cs typeface="Arial" charset="0"/>
              </a:rPr>
              <a:t>“</a:t>
            </a:r>
            <a:r>
              <a:rPr lang="en-US" altLang="ja-JP" b="1" smtClean="0">
                <a:solidFill>
                  <a:schemeClr val="bg1"/>
                </a:solidFill>
                <a:cs typeface="Arial" charset="0"/>
              </a:rPr>
              <a:t>Testing Darwin,</a:t>
            </a:r>
            <a:r>
              <a:rPr lang="ja-JP" altLang="en-US" b="1" smtClean="0">
                <a:solidFill>
                  <a:schemeClr val="bg1"/>
                </a:solidFill>
                <a:cs typeface="Arial" charset="0"/>
              </a:rPr>
              <a:t>”</a:t>
            </a:r>
            <a:r>
              <a:rPr lang="en-US" altLang="ja-JP" b="1" smtClean="0">
                <a:solidFill>
                  <a:schemeClr val="bg1"/>
                </a:solidFill>
                <a:cs typeface="Arial" charset="0"/>
              </a:rPr>
              <a:t> </a:t>
            </a:r>
            <a:r>
              <a:rPr lang="en-US" altLang="ja-JP" b="1" i="1" smtClean="0">
                <a:solidFill>
                  <a:schemeClr val="bg1"/>
                </a:solidFill>
                <a:cs typeface="Arial" charset="0"/>
              </a:rPr>
              <a:t>Discover</a:t>
            </a:r>
            <a:r>
              <a:rPr lang="en-US" altLang="ja-JP" b="1" smtClean="0">
                <a:solidFill>
                  <a:schemeClr val="bg1"/>
                </a:solidFill>
                <a:cs typeface="Arial" charset="0"/>
              </a:rPr>
              <a:t> (Feb. 2005), p. 28.</a:t>
            </a:r>
            <a:endParaRPr lang="en-US" b="1" smtClean="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1938" name="Rectangle 2"/>
          <p:cNvSpPr>
            <a:spLocks noGrp="1" noChangeArrowheads="1"/>
          </p:cNvSpPr>
          <p:nvPr>
            <p:ph type="title"/>
          </p:nvPr>
        </p:nvSpPr>
        <p:spPr/>
        <p:txBody>
          <a:bodyPr/>
          <a:lstStyle/>
          <a:p>
            <a:pPr eaLnBrk="1" hangingPunct="1">
              <a:defRPr/>
            </a:pPr>
            <a:r>
              <a:rPr lang="en-US" dirty="0" smtClean="0">
                <a:cs typeface="+mj-cs"/>
              </a:rPr>
              <a:t>Darwin</a:t>
            </a:r>
            <a:r>
              <a:rPr lang="fr-FR" altLang="ja-JP" dirty="0" smtClean="0">
                <a:cs typeface="+mj-cs"/>
              </a:rPr>
              <a:t>'</a:t>
            </a:r>
            <a:r>
              <a:rPr lang="en-US" dirty="0" smtClean="0">
                <a:cs typeface="+mj-cs"/>
              </a:rPr>
              <a:t>s Finches--Discover</a:t>
            </a:r>
          </a:p>
        </p:txBody>
      </p:sp>
      <p:pic>
        <p:nvPicPr>
          <p:cNvPr id="29901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299011" name="Picture 4" descr="BIRDS Discover 1-05"/>
          <p:cNvSpPr>
            <a:spLocks noChangeAspect="1" noChangeArrowheads="1"/>
          </p:cNvSpPr>
          <p:nvPr/>
        </p:nvSpPr>
        <p:spPr bwMode="auto">
          <a:xfrm>
            <a:off x="755650" y="822325"/>
            <a:ext cx="4572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91941" name="Text Box 5"/>
          <p:cNvSpPr txBox="1">
            <a:spLocks noChangeArrowheads="1"/>
          </p:cNvSpPr>
          <p:nvPr/>
        </p:nvSpPr>
        <p:spPr bwMode="auto">
          <a:xfrm>
            <a:off x="5435600" y="733425"/>
            <a:ext cx="3313113" cy="294163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4100" b="1" smtClean="0">
                <a:solidFill>
                  <a:schemeClr val="bg1"/>
                </a:solidFill>
                <a:cs typeface="Arial" charset="0"/>
              </a:rPr>
              <a:t>“</a:t>
            </a:r>
            <a:r>
              <a:rPr lang="zh-CN" altLang="en-US" sz="4100" b="1" smtClean="0">
                <a:solidFill>
                  <a:schemeClr val="bg1"/>
                </a:solidFill>
                <a:cs typeface="Arial" charset="0"/>
              </a:rPr>
              <a:t>雀鸟在达尔文思想</a:t>
            </a:r>
            <a:r>
              <a:rPr lang="ja-JP" altLang="en-US" sz="4100" b="1" smtClean="0">
                <a:solidFill>
                  <a:srgbClr val="FFFF00"/>
                </a:solidFill>
                <a:cs typeface="Arial" charset="0"/>
              </a:rPr>
              <a:t>自然选择的进化过程</a:t>
            </a:r>
            <a:r>
              <a:rPr lang="zh-CN" altLang="en-US" sz="4100" b="1" smtClean="0">
                <a:solidFill>
                  <a:schemeClr val="bg1"/>
                </a:solidFill>
                <a:cs typeface="Arial" charset="0"/>
              </a:rPr>
              <a:t>是一个关键的例子。</a:t>
            </a:r>
            <a:r>
              <a:rPr lang="ja-JP" altLang="en-US" sz="4100" b="1" smtClean="0">
                <a:solidFill>
                  <a:schemeClr val="bg1"/>
                </a:solidFill>
                <a:cs typeface="Arial" charset="0"/>
              </a:rPr>
              <a:t>”</a:t>
            </a:r>
            <a:endParaRPr lang="en-US" sz="4100" b="1" smtClean="0">
              <a:solidFill>
                <a:schemeClr val="bg1"/>
              </a:solidFill>
              <a:cs typeface="Arial" charset="0"/>
            </a:endParaRPr>
          </a:p>
        </p:txBody>
      </p:sp>
      <p:sp>
        <p:nvSpPr>
          <p:cNvPr id="4391942" name="Text Box 6"/>
          <p:cNvSpPr txBox="1">
            <a:spLocks noChangeArrowheads="1"/>
          </p:cNvSpPr>
          <p:nvPr/>
        </p:nvSpPr>
        <p:spPr bwMode="auto">
          <a:xfrm>
            <a:off x="5435600" y="4648200"/>
            <a:ext cx="3097213" cy="14287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US" b="1" smtClean="0">
                <a:solidFill>
                  <a:schemeClr val="bg1"/>
                </a:solidFill>
                <a:cs typeface="Arial" charset="0"/>
              </a:rPr>
              <a:t>Carl Zimmer </a:t>
            </a:r>
            <a:r>
              <a:rPr lang="zh-CN" altLang="en-US" b="1" smtClean="0">
                <a:solidFill>
                  <a:schemeClr val="bg1"/>
                </a:solidFill>
                <a:cs typeface="Arial" charset="0"/>
              </a:rPr>
              <a:t>（卡尔</a:t>
            </a:r>
            <a:r>
              <a:rPr lang="en-US" altLang="zh-CN" b="1" smtClean="0">
                <a:solidFill>
                  <a:schemeClr val="bg1"/>
                </a:solidFill>
                <a:cs typeface="Arial" charset="0"/>
              </a:rPr>
              <a:t>·</a:t>
            </a:r>
            <a:r>
              <a:rPr lang="zh-CN" altLang="en-US" b="1" smtClean="0">
                <a:solidFill>
                  <a:schemeClr val="bg1"/>
                </a:solidFill>
                <a:cs typeface="Arial" charset="0"/>
              </a:rPr>
              <a:t>齐默）</a:t>
            </a:r>
            <a:r>
              <a:rPr lang="en-US" altLang="ja-JP" b="1" smtClean="0">
                <a:solidFill>
                  <a:schemeClr val="bg1"/>
                </a:solidFill>
                <a:cs typeface="Arial" charset="0"/>
              </a:rPr>
              <a:t>, </a:t>
            </a:r>
            <a:r>
              <a:rPr lang="ja-JP" altLang="en-US" b="1" smtClean="0">
                <a:solidFill>
                  <a:schemeClr val="bg1"/>
                </a:solidFill>
                <a:cs typeface="Arial" charset="0"/>
              </a:rPr>
              <a:t>“</a:t>
            </a:r>
            <a:r>
              <a:rPr lang="en-US" altLang="ja-JP" b="1" smtClean="0">
                <a:solidFill>
                  <a:schemeClr val="bg1"/>
                </a:solidFill>
                <a:cs typeface="Arial" charset="0"/>
              </a:rPr>
              <a:t>Testing Darwin,</a:t>
            </a:r>
            <a:r>
              <a:rPr lang="ja-JP" altLang="en-US" b="1" smtClean="0">
                <a:solidFill>
                  <a:schemeClr val="bg1"/>
                </a:solidFill>
                <a:cs typeface="Arial" charset="0"/>
              </a:rPr>
              <a:t>”</a:t>
            </a:r>
            <a:r>
              <a:rPr lang="en-US" altLang="ja-JP" b="1" smtClean="0">
                <a:solidFill>
                  <a:schemeClr val="bg1"/>
                </a:solidFill>
                <a:cs typeface="Arial" charset="0"/>
              </a:rPr>
              <a:t> </a:t>
            </a:r>
            <a:r>
              <a:rPr lang="en-US" altLang="ja-JP" b="1" i="1" smtClean="0">
                <a:solidFill>
                  <a:schemeClr val="bg1"/>
                </a:solidFill>
                <a:cs typeface="Arial" charset="0"/>
              </a:rPr>
              <a:t>Discover</a:t>
            </a:r>
            <a:r>
              <a:rPr lang="en-US" altLang="ja-JP" b="1" smtClean="0">
                <a:solidFill>
                  <a:schemeClr val="bg1"/>
                </a:solidFill>
                <a:cs typeface="Arial" charset="0"/>
              </a:rPr>
              <a:t> (Feb. 2005), p. 34.</a:t>
            </a:r>
            <a:endParaRPr lang="en-US" b="1" smtClean="0">
              <a:solidFill>
                <a:schemeClr val="bg1"/>
              </a:solidFill>
              <a:cs typeface="Arial" charset="0"/>
            </a:endParaRPr>
          </a:p>
        </p:txBody>
      </p:sp>
      <p:sp>
        <p:nvSpPr>
          <p:cNvPr id="4391943" name="Rectangle 7"/>
          <p:cNvSpPr>
            <a:spLocks noChangeArrowheads="1"/>
          </p:cNvSpPr>
          <p:nvPr/>
        </p:nvSpPr>
        <p:spPr bwMode="auto">
          <a:xfrm>
            <a:off x="639763" y="2309813"/>
            <a:ext cx="4800600" cy="3657600"/>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pic>
        <p:nvPicPr>
          <p:cNvPr id="4391944" name="Picture 8" descr="finches beak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3425" y="2406650"/>
            <a:ext cx="46069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91944"/>
                                        </p:tgtEl>
                                        <p:attrNameLst>
                                          <p:attrName>style.visibility</p:attrName>
                                        </p:attrNameLst>
                                      </p:cBhvr>
                                      <p:to>
                                        <p:strVal val="visible"/>
                                      </p:to>
                                    </p:set>
                                    <p:anim calcmode="lin" valueType="num">
                                      <p:cBhvr>
                                        <p:cTn id="7" dur="500" fill="hold"/>
                                        <p:tgtEl>
                                          <p:spTgt spid="4391944"/>
                                        </p:tgtEl>
                                        <p:attrNameLst>
                                          <p:attrName>ppt_w</p:attrName>
                                        </p:attrNameLst>
                                      </p:cBhvr>
                                      <p:tavLst>
                                        <p:tav tm="0">
                                          <p:val>
                                            <p:fltVal val="0"/>
                                          </p:val>
                                        </p:tav>
                                        <p:tav tm="100000">
                                          <p:val>
                                            <p:strVal val="#ppt_w"/>
                                          </p:val>
                                        </p:tav>
                                      </p:tavLst>
                                    </p:anim>
                                    <p:anim calcmode="lin" valueType="num">
                                      <p:cBhvr>
                                        <p:cTn id="8" dur="500" fill="hold"/>
                                        <p:tgtEl>
                                          <p:spTgt spid="4391944"/>
                                        </p:tgtEl>
                                        <p:attrNameLst>
                                          <p:attrName>ppt_h</p:attrName>
                                        </p:attrNameLst>
                                      </p:cBhvr>
                                      <p:tavLst>
                                        <p:tav tm="0">
                                          <p:val>
                                            <p:fltVal val="0"/>
                                          </p:val>
                                        </p:tav>
                                        <p:tav tm="100000">
                                          <p:val>
                                            <p:strVal val="#ppt_h"/>
                                          </p:val>
                                        </p:tav>
                                      </p:tavLst>
                                    </p:anim>
                                    <p:animEffect transition="in" filter="fade">
                                      <p:cBhvr>
                                        <p:cTn id="9" dur="500"/>
                                        <p:tgtEl>
                                          <p:spTgt spid="439194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91943"/>
                                        </p:tgtEl>
                                        <p:attrNameLst>
                                          <p:attrName>style.visibility</p:attrName>
                                        </p:attrNameLst>
                                      </p:cBhvr>
                                      <p:to>
                                        <p:strVal val="visible"/>
                                      </p:to>
                                    </p:set>
                                    <p:anim calcmode="lin" valueType="num">
                                      <p:cBhvr>
                                        <p:cTn id="12" dur="500" fill="hold"/>
                                        <p:tgtEl>
                                          <p:spTgt spid="4391943"/>
                                        </p:tgtEl>
                                        <p:attrNameLst>
                                          <p:attrName>ppt_w</p:attrName>
                                        </p:attrNameLst>
                                      </p:cBhvr>
                                      <p:tavLst>
                                        <p:tav tm="0">
                                          <p:val>
                                            <p:fltVal val="0"/>
                                          </p:val>
                                        </p:tav>
                                        <p:tav tm="100000">
                                          <p:val>
                                            <p:strVal val="#ppt_w"/>
                                          </p:val>
                                        </p:tav>
                                      </p:tavLst>
                                    </p:anim>
                                    <p:anim calcmode="lin" valueType="num">
                                      <p:cBhvr>
                                        <p:cTn id="13" dur="500" fill="hold"/>
                                        <p:tgtEl>
                                          <p:spTgt spid="4391943"/>
                                        </p:tgtEl>
                                        <p:attrNameLst>
                                          <p:attrName>ppt_h</p:attrName>
                                        </p:attrNameLst>
                                      </p:cBhvr>
                                      <p:tavLst>
                                        <p:tav tm="0">
                                          <p:val>
                                            <p:fltVal val="0"/>
                                          </p:val>
                                        </p:tav>
                                        <p:tav tm="100000">
                                          <p:val>
                                            <p:strVal val="#ppt_h"/>
                                          </p:val>
                                        </p:tav>
                                      </p:tavLst>
                                    </p:anim>
                                    <p:animEffect transition="in" filter="fade">
                                      <p:cBhvr>
                                        <p:cTn id="14" dur="500"/>
                                        <p:tgtEl>
                                          <p:spTgt spid="43919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391941"/>
                                        </p:tgtEl>
                                        <p:attrNameLst>
                                          <p:attrName>style.visibility</p:attrName>
                                        </p:attrNameLst>
                                      </p:cBhvr>
                                      <p:to>
                                        <p:strVal val="visible"/>
                                      </p:to>
                                    </p:set>
                                    <p:anim calcmode="lin" valueType="num">
                                      <p:cBhvr>
                                        <p:cTn id="19" dur="500" fill="hold"/>
                                        <p:tgtEl>
                                          <p:spTgt spid="4391941"/>
                                        </p:tgtEl>
                                        <p:attrNameLst>
                                          <p:attrName>ppt_w</p:attrName>
                                        </p:attrNameLst>
                                      </p:cBhvr>
                                      <p:tavLst>
                                        <p:tav tm="0">
                                          <p:val>
                                            <p:fltVal val="0"/>
                                          </p:val>
                                        </p:tav>
                                        <p:tav tm="100000">
                                          <p:val>
                                            <p:strVal val="#ppt_w"/>
                                          </p:val>
                                        </p:tav>
                                      </p:tavLst>
                                    </p:anim>
                                    <p:anim calcmode="lin" valueType="num">
                                      <p:cBhvr>
                                        <p:cTn id="20" dur="500" fill="hold"/>
                                        <p:tgtEl>
                                          <p:spTgt spid="4391941"/>
                                        </p:tgtEl>
                                        <p:attrNameLst>
                                          <p:attrName>ppt_h</p:attrName>
                                        </p:attrNameLst>
                                      </p:cBhvr>
                                      <p:tavLst>
                                        <p:tav tm="0">
                                          <p:val>
                                            <p:fltVal val="0"/>
                                          </p:val>
                                        </p:tav>
                                        <p:tav tm="100000">
                                          <p:val>
                                            <p:strVal val="#ppt_h"/>
                                          </p:val>
                                        </p:tav>
                                      </p:tavLst>
                                    </p:anim>
                                    <p:animEffect transition="in" filter="fade">
                                      <p:cBhvr>
                                        <p:cTn id="21" dur="500"/>
                                        <p:tgtEl>
                                          <p:spTgt spid="439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1941" grpId="0"/>
      <p:bldP spid="43919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4" hidden="1"/>
          <p:cNvSpPr>
            <a:spLocks noGrp="1"/>
          </p:cNvSpPr>
          <p:nvPr>
            <p:ph type="title" idx="4294967295"/>
          </p:nvPr>
        </p:nvSpPr>
        <p:spPr/>
        <p:txBody>
          <a:bodyPr/>
          <a:lstStyle/>
          <a:p>
            <a:pPr eaLnBrk="1" hangingPunct="1"/>
            <a:r>
              <a:rPr lang="en-US">
                <a:latin typeface="Arial" charset="0"/>
              </a:rPr>
              <a:t>AiG web site #1</a:t>
            </a:r>
          </a:p>
        </p:txBody>
      </p:sp>
      <p:sp>
        <p:nvSpPr>
          <p:cNvPr id="264195" name="TextBox 3"/>
          <p:cNvSpPr txBox="1">
            <a:spLocks noChangeArrowheads="1"/>
          </p:cNvSpPr>
          <p:nvPr/>
        </p:nvSpPr>
        <p:spPr bwMode="auto">
          <a:xfrm>
            <a:off x="2743200" y="4876800"/>
            <a:ext cx="32623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900" b="1" i="1">
                <a:solidFill>
                  <a:srgbClr val="FFFFFF"/>
                </a:solidFill>
              </a:rPr>
              <a:t>启示录的答案网页</a:t>
            </a:r>
            <a:endParaRPr lang="en-US" sz="2900" b="1" i="1">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3188" name="Text Box 4"/>
          <p:cNvSpPr txBox="1">
            <a:spLocks noChangeArrowheads="1"/>
          </p:cNvSpPr>
          <p:nvPr/>
        </p:nvSpPr>
        <p:spPr bwMode="auto">
          <a:xfrm>
            <a:off x="914400" y="990600"/>
            <a:ext cx="7315200" cy="5235575"/>
          </a:xfrm>
          <a:prstGeom prst="rect">
            <a:avLst/>
          </a:prstGeom>
          <a:noFill/>
          <a:ln>
            <a:noFill/>
          </a:ln>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kumimoji="1" lang="en-US" sz="7400" b="1" smtClean="0">
                <a:solidFill>
                  <a:schemeClr val="tx2"/>
                </a:solidFill>
                <a:effectLst>
                  <a:outerShdw blurRad="38100" dist="38100" dir="2700000" algn="tl">
                    <a:srgbClr val="000000"/>
                  </a:outerShdw>
                </a:effectLst>
                <a:cs typeface="Arial" charset="0"/>
              </a:rPr>
              <a:t>化石记录</a:t>
            </a:r>
            <a:r>
              <a:rPr kumimoji="1" lang="zh-CN" altLang="en-US" sz="7400" b="1" smtClean="0">
                <a:solidFill>
                  <a:schemeClr val="tx2"/>
                </a:solidFill>
                <a:effectLst>
                  <a:outerShdw blurRad="38100" dist="38100" dir="2700000" algn="tl">
                    <a:srgbClr val="000000"/>
                  </a:outerShdw>
                </a:effectLst>
                <a:cs typeface="Arial" charset="0"/>
              </a:rPr>
              <a:t>是否能够</a:t>
            </a:r>
            <a:r>
              <a:rPr kumimoji="1" lang="en-US" sz="7400" b="1" smtClean="0">
                <a:solidFill>
                  <a:schemeClr val="tx2"/>
                </a:solidFill>
                <a:effectLst>
                  <a:outerShdw blurRad="38100" dist="38100" dir="2700000" algn="tl">
                    <a:srgbClr val="000000"/>
                  </a:outerShdw>
                </a:effectLst>
                <a:cs typeface="Arial" charset="0"/>
              </a:rPr>
              <a:t>证</a:t>
            </a:r>
            <a:r>
              <a:rPr kumimoji="1" lang="zh-CN" altLang="en-US" sz="7400" b="1" smtClean="0">
                <a:solidFill>
                  <a:schemeClr val="tx2"/>
                </a:solidFill>
                <a:effectLst>
                  <a:outerShdw blurRad="38100" dist="38100" dir="2700000" algn="tl">
                    <a:srgbClr val="000000"/>
                  </a:outerShdw>
                </a:effectLst>
                <a:cs typeface="Arial" charset="0"/>
              </a:rPr>
              <a:t>明</a:t>
            </a:r>
            <a:endParaRPr kumimoji="1" lang="en-US" altLang="ja-JP" sz="7400" b="1" smtClean="0">
              <a:solidFill>
                <a:schemeClr val="tx2"/>
              </a:solidFill>
              <a:effectLst>
                <a:outerShdw blurRad="38100" dist="38100" dir="2700000" algn="tl">
                  <a:srgbClr val="000000"/>
                </a:outerShdw>
              </a:effectLst>
              <a:cs typeface="Arial" charset="0"/>
            </a:endParaRPr>
          </a:p>
          <a:p>
            <a:pPr algn="ctr" eaLnBrk="1" hangingPunct="1">
              <a:lnSpc>
                <a:spcPct val="90000"/>
              </a:lnSpc>
              <a:defRPr/>
            </a:pPr>
            <a:r>
              <a:rPr kumimoji="1" lang="en-US" sz="7400" b="1" smtClean="0">
                <a:solidFill>
                  <a:srgbClr val="FFFF00"/>
                </a:solidFill>
                <a:effectLst>
                  <a:outerShdw blurRad="38100" dist="38100" dir="2700000" algn="tl">
                    <a:srgbClr val="000000"/>
                  </a:outerShdw>
                </a:effectLst>
                <a:cs typeface="Arial" charset="0"/>
              </a:rPr>
              <a:t>进化</a:t>
            </a:r>
          </a:p>
          <a:p>
            <a:pPr algn="ctr" eaLnBrk="1" hangingPunct="1">
              <a:lnSpc>
                <a:spcPct val="90000"/>
              </a:lnSpc>
              <a:defRPr/>
            </a:pPr>
            <a:r>
              <a:rPr kumimoji="1" lang="en-US" sz="7400" b="1" smtClean="0">
                <a:solidFill>
                  <a:schemeClr val="tx2"/>
                </a:solidFill>
                <a:effectLst>
                  <a:outerShdw blurRad="38100" dist="38100" dir="2700000" algn="tl">
                    <a:srgbClr val="000000"/>
                  </a:outerShdw>
                </a:effectLst>
                <a:cs typeface="Arial" charset="0"/>
              </a:rPr>
              <a:t>或</a:t>
            </a:r>
          </a:p>
          <a:p>
            <a:pPr algn="ctr" eaLnBrk="1" hangingPunct="1">
              <a:lnSpc>
                <a:spcPct val="90000"/>
              </a:lnSpc>
              <a:defRPr/>
            </a:pPr>
            <a:r>
              <a:rPr kumimoji="1" lang="en-US" sz="7400" b="1" smtClean="0">
                <a:solidFill>
                  <a:srgbClr val="66FF33"/>
                </a:solidFill>
                <a:effectLst>
                  <a:outerShdw blurRad="38100" dist="38100" dir="2700000" algn="tl">
                    <a:srgbClr val="000000"/>
                  </a:outerShdw>
                </a:effectLst>
                <a:cs typeface="Arial" charset="0"/>
              </a:rPr>
              <a:t>创造</a:t>
            </a:r>
            <a:r>
              <a:rPr kumimoji="1" lang="zh-CN" altLang="en-US" sz="7400" b="1" smtClean="0">
                <a:solidFill>
                  <a:schemeClr val="tx2"/>
                </a:solidFill>
                <a:effectLst>
                  <a:outerShdw blurRad="38100" dist="38100" dir="2700000" algn="tl">
                    <a:srgbClr val="000000"/>
                  </a:outerShdw>
                </a:effectLst>
                <a:cs typeface="Arial" charset="0"/>
              </a:rPr>
              <a:t>？</a:t>
            </a:r>
            <a:endParaRPr kumimoji="1" lang="en-US" sz="7400" b="1" smtClean="0">
              <a:solidFill>
                <a:schemeClr val="tx2"/>
              </a:solidFill>
              <a:effectLst>
                <a:outerShdw blurRad="38100" dist="38100" dir="2700000" algn="tl">
                  <a:srgbClr val="000000"/>
                </a:outerShdw>
              </a:effectLst>
              <a:cs typeface="Arial" charset="0"/>
            </a:endParaRPr>
          </a:p>
        </p:txBody>
      </p:sp>
      <p:sp>
        <p:nvSpPr>
          <p:cNvPr id="3293189" name="Rectangle 5"/>
          <p:cNvSpPr>
            <a:spLocks noGrp="1" noChangeArrowheads="1"/>
          </p:cNvSpPr>
          <p:nvPr>
            <p:ph type="title"/>
          </p:nvPr>
        </p:nvSpPr>
        <p:spPr>
          <a:xfrm>
            <a:off x="457200" y="-762000"/>
            <a:ext cx="8229600" cy="1143000"/>
          </a:xfrm>
        </p:spPr>
        <p:txBody>
          <a:bodyPr/>
          <a:lstStyle/>
          <a:p>
            <a:pPr eaLnBrk="1" hangingPunct="1">
              <a:defRPr/>
            </a:pPr>
            <a:r>
              <a:rPr kumimoji="0" lang="en-US" sz="1600">
                <a:solidFill>
                  <a:schemeClr val="bg1"/>
                </a:solidFill>
                <a:latin typeface="Arial" charset="0"/>
                <a:ea typeface="MS PGothic" charset="0"/>
                <a:cs typeface="MS PGothic" charset="0"/>
              </a:rPr>
              <a:t>Does the fossil record confirm E or 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p:txBody>
          <a:bodyPr/>
          <a:lstStyle/>
          <a:p>
            <a:pPr eaLnBrk="1" hangingPunct="1"/>
            <a:r>
              <a:rPr lang="en-US">
                <a:latin typeface="Arial" charset="0"/>
              </a:rPr>
              <a:t>Grand Canyon – calendar 2004 Aug.</a:t>
            </a:r>
          </a:p>
        </p:txBody>
      </p:sp>
      <p:pic>
        <p:nvPicPr>
          <p:cNvPr id="303106" name="Picture 3" descr="Grand canyon-Au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76200"/>
            <a:ext cx="9144000" cy="6696075"/>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Geologic Timescale 0008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r>
              <a:rPr lang="en-US" smtClean="0"/>
              <a:t>Geologic Timescale 00089</a:t>
            </a:r>
          </a:p>
        </p:txBody>
      </p:sp>
      <p:sp>
        <p:nvSpPr>
          <p:cNvPr id="305155" name="Rectangle 1"/>
          <p:cNvSpPr>
            <a:spLocks noChangeArrowheads="1"/>
          </p:cNvSpPr>
          <p:nvPr/>
        </p:nvSpPr>
        <p:spPr bwMode="auto">
          <a:xfrm>
            <a:off x="1600200" y="1588"/>
            <a:ext cx="5257800" cy="53181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fontAlgn="t">
              <a:lnSpc>
                <a:spcPct val="150000"/>
              </a:lnSpc>
            </a:pPr>
            <a:r>
              <a:rPr lang="zh-TW" altLang="en-US" sz="2800">
                <a:solidFill>
                  <a:srgbClr val="000000"/>
                </a:solidFill>
                <a:latin typeface="Arial Black" charset="0"/>
              </a:rPr>
              <a:t>地质时间尺度</a:t>
            </a:r>
            <a:endParaRPr lang="en-US" sz="2800">
              <a:solidFill>
                <a:srgbClr val="000000"/>
              </a:solidFill>
              <a:latin typeface="Arial Black" charset="0"/>
            </a:endParaRPr>
          </a:p>
        </p:txBody>
      </p:sp>
      <p:sp>
        <p:nvSpPr>
          <p:cNvPr id="305156" name="Rectangle 5"/>
          <p:cNvSpPr>
            <a:spLocks noChangeAspect="1"/>
          </p:cNvSpPr>
          <p:nvPr/>
        </p:nvSpPr>
        <p:spPr bwMode="auto">
          <a:xfrm>
            <a:off x="762000" y="838200"/>
            <a:ext cx="2247900" cy="419100"/>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第四纪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0</a:t>
            </a:r>
            <a:r>
              <a:rPr lang="zh-CN" altLang="en-US" sz="1600">
                <a:solidFill>
                  <a:srgbClr val="000000"/>
                </a:solidFill>
                <a:cs typeface="Arial" charset="0"/>
              </a:rPr>
              <a:t>至一百万年）</a:t>
            </a:r>
            <a:endParaRPr lang="en-US" sz="1600">
              <a:solidFill>
                <a:srgbClr val="000000"/>
              </a:solidFill>
              <a:cs typeface="Arial" charset="0"/>
            </a:endParaRPr>
          </a:p>
        </p:txBody>
      </p:sp>
      <p:sp>
        <p:nvSpPr>
          <p:cNvPr id="305157" name="Rectangle 18"/>
          <p:cNvSpPr>
            <a:spLocks noChangeAspect="1"/>
          </p:cNvSpPr>
          <p:nvPr/>
        </p:nvSpPr>
        <p:spPr bwMode="auto">
          <a:xfrm>
            <a:off x="762000" y="1262063"/>
            <a:ext cx="2247900" cy="414337"/>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第三纪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62</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58" name="Rectangle 19"/>
          <p:cNvSpPr>
            <a:spLocks noChangeArrowheads="1"/>
          </p:cNvSpPr>
          <p:nvPr/>
        </p:nvSpPr>
        <p:spPr bwMode="auto">
          <a:xfrm>
            <a:off x="762000" y="1782763"/>
            <a:ext cx="2247900" cy="465137"/>
          </a:xfrm>
          <a:prstGeom prst="rect">
            <a:avLst/>
          </a:prstGeom>
          <a:solidFill>
            <a:srgbClr val="FFFFFF"/>
          </a:solidFill>
          <a:ln w="9525">
            <a:solidFill>
              <a:schemeClr val="tx1"/>
            </a:solidFill>
            <a:round/>
            <a:headEnd/>
            <a:tailEnd/>
          </a:ln>
        </p:spPr>
        <p:txBody>
          <a:bodyPr/>
          <a:lstStyle/>
          <a:p>
            <a:pPr algn="ctr"/>
            <a:r>
              <a:rPr lang="zh-CN" altLang="en-US">
                <a:solidFill>
                  <a:srgbClr val="000000"/>
                </a:solidFill>
                <a:cs typeface="Arial" charset="0"/>
              </a:rPr>
              <a:t>早白垩世</a:t>
            </a:r>
            <a:r>
              <a:rPr lang="en-US" altLang="zh-CN">
                <a:solidFill>
                  <a:srgbClr val="000000"/>
                </a:solidFill>
                <a:cs typeface="Arial" charset="0"/>
              </a:rPr>
              <a:t> </a:t>
            </a:r>
            <a:r>
              <a:rPr lang="zh-CN" altLang="en-US">
                <a:solidFill>
                  <a:srgbClr val="000000"/>
                </a:solidFill>
                <a:cs typeface="Arial" charset="0"/>
              </a:rPr>
              <a:t>（</a:t>
            </a:r>
            <a:r>
              <a:rPr lang="en-US" altLang="zh-CN">
                <a:solidFill>
                  <a:srgbClr val="000000"/>
                </a:solidFill>
                <a:cs typeface="Arial" charset="0"/>
              </a:rPr>
              <a:t>72</a:t>
            </a:r>
            <a:r>
              <a:rPr lang="zh-CN" altLang="en-US">
                <a:solidFill>
                  <a:srgbClr val="000000"/>
                </a:solidFill>
                <a:cs typeface="Arial" charset="0"/>
              </a:rPr>
              <a:t>百万年）</a:t>
            </a:r>
            <a:endParaRPr lang="en-US">
              <a:solidFill>
                <a:srgbClr val="000000"/>
              </a:solidFill>
              <a:cs typeface="Arial" charset="0"/>
            </a:endParaRPr>
          </a:p>
        </p:txBody>
      </p:sp>
      <p:sp>
        <p:nvSpPr>
          <p:cNvPr id="305159" name="Rectangle 20"/>
          <p:cNvSpPr>
            <a:spLocks noChangeArrowheads="1"/>
          </p:cNvSpPr>
          <p:nvPr/>
        </p:nvSpPr>
        <p:spPr bwMode="auto">
          <a:xfrm>
            <a:off x="762000" y="2252663"/>
            <a:ext cx="2247900" cy="439737"/>
          </a:xfrm>
          <a:prstGeom prst="rect">
            <a:avLst/>
          </a:prstGeom>
          <a:solidFill>
            <a:srgbClr val="FFFFFF"/>
          </a:solidFill>
          <a:ln w="9525">
            <a:solidFill>
              <a:schemeClr val="tx1"/>
            </a:solidFill>
            <a:round/>
            <a:headEnd/>
            <a:tailEnd/>
          </a:ln>
        </p:spPr>
        <p:txBody>
          <a:bodyPr/>
          <a:lstStyle/>
          <a:p>
            <a:pPr algn="ctr"/>
            <a:r>
              <a:rPr lang="zh-CN" altLang="en-US">
                <a:solidFill>
                  <a:srgbClr val="000000"/>
                </a:solidFill>
                <a:cs typeface="Arial" charset="0"/>
              </a:rPr>
              <a:t>侏罗纪</a:t>
            </a:r>
            <a:r>
              <a:rPr lang="en-US" altLang="zh-CN">
                <a:solidFill>
                  <a:srgbClr val="000000"/>
                </a:solidFill>
                <a:cs typeface="Arial" charset="0"/>
              </a:rPr>
              <a:t> </a:t>
            </a:r>
            <a:r>
              <a:rPr lang="zh-CN" altLang="en-US">
                <a:solidFill>
                  <a:srgbClr val="000000"/>
                </a:solidFill>
                <a:cs typeface="Arial" charset="0"/>
              </a:rPr>
              <a:t>（</a:t>
            </a:r>
            <a:r>
              <a:rPr lang="en-US" altLang="zh-CN">
                <a:solidFill>
                  <a:srgbClr val="000000"/>
                </a:solidFill>
                <a:cs typeface="Arial" charset="0"/>
              </a:rPr>
              <a:t>46</a:t>
            </a:r>
            <a:r>
              <a:rPr lang="zh-CN" altLang="en-US">
                <a:solidFill>
                  <a:srgbClr val="000000"/>
                </a:solidFill>
                <a:cs typeface="Arial" charset="0"/>
              </a:rPr>
              <a:t>百万年）</a:t>
            </a:r>
            <a:endParaRPr lang="en-US">
              <a:solidFill>
                <a:srgbClr val="000000"/>
              </a:solidFill>
              <a:cs typeface="Arial" charset="0"/>
            </a:endParaRPr>
          </a:p>
        </p:txBody>
      </p:sp>
      <p:sp>
        <p:nvSpPr>
          <p:cNvPr id="305160" name="Rectangle 21"/>
          <p:cNvSpPr>
            <a:spLocks noChangeArrowheads="1"/>
          </p:cNvSpPr>
          <p:nvPr/>
        </p:nvSpPr>
        <p:spPr bwMode="auto">
          <a:xfrm>
            <a:off x="762000" y="2709863"/>
            <a:ext cx="2247900" cy="374650"/>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三叠纪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49</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1" name="Rectangle 22"/>
          <p:cNvSpPr>
            <a:spLocks noChangeArrowheads="1"/>
          </p:cNvSpPr>
          <p:nvPr/>
        </p:nvSpPr>
        <p:spPr bwMode="auto">
          <a:xfrm>
            <a:off x="762000" y="3200400"/>
            <a:ext cx="2247900" cy="406400"/>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二叠纪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50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2" name="Rectangle 23"/>
          <p:cNvSpPr>
            <a:spLocks noChangeArrowheads="1"/>
          </p:cNvSpPr>
          <p:nvPr/>
        </p:nvSpPr>
        <p:spPr bwMode="auto">
          <a:xfrm>
            <a:off x="762000" y="4419600"/>
            <a:ext cx="2247900" cy="515938"/>
          </a:xfrm>
          <a:prstGeom prst="rect">
            <a:avLst/>
          </a:prstGeom>
          <a:solidFill>
            <a:srgbClr val="FFFFFF"/>
          </a:solidFill>
          <a:ln w="9525">
            <a:solidFill>
              <a:schemeClr val="tx1"/>
            </a:solidFill>
            <a:round/>
            <a:headEnd/>
            <a:tailEnd/>
          </a:ln>
        </p:spPr>
        <p:txBody>
          <a:bodyPr anchor="ctr"/>
          <a:lstStyle/>
          <a:p>
            <a:pPr algn="ctr"/>
            <a:r>
              <a:rPr lang="zh-CN" altLang="en-US" sz="1600">
                <a:solidFill>
                  <a:srgbClr val="000000"/>
                </a:solidFill>
                <a:cs typeface="Arial" charset="0"/>
              </a:rPr>
              <a:t>泥盆系</a:t>
            </a:r>
            <a:r>
              <a:rPr lang="en-US" altLang="ja-JP"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60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3" name="Rectangle 24"/>
          <p:cNvSpPr>
            <a:spLocks noChangeArrowheads="1"/>
          </p:cNvSpPr>
          <p:nvPr/>
        </p:nvSpPr>
        <p:spPr bwMode="auto">
          <a:xfrm>
            <a:off x="762000" y="4953000"/>
            <a:ext cx="2247900" cy="428625"/>
          </a:xfrm>
          <a:prstGeom prst="rect">
            <a:avLst/>
          </a:prstGeom>
          <a:solidFill>
            <a:srgbClr val="FFFFFF"/>
          </a:solidFill>
          <a:ln w="9525">
            <a:solidFill>
              <a:schemeClr val="tx1"/>
            </a:solidFill>
            <a:round/>
            <a:headEnd/>
            <a:tailEnd/>
          </a:ln>
        </p:spPr>
        <p:txBody>
          <a:bodyPr/>
          <a:lstStyle/>
          <a:p>
            <a:pPr algn="ctr"/>
            <a:r>
              <a:rPr lang="en-US" sz="1600">
                <a:solidFill>
                  <a:srgbClr val="000000"/>
                </a:solidFill>
                <a:cs typeface="Arial" charset="0"/>
              </a:rPr>
              <a:t>志留纪 </a:t>
            </a:r>
            <a:r>
              <a:rPr lang="zh-CN" altLang="en-US" sz="1600">
                <a:solidFill>
                  <a:srgbClr val="000000"/>
                </a:solidFill>
                <a:cs typeface="Arial" charset="0"/>
              </a:rPr>
              <a:t>（</a:t>
            </a:r>
            <a:r>
              <a:rPr lang="en-US" altLang="zh-CN" sz="1600">
                <a:solidFill>
                  <a:srgbClr val="000000"/>
                </a:solidFill>
                <a:cs typeface="Arial" charset="0"/>
              </a:rPr>
              <a:t>20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4" name="Rectangle 25"/>
          <p:cNvSpPr>
            <a:spLocks noChangeArrowheads="1"/>
          </p:cNvSpPr>
          <p:nvPr/>
        </p:nvSpPr>
        <p:spPr bwMode="auto">
          <a:xfrm>
            <a:off x="762000" y="5376863"/>
            <a:ext cx="2247900" cy="377825"/>
          </a:xfrm>
          <a:prstGeom prst="rect">
            <a:avLst/>
          </a:prstGeom>
          <a:solidFill>
            <a:srgbClr val="FFFFFF"/>
          </a:solidFill>
          <a:ln w="9525">
            <a:solidFill>
              <a:schemeClr val="tx1"/>
            </a:solidFill>
            <a:round/>
            <a:headEnd/>
            <a:tailEnd/>
          </a:ln>
        </p:spPr>
        <p:txBody>
          <a:bodyPr/>
          <a:lstStyle/>
          <a:p>
            <a:pPr algn="ctr"/>
            <a:r>
              <a:rPr lang="en-US" sz="1600">
                <a:solidFill>
                  <a:srgbClr val="000000"/>
                </a:solidFill>
                <a:cs typeface="Arial" charset="0"/>
              </a:rPr>
              <a:t>奥陶系 </a:t>
            </a:r>
            <a:r>
              <a:rPr lang="zh-CN" altLang="en-US" sz="1600">
                <a:solidFill>
                  <a:srgbClr val="000000"/>
                </a:solidFill>
                <a:cs typeface="Arial" charset="0"/>
              </a:rPr>
              <a:t>（</a:t>
            </a:r>
            <a:r>
              <a:rPr lang="en-US" altLang="zh-CN" sz="1600">
                <a:solidFill>
                  <a:srgbClr val="000000"/>
                </a:solidFill>
                <a:cs typeface="Arial" charset="0"/>
              </a:rPr>
              <a:t>75</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5" name="Rectangle 26"/>
          <p:cNvSpPr>
            <a:spLocks noChangeArrowheads="1"/>
          </p:cNvSpPr>
          <p:nvPr/>
        </p:nvSpPr>
        <p:spPr bwMode="auto">
          <a:xfrm>
            <a:off x="762000" y="5715000"/>
            <a:ext cx="2247900" cy="546100"/>
          </a:xfrm>
          <a:prstGeom prst="rect">
            <a:avLst/>
          </a:prstGeom>
          <a:solidFill>
            <a:srgbClr val="FFFFFF"/>
          </a:solidFill>
          <a:ln w="9525">
            <a:solidFill>
              <a:schemeClr val="tx1"/>
            </a:solidFill>
            <a:round/>
            <a:headEnd/>
            <a:tailEnd/>
          </a:ln>
        </p:spPr>
        <p:txBody>
          <a:bodyPr anchor="ctr"/>
          <a:lstStyle/>
          <a:p>
            <a:pPr algn="ctr"/>
            <a:r>
              <a:rPr lang="en-US" sz="1600">
                <a:solidFill>
                  <a:srgbClr val="000000"/>
                </a:solidFill>
                <a:cs typeface="Arial" charset="0"/>
              </a:rPr>
              <a:t>寒武纪 </a:t>
            </a:r>
            <a:r>
              <a:rPr lang="zh-CN" altLang="en-US" sz="1600">
                <a:solidFill>
                  <a:srgbClr val="000000"/>
                </a:solidFill>
                <a:cs typeface="Arial" charset="0"/>
              </a:rPr>
              <a:t>（</a:t>
            </a:r>
            <a:r>
              <a:rPr lang="en-US" altLang="zh-CN" sz="1600">
                <a:solidFill>
                  <a:srgbClr val="000000"/>
                </a:solidFill>
                <a:cs typeface="Arial" charset="0"/>
              </a:rPr>
              <a:t>100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6" name="Rectangle 27"/>
          <p:cNvSpPr>
            <a:spLocks noChangeArrowheads="1"/>
          </p:cNvSpPr>
          <p:nvPr/>
        </p:nvSpPr>
        <p:spPr bwMode="auto">
          <a:xfrm>
            <a:off x="762000" y="6248400"/>
            <a:ext cx="2247900" cy="596900"/>
          </a:xfrm>
          <a:prstGeom prst="rect">
            <a:avLst/>
          </a:prstGeom>
          <a:solidFill>
            <a:srgbClr val="FFFFFF"/>
          </a:solidFill>
          <a:ln w="9525">
            <a:solidFill>
              <a:schemeClr val="tx1"/>
            </a:solidFill>
            <a:round/>
            <a:headEnd/>
            <a:tailEnd/>
          </a:ln>
        </p:spPr>
        <p:txBody>
          <a:bodyPr anchor="ctr"/>
          <a:lstStyle/>
          <a:p>
            <a:pPr algn="ctr"/>
            <a:r>
              <a:rPr lang="en-US" sz="2000">
                <a:solidFill>
                  <a:srgbClr val="000000"/>
                </a:solidFill>
                <a:cs typeface="Arial" charset="0"/>
              </a:rPr>
              <a:t>寒武纪</a:t>
            </a:r>
            <a:r>
              <a:rPr lang="zh-CN" altLang="en-US" sz="2000">
                <a:solidFill>
                  <a:srgbClr val="000000"/>
                </a:solidFill>
                <a:cs typeface="Arial" charset="0"/>
              </a:rPr>
              <a:t>前</a:t>
            </a:r>
            <a:endParaRPr lang="en-US" sz="2000">
              <a:solidFill>
                <a:srgbClr val="000000"/>
              </a:solidFill>
              <a:cs typeface="Arial" charset="0"/>
            </a:endParaRPr>
          </a:p>
        </p:txBody>
      </p:sp>
      <p:sp>
        <p:nvSpPr>
          <p:cNvPr id="305167" name="Rectangle 28"/>
          <p:cNvSpPr>
            <a:spLocks noChangeArrowheads="1"/>
          </p:cNvSpPr>
          <p:nvPr/>
        </p:nvSpPr>
        <p:spPr bwMode="auto">
          <a:xfrm>
            <a:off x="1066800" y="3611563"/>
            <a:ext cx="1943100" cy="417512"/>
          </a:xfrm>
          <a:prstGeom prst="rect">
            <a:avLst/>
          </a:prstGeom>
          <a:solidFill>
            <a:srgbClr val="FFFFFF"/>
          </a:solidFill>
          <a:ln w="9525">
            <a:solidFill>
              <a:schemeClr val="tx1"/>
            </a:solidFill>
            <a:round/>
            <a:headEnd/>
            <a:tailEnd/>
          </a:ln>
        </p:spPr>
        <p:txBody>
          <a:bodyPr/>
          <a:lstStyle/>
          <a:p>
            <a:pPr algn="ctr"/>
            <a:r>
              <a:rPr lang="en-US" sz="1200">
                <a:solidFill>
                  <a:srgbClr val="000000"/>
                </a:solidFill>
                <a:cs typeface="Arial" charset="0"/>
              </a:rPr>
              <a:t>宾夕法尼亚</a:t>
            </a:r>
            <a:r>
              <a:rPr lang="zh-CN" altLang="en-US" sz="1200">
                <a:solidFill>
                  <a:srgbClr val="000000"/>
                </a:solidFill>
                <a:cs typeface="Arial" charset="0"/>
              </a:rPr>
              <a:t>纪</a:t>
            </a:r>
            <a:r>
              <a:rPr lang="en-US" altLang="ja-JP" sz="1200">
                <a:solidFill>
                  <a:srgbClr val="000000"/>
                </a:solidFill>
                <a:cs typeface="Arial" charset="0"/>
              </a:rPr>
              <a:t> </a:t>
            </a:r>
            <a:r>
              <a:rPr lang="zh-CN" altLang="en-US" sz="1200">
                <a:solidFill>
                  <a:srgbClr val="000000"/>
                </a:solidFill>
                <a:cs typeface="Arial" charset="0"/>
              </a:rPr>
              <a:t>（</a:t>
            </a:r>
            <a:r>
              <a:rPr lang="en-US" altLang="zh-CN" sz="1200">
                <a:solidFill>
                  <a:srgbClr val="000000"/>
                </a:solidFill>
                <a:cs typeface="Arial" charset="0"/>
              </a:rPr>
              <a:t>50</a:t>
            </a:r>
            <a:r>
              <a:rPr lang="zh-CN" altLang="en-US" sz="1200">
                <a:solidFill>
                  <a:srgbClr val="000000"/>
                </a:solidFill>
                <a:cs typeface="Arial" charset="0"/>
              </a:rPr>
              <a:t>百万年）</a:t>
            </a:r>
            <a:endParaRPr lang="en-US" sz="1200">
              <a:solidFill>
                <a:srgbClr val="000000"/>
              </a:solidFill>
              <a:cs typeface="Arial" charset="0"/>
            </a:endParaRPr>
          </a:p>
        </p:txBody>
      </p:sp>
      <p:sp>
        <p:nvSpPr>
          <p:cNvPr id="305168" name="Rectangle 29"/>
          <p:cNvSpPr>
            <a:spLocks noChangeArrowheads="1"/>
          </p:cNvSpPr>
          <p:nvPr/>
        </p:nvSpPr>
        <p:spPr bwMode="auto">
          <a:xfrm>
            <a:off x="1066800" y="4014788"/>
            <a:ext cx="1943100" cy="417512"/>
          </a:xfrm>
          <a:prstGeom prst="rect">
            <a:avLst/>
          </a:prstGeom>
          <a:solidFill>
            <a:srgbClr val="FFFFFF"/>
          </a:solidFill>
          <a:ln w="9525">
            <a:solidFill>
              <a:schemeClr val="tx1"/>
            </a:solidFill>
            <a:round/>
            <a:headEnd/>
            <a:tailEnd/>
          </a:ln>
        </p:spPr>
        <p:txBody>
          <a:bodyPr/>
          <a:lstStyle/>
          <a:p>
            <a:pPr algn="ctr"/>
            <a:r>
              <a:rPr lang="zh-CN" altLang="en-US" sz="1200">
                <a:solidFill>
                  <a:srgbClr val="000000"/>
                </a:solidFill>
                <a:cs typeface="Arial" charset="0"/>
              </a:rPr>
              <a:t>密西西比纪</a:t>
            </a:r>
            <a:r>
              <a:rPr lang="en-US" altLang="ja-JP" sz="1200">
                <a:solidFill>
                  <a:srgbClr val="000000"/>
                </a:solidFill>
                <a:cs typeface="Arial" charset="0"/>
              </a:rPr>
              <a:t> </a:t>
            </a:r>
            <a:r>
              <a:rPr lang="zh-CN" altLang="en-US" sz="1200">
                <a:solidFill>
                  <a:srgbClr val="000000"/>
                </a:solidFill>
                <a:cs typeface="Arial" charset="0"/>
              </a:rPr>
              <a:t>（</a:t>
            </a:r>
            <a:r>
              <a:rPr lang="en-US" altLang="zh-CN" sz="1200">
                <a:solidFill>
                  <a:srgbClr val="000000"/>
                </a:solidFill>
                <a:cs typeface="Arial" charset="0"/>
              </a:rPr>
              <a:t>35</a:t>
            </a:r>
            <a:r>
              <a:rPr lang="zh-CN" altLang="en-US" sz="1200">
                <a:solidFill>
                  <a:srgbClr val="000000"/>
                </a:solidFill>
                <a:cs typeface="Arial" charset="0"/>
              </a:rPr>
              <a:t>百万年）</a:t>
            </a:r>
            <a:endParaRPr lang="en-US" sz="1200">
              <a:solidFill>
                <a:srgbClr val="000000"/>
              </a:solidFill>
              <a:cs typeface="Arial" charset="0"/>
            </a:endParaRPr>
          </a:p>
        </p:txBody>
      </p:sp>
      <p:sp>
        <p:nvSpPr>
          <p:cNvPr id="305169" name="Rectangle 30"/>
          <p:cNvSpPr>
            <a:spLocks noChangeArrowheads="1"/>
          </p:cNvSpPr>
          <p:nvPr/>
        </p:nvSpPr>
        <p:spPr bwMode="auto">
          <a:xfrm rot="-5400000">
            <a:off x="496888" y="3884613"/>
            <a:ext cx="825500" cy="279400"/>
          </a:xfrm>
          <a:prstGeom prst="rect">
            <a:avLst/>
          </a:prstGeom>
          <a:solidFill>
            <a:srgbClr val="FFFFFF"/>
          </a:solidFill>
          <a:ln w="9525">
            <a:solidFill>
              <a:schemeClr val="tx1"/>
            </a:solidFill>
            <a:round/>
            <a:headEnd/>
            <a:tailEnd/>
          </a:ln>
        </p:spPr>
        <p:txBody>
          <a:bodyPr anchor="b"/>
          <a:lstStyle/>
          <a:p>
            <a:pPr algn="ctr" fontAlgn="t"/>
            <a:r>
              <a:rPr lang="zh-TW" altLang="en-US" sz="1100">
                <a:solidFill>
                  <a:srgbClr val="000000"/>
                </a:solidFill>
                <a:latin typeface="Arial Black" charset="0"/>
              </a:rPr>
              <a:t>石炭系</a:t>
            </a:r>
            <a:endParaRPr lang="en-US" sz="1100">
              <a:solidFill>
                <a:srgbClr val="000000"/>
              </a:solidFill>
              <a:latin typeface="Arial Black" charset="0"/>
            </a:endParaRPr>
          </a:p>
        </p:txBody>
      </p:sp>
      <p:pic>
        <p:nvPicPr>
          <p:cNvPr id="305170" name="Picture 3" descr="Geologic Timescale 0008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9640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2971800" y="838200"/>
            <a:ext cx="9906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latin typeface="Arial" charset="0"/>
                <a:ea typeface="ＭＳ Ｐゴシック" charset="0"/>
                <a:cs typeface="Arial" charset="0"/>
              </a:rPr>
              <a:t>更新世</a:t>
            </a:r>
          </a:p>
        </p:txBody>
      </p:sp>
      <p:sp>
        <p:nvSpPr>
          <p:cNvPr id="34" name="Rectangle 33"/>
          <p:cNvSpPr/>
          <p:nvPr/>
        </p:nvSpPr>
        <p:spPr>
          <a:xfrm>
            <a:off x="2971800" y="1219200"/>
            <a:ext cx="9906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dirty="0">
                <a:solidFill>
                  <a:srgbClr val="000000"/>
                </a:solidFill>
                <a:latin typeface="Arial" charset="0"/>
                <a:ea typeface="ＭＳ Ｐゴシック" charset="0"/>
                <a:cs typeface="Arial" charset="0"/>
              </a:rPr>
              <a:t>上新世</a:t>
            </a:r>
          </a:p>
          <a:p>
            <a:pPr algn="ctr">
              <a:defRPr/>
            </a:pPr>
            <a:r>
              <a:rPr lang="en-US" sz="700" dirty="0">
                <a:solidFill>
                  <a:srgbClr val="000000"/>
                </a:solidFill>
                <a:latin typeface="Arial" charset="0"/>
                <a:ea typeface="ＭＳ Ｐゴシック" charset="0"/>
                <a:cs typeface="Arial" charset="0"/>
              </a:rPr>
              <a:t>中新世</a:t>
            </a:r>
          </a:p>
          <a:p>
            <a:pPr algn="ctr">
              <a:defRPr/>
            </a:pPr>
            <a:r>
              <a:rPr lang="en-US" sz="700" dirty="0">
                <a:solidFill>
                  <a:srgbClr val="000000"/>
                </a:solidFill>
                <a:latin typeface="Arial" charset="0"/>
                <a:ea typeface="ＭＳ Ｐゴシック" charset="0"/>
                <a:cs typeface="Arial" charset="0"/>
              </a:rPr>
              <a:t>渐新世</a:t>
            </a:r>
          </a:p>
          <a:p>
            <a:pPr algn="ctr">
              <a:defRPr/>
            </a:pPr>
            <a:r>
              <a:rPr lang="en-US" sz="700" dirty="0">
                <a:solidFill>
                  <a:srgbClr val="000000"/>
                </a:solidFill>
                <a:latin typeface="Arial" charset="0"/>
                <a:ea typeface="ＭＳ Ｐゴシック" charset="0"/>
                <a:cs typeface="Arial" charset="0"/>
              </a:rPr>
              <a:t>始新世</a:t>
            </a:r>
          </a:p>
        </p:txBody>
      </p:sp>
      <p:sp>
        <p:nvSpPr>
          <p:cNvPr id="4" name="Rectangle 3"/>
          <p:cNvSpPr/>
          <p:nvPr/>
        </p:nvSpPr>
        <p:spPr bwMode="auto">
          <a:xfrm>
            <a:off x="0" y="5334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a:extLst/>
        </p:spPr>
        <p:txBody>
          <a:bodyPr/>
          <a:lstStyle/>
          <a:p>
            <a:pPr fontAlgn="t">
              <a:lnSpc>
                <a:spcPct val="120000"/>
              </a:lnSpc>
              <a:defRPr/>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一连串的生活</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ndParaRPr>
          </a:p>
        </p:txBody>
      </p:sp>
      <p:sp>
        <p:nvSpPr>
          <p:cNvPr id="35" name="Rectangle 34"/>
          <p:cNvSpPr/>
          <p:nvPr/>
        </p:nvSpPr>
        <p:spPr>
          <a:xfrm>
            <a:off x="0" y="83820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a:solidFill>
                  <a:srgbClr val="000000"/>
                </a:solidFill>
                <a:latin typeface="Arial" charset="0"/>
                <a:ea typeface="ＭＳ Ｐゴシック" charset="0"/>
                <a:cs typeface="Arial" charset="0"/>
              </a:rPr>
              <a:t>新生代</a:t>
            </a:r>
            <a:endParaRPr lang="en-US" altLang="zh-CN" sz="1500">
              <a:solidFill>
                <a:srgbClr val="000000"/>
              </a:solidFill>
              <a:latin typeface="Arial" charset="0"/>
              <a:ea typeface="ＭＳ Ｐゴシック" charset="0"/>
              <a:cs typeface="Arial" charset="0"/>
            </a:endParaRPr>
          </a:p>
          <a:p>
            <a:pPr algn="ctr">
              <a:defRPr/>
            </a:pPr>
            <a:r>
              <a:rPr lang="zh-CN" altLang="en-US" sz="1500">
                <a:solidFill>
                  <a:srgbClr val="000000"/>
                </a:solidFill>
                <a:latin typeface="Arial" charset="0"/>
                <a:ea typeface="ＭＳ Ｐゴシック" charset="0"/>
                <a:cs typeface="Arial" charset="0"/>
              </a:rPr>
              <a:t>（近代的生活）</a:t>
            </a:r>
            <a:endParaRPr lang="en-US" sz="1500">
              <a:solidFill>
                <a:srgbClr val="000000"/>
              </a:solidFill>
              <a:latin typeface="Arial" charset="0"/>
              <a:ea typeface="ＭＳ Ｐゴシック" charset="0"/>
              <a:cs typeface="Arial" charset="0"/>
            </a:endParaRPr>
          </a:p>
        </p:txBody>
      </p:sp>
      <p:sp>
        <p:nvSpPr>
          <p:cNvPr id="36" name="Rectangle 35"/>
          <p:cNvSpPr/>
          <p:nvPr/>
        </p:nvSpPr>
        <p:spPr>
          <a:xfrm>
            <a:off x="0" y="175260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dirty="0">
                <a:solidFill>
                  <a:srgbClr val="000000"/>
                </a:solidFill>
                <a:latin typeface="Arial" charset="0"/>
                <a:ea typeface="ＭＳ Ｐゴシック" charset="0"/>
                <a:cs typeface="Arial" charset="0"/>
              </a:rPr>
              <a:t>中生代</a:t>
            </a:r>
            <a:endParaRPr lang="en-US" altLang="zh-CN" sz="1500" dirty="0">
              <a:solidFill>
                <a:srgbClr val="000000"/>
              </a:solidFill>
              <a:latin typeface="Arial" charset="0"/>
              <a:ea typeface="ＭＳ Ｐゴシック" charset="0"/>
              <a:cs typeface="Arial" charset="0"/>
            </a:endParaRPr>
          </a:p>
          <a:p>
            <a:pPr algn="ctr">
              <a:defRPr/>
            </a:pPr>
            <a:r>
              <a:rPr lang="zh-CN" altLang="en-US" sz="1500" dirty="0">
                <a:solidFill>
                  <a:srgbClr val="000000"/>
                </a:solidFill>
                <a:latin typeface="Arial" charset="0"/>
                <a:ea typeface="ＭＳ Ｐゴシック" charset="0"/>
                <a:cs typeface="Arial" charset="0"/>
              </a:rPr>
              <a:t>（中代的生活）</a:t>
            </a:r>
            <a:endParaRPr lang="en-US" sz="1500" dirty="0">
              <a:solidFill>
                <a:srgbClr val="000000"/>
              </a:solidFill>
              <a:latin typeface="Arial" charset="0"/>
              <a:ea typeface="ＭＳ Ｐゴシック" charset="0"/>
              <a:cs typeface="Arial" charset="0"/>
            </a:endParaRPr>
          </a:p>
        </p:txBody>
      </p:sp>
      <p:sp>
        <p:nvSpPr>
          <p:cNvPr id="37" name="Rectangle 36"/>
          <p:cNvSpPr/>
          <p:nvPr/>
        </p:nvSpPr>
        <p:spPr>
          <a:xfrm>
            <a:off x="0" y="320040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dirty="0">
                <a:solidFill>
                  <a:srgbClr val="000000"/>
                </a:solidFill>
                <a:latin typeface="Arial" charset="0"/>
                <a:ea typeface="ＭＳ Ｐゴシック" charset="0"/>
                <a:cs typeface="Arial" charset="0"/>
              </a:rPr>
              <a:t>古生</a:t>
            </a:r>
            <a:endParaRPr lang="en-US" altLang="zh-CN" sz="1500" dirty="0">
              <a:solidFill>
                <a:srgbClr val="000000"/>
              </a:solidFill>
              <a:latin typeface="Arial" charset="0"/>
              <a:ea typeface="ＭＳ Ｐゴシック" charset="0"/>
              <a:cs typeface="Arial" charset="0"/>
            </a:endParaRPr>
          </a:p>
          <a:p>
            <a:pPr algn="ctr">
              <a:defRPr/>
            </a:pPr>
            <a:r>
              <a:rPr lang="zh-CN" altLang="en-US" sz="1500" dirty="0">
                <a:solidFill>
                  <a:srgbClr val="000000"/>
                </a:solidFill>
                <a:latin typeface="Arial" charset="0"/>
                <a:ea typeface="ＭＳ Ｐゴシック" charset="0"/>
                <a:cs typeface="Arial" charset="0"/>
              </a:rPr>
              <a:t>（古代的生活）</a:t>
            </a:r>
            <a:endParaRPr lang="en-US" sz="1500" dirty="0">
              <a:solidFill>
                <a:srgbClr val="000000"/>
              </a:solidFill>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457200" y="0"/>
            <a:ext cx="8229600" cy="1143000"/>
          </a:xfrm>
        </p:spPr>
        <p:txBody>
          <a:bodyPr/>
          <a:lstStyle/>
          <a:p>
            <a:pPr eaLnBrk="1" hangingPunct="1"/>
            <a:r>
              <a:rPr lang="ja-JP" altLang="en-US" sz="4800" b="1">
                <a:solidFill>
                  <a:srgbClr val="FFFF00"/>
                </a:solidFill>
                <a:latin typeface="Arial" charset="0"/>
                <a:ea typeface="ＭＳ Ｐゴシック" charset="0"/>
              </a:rPr>
              <a:t>“哺乳动物的进化”</a:t>
            </a:r>
            <a:endParaRPr lang="en-US" sz="4800" b="1">
              <a:solidFill>
                <a:srgbClr val="FFFF00"/>
              </a:solidFill>
              <a:latin typeface="Arial" charset="0"/>
              <a:ea typeface="ＭＳ Ｐゴシック" charset="0"/>
            </a:endParaRPr>
          </a:p>
        </p:txBody>
      </p:sp>
      <p:pic>
        <p:nvPicPr>
          <p:cNvPr id="307202" name="Picture 3" descr="Mammal evo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838200" y="909638"/>
            <a:ext cx="7391400" cy="5491162"/>
          </a:xfrm>
        </p:spPr>
      </p:pic>
      <p:sp>
        <p:nvSpPr>
          <p:cNvPr id="307203" name="Text Box 4"/>
          <p:cNvSpPr txBox="1">
            <a:spLocks noChangeArrowheads="1"/>
          </p:cNvSpPr>
          <p:nvPr/>
        </p:nvSpPr>
        <p:spPr bwMode="auto">
          <a:xfrm>
            <a:off x="762000" y="6354763"/>
            <a:ext cx="7620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200" b="1" i="1">
                <a:solidFill>
                  <a:schemeClr val="bg1"/>
                </a:solidFill>
              </a:rPr>
              <a:t>英文刊：</a:t>
            </a:r>
            <a:r>
              <a:rPr lang="en-US" altLang="zh-CN" sz="2200" b="1" i="1">
                <a:solidFill>
                  <a:schemeClr val="bg1"/>
                </a:solidFill>
              </a:rPr>
              <a:t> </a:t>
            </a:r>
            <a:r>
              <a:rPr lang="en-US" altLang="ja-JP" sz="2200" b="1" i="1">
                <a:solidFill>
                  <a:schemeClr val="bg1"/>
                </a:solidFill>
              </a:rPr>
              <a:t>Scientific American</a:t>
            </a:r>
            <a:r>
              <a:rPr lang="en-US" altLang="ja-JP" sz="2200" b="1">
                <a:solidFill>
                  <a:schemeClr val="bg1"/>
                </a:solidFill>
              </a:rPr>
              <a:t> (Sept. 1978), pp. 152-53.</a:t>
            </a:r>
            <a:endParaRPr lang="en-US" sz="2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62" name="Rectangle 2"/>
          <p:cNvSpPr>
            <a:spLocks noGrp="1" noChangeArrowheads="1"/>
          </p:cNvSpPr>
          <p:nvPr>
            <p:ph type="title"/>
          </p:nvPr>
        </p:nvSpPr>
        <p:spPr>
          <a:xfrm>
            <a:off x="457200" y="119063"/>
            <a:ext cx="8229600" cy="1143000"/>
          </a:xfrm>
        </p:spPr>
        <p:txBody>
          <a:bodyPr/>
          <a:lstStyle/>
          <a:p>
            <a:pPr eaLnBrk="1" hangingPunct="1">
              <a:defRPr/>
            </a:pPr>
            <a:r>
              <a:rPr lang="en-US" smtClean="0">
                <a:cs typeface="+mj-cs"/>
              </a:rPr>
              <a:t>Gould 1977—on fossils—trade secret </a:t>
            </a:r>
          </a:p>
        </p:txBody>
      </p:sp>
      <p:pic>
        <p:nvPicPr>
          <p:cNvPr id="30925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92964" name="Text Box 4"/>
          <p:cNvSpPr txBox="1">
            <a:spLocks noChangeArrowheads="1"/>
          </p:cNvSpPr>
          <p:nvPr/>
        </p:nvSpPr>
        <p:spPr bwMode="auto">
          <a:xfrm>
            <a:off x="838200" y="5026025"/>
            <a:ext cx="4876800" cy="110807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2200" b="1" i="1" dirty="0">
                <a:solidFill>
                  <a:srgbClr val="FFFFFF"/>
                </a:solidFill>
                <a:cs typeface="Arial" charset="0"/>
              </a:rPr>
              <a:t>英文书：</a:t>
            </a:r>
            <a:r>
              <a:rPr lang="en-US" altLang="ja-JP" sz="2200" b="1" dirty="0">
                <a:solidFill>
                  <a:srgbClr val="FFFFFF"/>
                </a:solidFill>
                <a:cs typeface="Arial" charset="0"/>
              </a:rPr>
              <a:t>Stephen J. Gould, </a:t>
            </a:r>
            <a:r>
              <a:rPr lang="ja-JP" altLang="en-US" sz="2200" b="1" dirty="0">
                <a:solidFill>
                  <a:srgbClr val="FFFFFF"/>
                </a:solidFill>
                <a:cs typeface="Arial" charset="0"/>
              </a:rPr>
              <a:t>“</a:t>
            </a:r>
            <a:r>
              <a:rPr lang="en-US" altLang="ja-JP" sz="2200" b="1" dirty="0">
                <a:solidFill>
                  <a:srgbClr val="FFFFFF"/>
                </a:solidFill>
                <a:cs typeface="Arial" charset="0"/>
              </a:rPr>
              <a:t>Evolution</a:t>
            </a:r>
            <a:r>
              <a:rPr lang="fr-FR" altLang="ja-JP" sz="2200" b="1" dirty="0">
                <a:solidFill>
                  <a:srgbClr val="FFFFFF"/>
                </a:solidFill>
                <a:cs typeface="Arial" charset="0"/>
              </a:rPr>
              <a:t>'</a:t>
            </a:r>
            <a:r>
              <a:rPr lang="en-US" altLang="ja-JP" sz="2200" b="1" dirty="0">
                <a:solidFill>
                  <a:srgbClr val="FFFFFF"/>
                </a:solidFill>
                <a:cs typeface="Arial" charset="0"/>
              </a:rPr>
              <a:t>s Erratic Pace,</a:t>
            </a:r>
            <a:r>
              <a:rPr lang="ja-JP" altLang="en-US" sz="2200" b="1" dirty="0">
                <a:solidFill>
                  <a:srgbClr val="FFFFFF"/>
                </a:solidFill>
                <a:cs typeface="Arial" charset="0"/>
              </a:rPr>
              <a:t>”</a:t>
            </a:r>
            <a:r>
              <a:rPr lang="en-US" altLang="ja-JP" sz="2200" b="1" dirty="0">
                <a:solidFill>
                  <a:srgbClr val="FFFFFF"/>
                </a:solidFill>
                <a:cs typeface="Arial" charset="0"/>
              </a:rPr>
              <a:t> </a:t>
            </a:r>
            <a:r>
              <a:rPr lang="en-US" altLang="ja-JP" sz="2200" b="1" i="1" dirty="0">
                <a:solidFill>
                  <a:srgbClr val="FFFFFF"/>
                </a:solidFill>
                <a:cs typeface="Arial" charset="0"/>
              </a:rPr>
              <a:t>Natural History</a:t>
            </a:r>
            <a:r>
              <a:rPr lang="en-US" altLang="ja-JP" sz="2200" b="1" dirty="0">
                <a:solidFill>
                  <a:srgbClr val="FFFFFF"/>
                </a:solidFill>
                <a:cs typeface="Arial" charset="0"/>
              </a:rPr>
              <a:t>, Vol. 86:5 (May 1977), p. 14.</a:t>
            </a:r>
            <a:endParaRPr lang="en-US" sz="2200" b="1" dirty="0">
              <a:solidFill>
                <a:srgbClr val="FFFFFF"/>
              </a:solidFill>
              <a:cs typeface="Arial" charset="0"/>
            </a:endParaRPr>
          </a:p>
        </p:txBody>
      </p:sp>
      <p:sp>
        <p:nvSpPr>
          <p:cNvPr id="4392965" name="Text Box 5"/>
          <p:cNvSpPr txBox="1">
            <a:spLocks noChangeArrowheads="1"/>
          </p:cNvSpPr>
          <p:nvPr/>
        </p:nvSpPr>
        <p:spPr bwMode="auto">
          <a:xfrm>
            <a:off x="685800" y="377825"/>
            <a:ext cx="7620000" cy="452437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sz="4800" b="1">
                <a:solidFill>
                  <a:srgbClr val="FFFFFF"/>
                </a:solidFill>
                <a:cs typeface="Arial" charset="0"/>
              </a:rPr>
              <a:t>“古生物学的商业秘密</a:t>
            </a:r>
            <a:r>
              <a:rPr lang="zh-CN" altLang="en-US" sz="4800" b="1">
                <a:solidFill>
                  <a:srgbClr val="FFFFFF"/>
                </a:solidFill>
                <a:cs typeface="Arial" charset="0"/>
              </a:rPr>
              <a:t>仍然是极端罕见的过渡形式化石记。我们的科学课本内的进化树唯有微妙的资料；其他资料只是推论而不能证明化石的存在。”</a:t>
            </a:r>
            <a:endParaRPr lang="en-US" altLang="zh-CN" sz="4800" b="1">
              <a:solidFill>
                <a:srgbClr val="FFFFFF"/>
              </a:solidFill>
              <a:cs typeface="Arial" charset="0"/>
            </a:endParaRPr>
          </a:p>
        </p:txBody>
      </p:sp>
      <p:sp>
        <p:nvSpPr>
          <p:cNvPr id="4392969" name="Line 9"/>
          <p:cNvSpPr>
            <a:spLocks noChangeShapeType="1"/>
          </p:cNvSpPr>
          <p:nvPr/>
        </p:nvSpPr>
        <p:spPr bwMode="auto">
          <a:xfrm>
            <a:off x="1981200" y="3273425"/>
            <a:ext cx="41910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9254" name="Picture 11" descr="Gould, Stephen J--you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4208463"/>
            <a:ext cx="173355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73" name="Line 13"/>
          <p:cNvSpPr>
            <a:spLocks noChangeShapeType="1"/>
          </p:cNvSpPr>
          <p:nvPr/>
        </p:nvSpPr>
        <p:spPr bwMode="auto">
          <a:xfrm>
            <a:off x="1447800" y="1901825"/>
            <a:ext cx="22098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2974" name="Line 14"/>
          <p:cNvSpPr>
            <a:spLocks noChangeShapeType="1"/>
          </p:cNvSpPr>
          <p:nvPr/>
        </p:nvSpPr>
        <p:spPr bwMode="auto">
          <a:xfrm>
            <a:off x="4219575" y="1139825"/>
            <a:ext cx="2181225"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92965"/>
                                        </p:tgtEl>
                                        <p:attrNameLst>
                                          <p:attrName>style.visibility</p:attrName>
                                        </p:attrNameLst>
                                      </p:cBhvr>
                                      <p:to>
                                        <p:strVal val="visible"/>
                                      </p:to>
                                    </p:set>
                                    <p:animEffect transition="in" filter="wipe(up)">
                                      <p:cBhvr>
                                        <p:cTn id="7" dur="500"/>
                                        <p:tgtEl>
                                          <p:spTgt spid="4392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92974"/>
                                        </p:tgtEl>
                                        <p:attrNameLst>
                                          <p:attrName>style.visibility</p:attrName>
                                        </p:attrNameLst>
                                      </p:cBhvr>
                                      <p:to>
                                        <p:strVal val="visible"/>
                                      </p:to>
                                    </p:set>
                                    <p:animEffect transition="in" filter="wipe(left)">
                                      <p:cBhvr>
                                        <p:cTn id="12" dur="500"/>
                                        <p:tgtEl>
                                          <p:spTgt spid="4392974"/>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392973"/>
                                        </p:tgtEl>
                                        <p:attrNameLst>
                                          <p:attrName>style.visibility</p:attrName>
                                        </p:attrNameLst>
                                      </p:cBhvr>
                                      <p:to>
                                        <p:strVal val="visible"/>
                                      </p:to>
                                    </p:set>
                                    <p:animEffect transition="in" filter="wipe(left)">
                                      <p:cBhvr>
                                        <p:cTn id="16" dur="500"/>
                                        <p:tgtEl>
                                          <p:spTgt spid="439297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392969"/>
                                        </p:tgtEl>
                                        <p:attrNameLst>
                                          <p:attrName>style.visibility</p:attrName>
                                        </p:attrNameLst>
                                      </p:cBhvr>
                                      <p:to>
                                        <p:strVal val="visible"/>
                                      </p:to>
                                    </p:set>
                                    <p:animEffect transition="in" filter="wipe(left)">
                                      <p:cBhvr>
                                        <p:cTn id="20" dur="500"/>
                                        <p:tgtEl>
                                          <p:spTgt spid="4392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65" grpId="0"/>
      <p:bldP spid="4392969" grpId="0" animBg="1"/>
      <p:bldP spid="4392973" grpId="0" animBg="1"/>
      <p:bldP spid="439297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1410" name="Rectangle 2"/>
          <p:cNvSpPr>
            <a:spLocks noGrp="1" noChangeArrowheads="1"/>
          </p:cNvSpPr>
          <p:nvPr>
            <p:ph type="title"/>
          </p:nvPr>
        </p:nvSpPr>
        <p:spPr/>
        <p:txBody>
          <a:bodyPr/>
          <a:lstStyle/>
          <a:p>
            <a:pPr eaLnBrk="1" hangingPunct="1">
              <a:defRPr/>
            </a:pPr>
            <a:r>
              <a:rPr lang="en-US" smtClean="0">
                <a:cs typeface="+mj-cs"/>
              </a:rPr>
              <a:t>Mammal evolution 2</a:t>
            </a:r>
          </a:p>
        </p:txBody>
      </p:sp>
      <p:pic>
        <p:nvPicPr>
          <p:cNvPr id="311298" name="Picture 3" descr="5 Mammal Evol-Curv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15900"/>
            <a:ext cx="86106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p:txBody>
          <a:bodyPr/>
          <a:lstStyle/>
          <a:p>
            <a:pPr eaLnBrk="1" hangingPunct="1">
              <a:defRPr/>
            </a:pPr>
            <a:r>
              <a:rPr lang="en-US" smtClean="0">
                <a:cs typeface="+mj-cs"/>
              </a:rPr>
              <a:t>Mammal evolution 3</a:t>
            </a:r>
          </a:p>
        </p:txBody>
      </p:sp>
      <p:pic>
        <p:nvPicPr>
          <p:cNvPr id="313346" name="Picture 3" descr="5 Mammal Evol-Stra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15900"/>
            <a:ext cx="86106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7106" name="Rectangle 2"/>
          <p:cNvSpPr>
            <a:spLocks noGrp="1" noChangeArrowheads="1"/>
          </p:cNvSpPr>
          <p:nvPr>
            <p:ph type="title"/>
          </p:nvPr>
        </p:nvSpPr>
        <p:spPr/>
        <p:txBody>
          <a:bodyPr/>
          <a:lstStyle/>
          <a:p>
            <a:pPr eaLnBrk="1" hangingPunct="1">
              <a:defRPr/>
            </a:pPr>
            <a:r>
              <a:rPr lang="en-US" smtClean="0">
                <a:cs typeface="+mj-cs"/>
              </a:rPr>
              <a:t>Abrupt appearance and stasis</a:t>
            </a:r>
          </a:p>
        </p:txBody>
      </p:sp>
      <p:pic>
        <p:nvPicPr>
          <p:cNvPr id="315394" name="Picture 3" descr="abrupt appear stasi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838200"/>
            <a:ext cx="4470400" cy="5410200"/>
          </a:xfrm>
        </p:spPr>
      </p:pic>
      <p:sp>
        <p:nvSpPr>
          <p:cNvPr id="315395" name="Text Box 4"/>
          <p:cNvSpPr txBox="1">
            <a:spLocks noChangeArrowheads="1"/>
          </p:cNvSpPr>
          <p:nvPr/>
        </p:nvSpPr>
        <p:spPr bwMode="auto">
          <a:xfrm>
            <a:off x="5486400" y="1050925"/>
            <a:ext cx="3352800" cy="1323975"/>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FFFF00"/>
                </a:solidFill>
                <a:cs typeface="Arial" charset="0"/>
              </a:rPr>
              <a:t>突然出现</a:t>
            </a:r>
            <a:r>
              <a:rPr lang="en-US" altLang="ja-JP" sz="4000" b="1">
                <a:solidFill>
                  <a:srgbClr val="FFFF00"/>
                </a:solidFill>
                <a:cs typeface="Arial" charset="0"/>
              </a:rPr>
              <a:t> </a:t>
            </a:r>
            <a:r>
              <a:rPr lang="zh-CN" altLang="en-US" sz="4000" b="1">
                <a:solidFill>
                  <a:srgbClr val="FFFF00"/>
                </a:solidFill>
                <a:cs typeface="Arial" charset="0"/>
              </a:rPr>
              <a:t>与</a:t>
            </a:r>
            <a:r>
              <a:rPr lang="en-US" altLang="ja-JP" sz="4000" b="1">
                <a:solidFill>
                  <a:srgbClr val="FFFF00"/>
                </a:solidFill>
                <a:cs typeface="Arial" charset="0"/>
              </a:rPr>
              <a:t> </a:t>
            </a:r>
            <a:r>
              <a:rPr lang="en-US" sz="4000" b="1">
                <a:solidFill>
                  <a:srgbClr val="FFFF00"/>
                </a:solidFill>
                <a:cs typeface="Arial" charset="0"/>
              </a:rPr>
              <a:t>瘀</a:t>
            </a:r>
          </a:p>
        </p:txBody>
      </p:sp>
      <p:sp>
        <p:nvSpPr>
          <p:cNvPr id="3887109" name="Rectangle 5"/>
          <p:cNvSpPr>
            <a:spLocks noChangeArrowheads="1"/>
          </p:cNvSpPr>
          <p:nvPr/>
        </p:nvSpPr>
        <p:spPr bwMode="auto">
          <a:xfrm>
            <a:off x="5638800" y="3657600"/>
            <a:ext cx="3048000" cy="2286000"/>
          </a:xfrm>
          <a:prstGeom prst="rect">
            <a:avLst/>
          </a:prstGeom>
          <a:solidFill>
            <a:srgbClr val="0000CC"/>
          </a:solidFill>
          <a:ln w="9525">
            <a:solidFill>
              <a:schemeClr val="tx1"/>
            </a:solidFill>
            <a:miter lim="800000"/>
            <a:headEnd/>
            <a:tailEnd/>
          </a:ln>
          <a:effectLst/>
          <a:extLst/>
        </p:spPr>
        <p:txBody>
          <a:bodyPr wrap="none" anchor="ctr"/>
          <a:lstStyle/>
          <a:p>
            <a:pPr>
              <a:defRPr/>
            </a:pPr>
            <a:endParaRPr lang="en-US">
              <a:cs typeface="+mn-cs"/>
            </a:endParaRPr>
          </a:p>
        </p:txBody>
      </p:sp>
      <p:sp>
        <p:nvSpPr>
          <p:cNvPr id="3887110" name="Text Box 6"/>
          <p:cNvSpPr txBox="1">
            <a:spLocks noChangeArrowheads="1"/>
          </p:cNvSpPr>
          <p:nvPr/>
        </p:nvSpPr>
        <p:spPr bwMode="auto">
          <a:xfrm>
            <a:off x="5715000" y="4040188"/>
            <a:ext cx="2895600" cy="1446212"/>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4400" b="1" smtClean="0">
                <a:solidFill>
                  <a:schemeClr val="bg1"/>
                </a:solidFill>
                <a:cs typeface="Arial" charset="0"/>
              </a:rPr>
              <a:t>被造后</a:t>
            </a:r>
            <a:r>
              <a:rPr lang="en-US" altLang="zh-CN" sz="4400" b="1" smtClean="0">
                <a:solidFill>
                  <a:schemeClr val="bg1"/>
                </a:solidFill>
                <a:cs typeface="Arial" charset="0"/>
              </a:rPr>
              <a:t/>
            </a:r>
            <a:br>
              <a:rPr lang="en-US" altLang="zh-CN" sz="4400" b="1" smtClean="0">
                <a:solidFill>
                  <a:schemeClr val="bg1"/>
                </a:solidFill>
                <a:cs typeface="Arial" charset="0"/>
              </a:rPr>
            </a:br>
            <a:r>
              <a:rPr lang="zh-CN" altLang="en-US" sz="4400" b="1" smtClean="0">
                <a:solidFill>
                  <a:schemeClr val="bg1"/>
                </a:solidFill>
                <a:cs typeface="Arial" charset="0"/>
              </a:rPr>
              <a:t>的种类</a:t>
            </a:r>
            <a:endParaRPr lang="en-US" sz="44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7109"/>
                                        </p:tgtEl>
                                        <p:attrNameLst>
                                          <p:attrName>style.visibility</p:attrName>
                                        </p:attrNameLst>
                                      </p:cBhvr>
                                      <p:to>
                                        <p:strVal val="visible"/>
                                      </p:to>
                                    </p:set>
                                    <p:anim calcmode="lin" valueType="num">
                                      <p:cBhvr>
                                        <p:cTn id="7" dur="500" fill="hold"/>
                                        <p:tgtEl>
                                          <p:spTgt spid="3887109"/>
                                        </p:tgtEl>
                                        <p:attrNameLst>
                                          <p:attrName>ppt_w</p:attrName>
                                        </p:attrNameLst>
                                      </p:cBhvr>
                                      <p:tavLst>
                                        <p:tav tm="0">
                                          <p:val>
                                            <p:fltVal val="0"/>
                                          </p:val>
                                        </p:tav>
                                        <p:tav tm="100000">
                                          <p:val>
                                            <p:strVal val="#ppt_w"/>
                                          </p:val>
                                        </p:tav>
                                      </p:tavLst>
                                    </p:anim>
                                    <p:anim calcmode="lin" valueType="num">
                                      <p:cBhvr>
                                        <p:cTn id="8" dur="500" fill="hold"/>
                                        <p:tgtEl>
                                          <p:spTgt spid="3887109"/>
                                        </p:tgtEl>
                                        <p:attrNameLst>
                                          <p:attrName>ppt_h</p:attrName>
                                        </p:attrNameLst>
                                      </p:cBhvr>
                                      <p:tavLst>
                                        <p:tav tm="0">
                                          <p:val>
                                            <p:fltVal val="0"/>
                                          </p:val>
                                        </p:tav>
                                        <p:tav tm="100000">
                                          <p:val>
                                            <p:strVal val="#ppt_h"/>
                                          </p:val>
                                        </p:tav>
                                      </p:tavLst>
                                    </p:anim>
                                    <p:animEffect transition="in" filter="fade">
                                      <p:cBhvr>
                                        <p:cTn id="9" dur="500"/>
                                        <p:tgtEl>
                                          <p:spTgt spid="388710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87110"/>
                                        </p:tgtEl>
                                        <p:attrNameLst>
                                          <p:attrName>style.visibility</p:attrName>
                                        </p:attrNameLst>
                                      </p:cBhvr>
                                      <p:to>
                                        <p:strVal val="visible"/>
                                      </p:to>
                                    </p:set>
                                    <p:anim calcmode="lin" valueType="num">
                                      <p:cBhvr>
                                        <p:cTn id="12" dur="500" fill="hold"/>
                                        <p:tgtEl>
                                          <p:spTgt spid="3887110"/>
                                        </p:tgtEl>
                                        <p:attrNameLst>
                                          <p:attrName>ppt_w</p:attrName>
                                        </p:attrNameLst>
                                      </p:cBhvr>
                                      <p:tavLst>
                                        <p:tav tm="0">
                                          <p:val>
                                            <p:fltVal val="0"/>
                                          </p:val>
                                        </p:tav>
                                        <p:tav tm="100000">
                                          <p:val>
                                            <p:strVal val="#ppt_w"/>
                                          </p:val>
                                        </p:tav>
                                      </p:tavLst>
                                    </p:anim>
                                    <p:anim calcmode="lin" valueType="num">
                                      <p:cBhvr>
                                        <p:cTn id="13" dur="500" fill="hold"/>
                                        <p:tgtEl>
                                          <p:spTgt spid="3887110"/>
                                        </p:tgtEl>
                                        <p:attrNameLst>
                                          <p:attrName>ppt_h</p:attrName>
                                        </p:attrNameLst>
                                      </p:cBhvr>
                                      <p:tavLst>
                                        <p:tav tm="0">
                                          <p:val>
                                            <p:fltVal val="0"/>
                                          </p:val>
                                        </p:tav>
                                        <p:tav tm="100000">
                                          <p:val>
                                            <p:strVal val="#ppt_h"/>
                                          </p:val>
                                        </p:tav>
                                      </p:tavLst>
                                    </p:anim>
                                    <p:animEffect transition="in" filter="fade">
                                      <p:cBhvr>
                                        <p:cTn id="14" dur="500"/>
                                        <p:tgtEl>
                                          <p:spTgt spid="388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7109" grpId="0" animBg="1"/>
      <p:bldP spid="38871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6018" name="Rectangle 2"/>
          <p:cNvSpPr>
            <a:spLocks noChangeArrowheads="1"/>
          </p:cNvSpPr>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a:extLst/>
        </p:spPr>
        <p:txBody>
          <a:bodyPr anchor="ctr"/>
          <a:lstStyle/>
          <a:p>
            <a:pPr algn="ctr">
              <a:defRPr/>
            </a:pPr>
            <a:r>
              <a:rPr lang="zh-CN" altLang="en-US" sz="4400" b="1">
                <a:solidFill>
                  <a:srgbClr val="FFFF00"/>
                </a:solidFill>
                <a:cs typeface="Arial" charset="0"/>
              </a:rPr>
              <a:t>蜻蜓</a:t>
            </a:r>
            <a:r>
              <a:rPr lang="en-US" altLang="zh-CN" sz="4400" b="1">
                <a:solidFill>
                  <a:srgbClr val="FFFF00"/>
                </a:solidFill>
                <a:cs typeface="Arial" charset="0"/>
              </a:rPr>
              <a:t> </a:t>
            </a:r>
            <a:r>
              <a:rPr lang="ja-JP" altLang="en-US" sz="4400" b="1">
                <a:solidFill>
                  <a:srgbClr val="FFFF00"/>
                </a:solidFill>
                <a:cs typeface="Arial" charset="0"/>
              </a:rPr>
              <a:t>“</a:t>
            </a:r>
            <a:r>
              <a:rPr lang="zh-CN" altLang="en-US" sz="4400" b="1">
                <a:solidFill>
                  <a:srgbClr val="FFFF00"/>
                </a:solidFill>
                <a:cs typeface="Arial" charset="0"/>
              </a:rPr>
              <a:t>二十千万</a:t>
            </a:r>
            <a:r>
              <a:rPr lang="en-US" altLang="zh-CN"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endParaRPr lang="en-US" sz="4400" b="1">
              <a:solidFill>
                <a:srgbClr val="FFFF00"/>
              </a:solidFill>
              <a:cs typeface="Arial" charset="0"/>
            </a:endParaRPr>
          </a:p>
        </p:txBody>
      </p:sp>
      <p:pic>
        <p:nvPicPr>
          <p:cNvPr id="5846019" name="Picture 3" descr="protolinden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1800" y="1371600"/>
            <a:ext cx="6985000" cy="4419600"/>
          </a:xfrm>
          <a:prstGeom prst="rect">
            <a:avLst/>
          </a:prstGeom>
          <a:noFill/>
          <a:effectLst>
            <a:outerShdw blurRad="63500" dist="89803" dir="2700000" algn="ctr" rotWithShape="0">
              <a:srgbClr val="000000">
                <a:alpha val="74998"/>
              </a:srgbClr>
            </a:outerShdw>
          </a:effectLst>
          <a:extLst/>
        </p:spPr>
      </p:pic>
      <p:pic>
        <p:nvPicPr>
          <p:cNvPr id="5846020" name="Picture 4" descr="dragonfly"/>
          <p:cNvPicPr>
            <a:picLocks noChangeAspect="1" noChangeArrowheads="1"/>
          </p:cNvPicPr>
          <p:nvPr/>
        </p:nvPicPr>
        <p:blipFill>
          <a:blip r:embed="rId4"/>
          <a:srcRect/>
          <a:stretch>
            <a:fillRect/>
          </a:stretch>
        </p:blipFill>
        <p:spPr bwMode="auto">
          <a:xfrm>
            <a:off x="457200" y="4216400"/>
            <a:ext cx="3581400" cy="2382838"/>
          </a:xfrm>
          <a:prstGeom prst="rect">
            <a:avLst/>
          </a:prstGeom>
          <a:noFill/>
          <a:effectLst>
            <a:outerShdw blurRad="63500" dist="89803" dir="2700000" algn="ctr" rotWithShape="0">
              <a:srgbClr val="000000">
                <a:alpha val="74998"/>
              </a:srgbClr>
            </a:outerShdw>
          </a:effectLst>
          <a:extLst/>
        </p:spPr>
      </p:pic>
      <p:sp>
        <p:nvSpPr>
          <p:cNvPr id="5846021" name="Text Box 5"/>
          <p:cNvSpPr txBox="1">
            <a:spLocks noChangeArrowheads="1"/>
          </p:cNvSpPr>
          <p:nvPr/>
        </p:nvSpPr>
        <p:spPr bwMode="auto">
          <a:xfrm>
            <a:off x="4876800" y="6400800"/>
            <a:ext cx="4232275" cy="461963"/>
          </a:xfrm>
          <a:prstGeom prst="rect">
            <a:avLst/>
          </a:prstGeom>
          <a:noFill/>
          <a:ln>
            <a:noFill/>
          </a:ln>
          <a:effectLst>
            <a:outerShdw blurRad="63500" dist="38099" dir="2700000" algn="ctr" rotWithShape="0">
              <a:schemeClr val="tx2">
                <a:alpha val="74998"/>
              </a:schemeClr>
            </a:outerShdw>
          </a:effectLs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i="1" smtClean="0">
                <a:solidFill>
                  <a:schemeClr val="bg1"/>
                </a:solidFill>
                <a:cs typeface="Arial" charset="0"/>
              </a:rPr>
              <a:t>取自英文书：</a:t>
            </a:r>
            <a:r>
              <a:rPr lang="en-US" altLang="ja-JP" i="1" smtClean="0">
                <a:solidFill>
                  <a:schemeClr val="bg1"/>
                </a:solidFill>
                <a:cs typeface="Arial" charset="0"/>
              </a:rPr>
              <a:t>Atlas of Creation</a:t>
            </a:r>
            <a:endParaRPr lang="en-US" i="1" smtClean="0">
              <a:solidFill>
                <a:schemeClr val="bg1"/>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846020"/>
                                        </p:tgtEl>
                                        <p:attrNameLst>
                                          <p:attrName>style.visibility</p:attrName>
                                        </p:attrNameLst>
                                      </p:cBhvr>
                                      <p:to>
                                        <p:strVal val="visible"/>
                                      </p:to>
                                    </p:set>
                                    <p:anim calcmode="lin" valueType="num">
                                      <p:cBhvr>
                                        <p:cTn id="7" dur="500" fill="hold"/>
                                        <p:tgtEl>
                                          <p:spTgt spid="5846020"/>
                                        </p:tgtEl>
                                        <p:attrNameLst>
                                          <p:attrName>ppt_w</p:attrName>
                                        </p:attrNameLst>
                                      </p:cBhvr>
                                      <p:tavLst>
                                        <p:tav tm="0">
                                          <p:val>
                                            <p:fltVal val="0"/>
                                          </p:val>
                                        </p:tav>
                                        <p:tav tm="100000">
                                          <p:val>
                                            <p:strVal val="#ppt_w"/>
                                          </p:val>
                                        </p:tav>
                                      </p:tavLst>
                                    </p:anim>
                                    <p:anim calcmode="lin" valueType="num">
                                      <p:cBhvr>
                                        <p:cTn id="8" dur="500" fill="hold"/>
                                        <p:tgtEl>
                                          <p:spTgt spid="5846020"/>
                                        </p:tgtEl>
                                        <p:attrNameLst>
                                          <p:attrName>ppt_h</p:attrName>
                                        </p:attrNameLst>
                                      </p:cBhvr>
                                      <p:tavLst>
                                        <p:tav tm="0">
                                          <p:val>
                                            <p:fltVal val="0"/>
                                          </p:val>
                                        </p:tav>
                                        <p:tav tm="100000">
                                          <p:val>
                                            <p:strVal val="#ppt_h"/>
                                          </p:val>
                                        </p:tav>
                                      </p:tavLst>
                                    </p:anim>
                                    <p:animEffect transition="in" filter="fade">
                                      <p:cBhvr>
                                        <p:cTn id="9" dur="500"/>
                                        <p:tgtEl>
                                          <p:spTgt spid="584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8066" name="Rectangle 2"/>
          <p:cNvSpPr>
            <a:spLocks noChangeArrowheads="1"/>
          </p:cNvSpPr>
          <p:nvPr/>
        </p:nvSpPr>
        <p:spPr bwMode="auto">
          <a:xfrm>
            <a:off x="685800" y="381000"/>
            <a:ext cx="7772400" cy="1066800"/>
          </a:xfrm>
          <a:prstGeom prst="rect">
            <a:avLst/>
          </a:prstGeom>
          <a:noFill/>
          <a:ln>
            <a:noFill/>
          </a:ln>
          <a:effectLst>
            <a:outerShdw blurRad="63500" dist="38099" dir="2700000" algn="ctr" rotWithShape="0">
              <a:schemeClr val="tx1">
                <a:alpha val="74998"/>
              </a:schemeClr>
            </a:outerShdw>
          </a:effectLst>
          <a:extLst/>
        </p:spPr>
        <p:txBody>
          <a:bodyPr anchor="ctr"/>
          <a:lstStyle/>
          <a:p>
            <a:pPr algn="ctr">
              <a:defRPr/>
            </a:pPr>
            <a:r>
              <a:rPr lang="zh-CN" altLang="en-US" sz="4400" b="1">
                <a:solidFill>
                  <a:srgbClr val="FFFF00"/>
                </a:solidFill>
                <a:cs typeface="Arial" charset="0"/>
              </a:rPr>
              <a:t>蚂蚁</a:t>
            </a:r>
            <a:r>
              <a:rPr lang="ja-JP" altLang="en-US" sz="4400" b="1">
                <a:solidFill>
                  <a:srgbClr val="FFFF00"/>
                </a:solidFill>
                <a:cs typeface="Arial" charset="0"/>
              </a:rPr>
              <a:t>“</a:t>
            </a:r>
            <a:r>
              <a:rPr lang="zh-CN" altLang="en-US" sz="4400" b="1">
                <a:solidFill>
                  <a:srgbClr val="FFFF00"/>
                </a:solidFill>
                <a:cs typeface="Arial" charset="0"/>
              </a:rPr>
              <a:t>十三千五百万</a:t>
            </a:r>
            <a:r>
              <a:rPr lang="en-US" altLang="ja-JP"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endParaRPr lang="en-US" sz="4400" b="1">
              <a:solidFill>
                <a:srgbClr val="FFFF00"/>
              </a:solidFill>
              <a:cs typeface="Arial" charset="0"/>
            </a:endParaRPr>
          </a:p>
        </p:txBody>
      </p:sp>
      <p:pic>
        <p:nvPicPr>
          <p:cNvPr id="5848067" name="Picture 3" descr="An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1371600" y="1371600"/>
            <a:ext cx="6400800" cy="4967288"/>
          </a:xfrm>
          <a:prstGeom prst="rect">
            <a:avLst/>
          </a:prstGeom>
          <a:noFill/>
          <a:ln>
            <a:noFill/>
          </a:ln>
          <a:effectLst>
            <a:outerShdw blurRad="63500" dist="107763" dir="2700000" algn="ctr" rotWithShape="0">
              <a:srgbClr val="000000">
                <a:alpha val="74998"/>
              </a:srgbClr>
            </a:outerShdw>
          </a:effectLs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5794" name="Rectangle 2"/>
          <p:cNvSpPr>
            <a:spLocks noGrp="1" noChangeArrowheads="1"/>
          </p:cNvSpPr>
          <p:nvPr>
            <p:ph type="title"/>
          </p:nvPr>
        </p:nvSpPr>
        <p:spPr/>
        <p:txBody>
          <a:bodyPr/>
          <a:lstStyle/>
          <a:p>
            <a:pPr eaLnBrk="1" hangingPunct="1">
              <a:defRPr/>
            </a:pPr>
            <a:r>
              <a:rPr lang="en-US" smtClean="0">
                <a:cs typeface="+mj-cs"/>
              </a:rPr>
              <a:t>NAS 1998—no debate</a:t>
            </a:r>
          </a:p>
        </p:txBody>
      </p:sp>
      <p:pic>
        <p:nvPicPr>
          <p:cNvPr id="26624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85796" name="Text Box 4"/>
          <p:cNvSpPr txBox="1">
            <a:spLocks noChangeArrowheads="1"/>
          </p:cNvSpPr>
          <p:nvPr/>
        </p:nvSpPr>
        <p:spPr bwMode="auto">
          <a:xfrm>
            <a:off x="457200" y="533400"/>
            <a:ext cx="7467600" cy="359886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6300" b="1" smtClean="0">
                <a:solidFill>
                  <a:schemeClr val="bg1"/>
                </a:solidFill>
              </a:rPr>
              <a:t>“</a:t>
            </a:r>
            <a:r>
              <a:rPr lang="zh-CN" altLang="en-US" sz="6300" b="1" smtClean="0">
                <a:solidFill>
                  <a:schemeClr val="bg1"/>
                </a:solidFill>
              </a:rPr>
              <a:t>科学界内</a:t>
            </a:r>
            <a:r>
              <a:rPr lang="zh-CN" altLang="en-US" sz="6300" b="1" smtClean="0">
                <a:solidFill>
                  <a:srgbClr val="FFFF00"/>
                </a:solidFill>
              </a:rPr>
              <a:t>没有辩论</a:t>
            </a:r>
            <a:r>
              <a:rPr lang="zh-CN" altLang="en-US" sz="6300" b="1" smtClean="0">
                <a:solidFill>
                  <a:schemeClr val="bg1"/>
                </a:solidFill>
              </a:rPr>
              <a:t>进化是否发生过</a:t>
            </a:r>
            <a:r>
              <a:rPr lang="en-US" altLang="ja-JP" sz="6300" b="1" smtClean="0">
                <a:solidFill>
                  <a:schemeClr val="bg1"/>
                </a:solidFill>
              </a:rPr>
              <a:t>, </a:t>
            </a:r>
            <a:br>
              <a:rPr lang="en-US" altLang="ja-JP" sz="6300" b="1" smtClean="0">
                <a:solidFill>
                  <a:schemeClr val="bg1"/>
                </a:solidFill>
              </a:rPr>
            </a:br>
            <a:r>
              <a:rPr lang="zh-CN" altLang="en-US" sz="6300" b="1" smtClean="0">
                <a:solidFill>
                  <a:schemeClr val="bg1"/>
                </a:solidFill>
              </a:rPr>
              <a:t>也</a:t>
            </a:r>
            <a:r>
              <a:rPr lang="zh-CN" altLang="en-US" sz="6300" b="1" smtClean="0">
                <a:solidFill>
                  <a:srgbClr val="FFFF00"/>
                </a:solidFill>
              </a:rPr>
              <a:t>没有证据</a:t>
            </a:r>
            <a:r>
              <a:rPr lang="zh-CN" altLang="en-US" sz="6300" b="1" smtClean="0">
                <a:solidFill>
                  <a:schemeClr val="bg1"/>
                </a:solidFill>
              </a:rPr>
              <a:t>表明进化</a:t>
            </a:r>
            <a:r>
              <a:rPr lang="zh-CN" altLang="en-US" sz="6300" b="1" smtClean="0">
                <a:solidFill>
                  <a:srgbClr val="FFFF00"/>
                </a:solidFill>
              </a:rPr>
              <a:t>没发生过</a:t>
            </a:r>
            <a:r>
              <a:rPr lang="zh-CN" altLang="en-US" sz="6300" b="1" smtClean="0">
                <a:solidFill>
                  <a:schemeClr val="bg1"/>
                </a:solidFill>
              </a:rPr>
              <a:t>。”</a:t>
            </a:r>
            <a:endParaRPr lang="en-US" sz="6300" smtClean="0">
              <a:solidFill>
                <a:schemeClr val="bg1"/>
              </a:solidFill>
            </a:endParaRPr>
          </a:p>
        </p:txBody>
      </p:sp>
      <p:sp>
        <p:nvSpPr>
          <p:cNvPr id="4385797" name="Text Box 5"/>
          <p:cNvSpPr txBox="1">
            <a:spLocks noChangeArrowheads="1"/>
          </p:cNvSpPr>
          <p:nvPr/>
        </p:nvSpPr>
        <p:spPr bwMode="auto">
          <a:xfrm>
            <a:off x="800100" y="4419600"/>
            <a:ext cx="7543800" cy="165100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800" b="1" i="1" smtClean="0">
                <a:solidFill>
                  <a:schemeClr val="bg1"/>
                </a:solidFill>
              </a:rPr>
              <a:t>英文书：</a:t>
            </a:r>
            <a:r>
              <a:rPr lang="en-US" altLang="zh-CN" sz="2800" b="1" i="1" smtClean="0">
                <a:solidFill>
                  <a:schemeClr val="bg1"/>
                </a:solidFill>
              </a:rPr>
              <a:t/>
            </a:r>
            <a:br>
              <a:rPr lang="en-US" altLang="zh-CN" sz="2800" b="1" i="1" smtClean="0">
                <a:solidFill>
                  <a:schemeClr val="bg1"/>
                </a:solidFill>
              </a:rPr>
            </a:br>
            <a:r>
              <a:rPr lang="en-US" altLang="ja-JP" sz="2800" b="1" i="1" smtClean="0">
                <a:solidFill>
                  <a:schemeClr val="bg1"/>
                </a:solidFill>
              </a:rPr>
              <a:t>Teaching about Evolution and the Nature of Science</a:t>
            </a:r>
            <a:r>
              <a:rPr lang="en-US" altLang="ja-JP" sz="2800" b="1" smtClean="0">
                <a:solidFill>
                  <a:schemeClr val="bg1"/>
                </a:solidFill>
              </a:rPr>
              <a:t> (Washington, DC: Nat. Acad. of Science, 1998), p. 4.</a:t>
            </a:r>
            <a:endParaRPr lang="en-US" sz="2800" b="1"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0114" name="Rectangle 2"/>
          <p:cNvSpPr>
            <a:spLocks noChangeArrowheads="1"/>
          </p:cNvSpPr>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a:extLst/>
        </p:spPr>
        <p:txBody>
          <a:bodyPr anchor="ctr"/>
          <a:lstStyle/>
          <a:p>
            <a:pPr algn="ctr">
              <a:defRPr/>
            </a:pPr>
            <a:r>
              <a:rPr lang="en-US" sz="4400" b="1">
                <a:solidFill>
                  <a:srgbClr val="FFFF00"/>
                </a:solidFill>
                <a:cs typeface="Arial" charset="0"/>
              </a:rPr>
              <a:t>鹦鹉螺 </a:t>
            </a:r>
            <a:r>
              <a:rPr lang="ja-JP" altLang="en-US" sz="4400" b="1">
                <a:solidFill>
                  <a:srgbClr val="FFFF00"/>
                </a:solidFill>
                <a:cs typeface="Arial" charset="0"/>
              </a:rPr>
              <a:t>“</a:t>
            </a:r>
            <a:r>
              <a:rPr lang="zh-CN" altLang="en-US" sz="4400" b="1">
                <a:solidFill>
                  <a:srgbClr val="FFFF00"/>
                </a:solidFill>
                <a:cs typeface="Arial" charset="0"/>
              </a:rPr>
              <a:t>十一千四百万</a:t>
            </a:r>
            <a:r>
              <a:rPr lang="en-US" altLang="zh-CN"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r>
              <a:rPr lang="en-US" altLang="ja-JP" sz="4400" b="1">
                <a:solidFill>
                  <a:srgbClr val="FFFF00"/>
                </a:solidFill>
                <a:cs typeface="Arial" charset="0"/>
              </a:rPr>
              <a:t> </a:t>
            </a:r>
            <a:endParaRPr lang="en-US" sz="4400" b="1">
              <a:solidFill>
                <a:srgbClr val="FFFF00"/>
              </a:solidFill>
              <a:cs typeface="Arial" charset="0"/>
            </a:endParaRPr>
          </a:p>
        </p:txBody>
      </p:sp>
      <p:pic>
        <p:nvPicPr>
          <p:cNvPr id="58501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1371600"/>
            <a:ext cx="6172200" cy="5091113"/>
          </a:xfrm>
          <a:prstGeom prst="rect">
            <a:avLst/>
          </a:prstGeom>
          <a:noFill/>
          <a:ln>
            <a:noFill/>
          </a:ln>
          <a:effectLst>
            <a:outerShdw blurRad="63500" dist="89803" dir="2700000" algn="ctr" rotWithShape="0">
              <a:srgbClr val="000000">
                <a:alpha val="74998"/>
              </a:srgbClr>
            </a:outerShdw>
          </a:effectLst>
          <a:extLst/>
        </p:spPr>
      </p:pic>
      <p:pic>
        <p:nvPicPr>
          <p:cNvPr id="585011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4419600"/>
            <a:ext cx="2971800" cy="2209800"/>
          </a:xfrm>
          <a:prstGeom prst="rect">
            <a:avLst/>
          </a:prstGeom>
          <a:noFill/>
          <a:ln>
            <a:noFill/>
          </a:ln>
          <a:effectLst>
            <a:outerShdw blurRad="63500" dist="89803" dir="2700000" algn="ctr" rotWithShape="0">
              <a:srgbClr val="000000">
                <a:alpha val="74998"/>
              </a:srgbClr>
            </a:outerShdw>
          </a:effectLst>
          <a:extLst/>
        </p:spPr>
      </p:pic>
      <p:sp>
        <p:nvSpPr>
          <p:cNvPr id="5850117" name="Text Box 5"/>
          <p:cNvSpPr txBox="1">
            <a:spLocks noChangeArrowheads="1"/>
          </p:cNvSpPr>
          <p:nvPr/>
        </p:nvSpPr>
        <p:spPr bwMode="auto">
          <a:xfrm>
            <a:off x="6629400" y="6400800"/>
            <a:ext cx="2438400" cy="457200"/>
          </a:xfrm>
          <a:prstGeom prst="rect">
            <a:avLst/>
          </a:prstGeom>
          <a:noFill/>
          <a:ln>
            <a:noFill/>
          </a:ln>
          <a:effectLst>
            <a:outerShdw blurRad="63500" dist="38099" dir="2700000" algn="ctr" rotWithShape="0">
              <a:schemeClr val="tx2">
                <a:alpha val="74998"/>
              </a:schemeClr>
            </a:outerShdw>
          </a:effectLst>
          <a:extLst/>
        </p:spPr>
        <p:txBody>
          <a:bodyPr wrap="none">
            <a:spAutoFit/>
          </a:bodyPr>
          <a:lstStyle/>
          <a:p>
            <a:pPr>
              <a:defRPr/>
            </a:pPr>
            <a:r>
              <a:rPr lang="en-US" sz="2400" i="1">
                <a:solidFill>
                  <a:schemeClr val="bg1"/>
                </a:solidFill>
                <a:cs typeface="Arial" charset="0"/>
              </a:rPr>
              <a:t>Atlas of Creation</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2162" name="Rectangle 2"/>
          <p:cNvSpPr>
            <a:spLocks noChangeArrowheads="1"/>
          </p:cNvSpPr>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a:extLst/>
        </p:spPr>
        <p:txBody>
          <a:bodyPr anchor="ctr"/>
          <a:lstStyle/>
          <a:p>
            <a:pPr algn="ctr">
              <a:defRPr/>
            </a:pPr>
            <a:r>
              <a:rPr lang="zh-CN" altLang="en-US" sz="4400" b="1">
                <a:solidFill>
                  <a:srgbClr val="FFFF00"/>
                </a:solidFill>
                <a:cs typeface="Arial" charset="0"/>
              </a:rPr>
              <a:t>螃蟹</a:t>
            </a:r>
            <a:r>
              <a:rPr lang="en-US" altLang="zh-CN" sz="4400" b="1">
                <a:solidFill>
                  <a:srgbClr val="FFFF00"/>
                </a:solidFill>
                <a:cs typeface="Arial" charset="0"/>
              </a:rPr>
              <a:t> </a:t>
            </a:r>
            <a:r>
              <a:rPr lang="ja-JP" altLang="en-US" sz="4400" b="1">
                <a:solidFill>
                  <a:srgbClr val="FFFF00"/>
                </a:solidFill>
                <a:cs typeface="Arial" charset="0"/>
              </a:rPr>
              <a:t>“</a:t>
            </a:r>
            <a:r>
              <a:rPr lang="zh-CN" altLang="en-US" sz="4400" b="1">
                <a:solidFill>
                  <a:srgbClr val="FFFF00"/>
                </a:solidFill>
                <a:cs typeface="Arial" charset="0"/>
              </a:rPr>
              <a:t>五千万</a:t>
            </a:r>
            <a:r>
              <a:rPr lang="en-US" altLang="zh-CN"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r>
              <a:rPr lang="en-US" altLang="ja-JP" sz="4400" b="1">
                <a:solidFill>
                  <a:srgbClr val="FFFF00"/>
                </a:solidFill>
                <a:cs typeface="Arial" charset="0"/>
              </a:rPr>
              <a:t> </a:t>
            </a:r>
            <a:endParaRPr lang="en-US" sz="4400" b="1">
              <a:solidFill>
                <a:srgbClr val="FFFF00"/>
              </a:solidFill>
              <a:cs typeface="Arial" charset="0"/>
            </a:endParaRPr>
          </a:p>
        </p:txBody>
      </p:sp>
      <p:pic>
        <p:nvPicPr>
          <p:cNvPr id="5852163" name="Picture 3"/>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685800" y="1219200"/>
            <a:ext cx="7696200" cy="5403850"/>
          </a:xfrm>
          <a:prstGeom prst="rect">
            <a:avLst/>
          </a:prstGeom>
          <a:noFill/>
          <a:ln>
            <a:noFill/>
          </a:ln>
          <a:effectLst>
            <a:outerShdw blurRad="63500" dist="89803" dir="2700000" algn="ctr" rotWithShape="0">
              <a:srgbClr val="000000">
                <a:alpha val="74998"/>
              </a:srgbClr>
            </a:outerShdw>
          </a:effectLst>
          <a:extLst/>
        </p:spPr>
      </p:pic>
      <p:sp>
        <p:nvSpPr>
          <p:cNvPr id="323587" name="Rectangle 4"/>
          <p:cNvSpPr>
            <a:spLocks noChangeArrowheads="1"/>
          </p:cNvSpPr>
          <p:nvPr/>
        </p:nvSpPr>
        <p:spPr bwMode="auto">
          <a:xfrm>
            <a:off x="5581650" y="633888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bg1"/>
                </a:solidFill>
                <a:cs typeface="Arial" charset="0"/>
              </a:rPr>
              <a:t>The Creation Museum</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p:txBody>
          <a:bodyPr/>
          <a:lstStyle/>
          <a:p>
            <a:pPr eaLnBrk="1" hangingPunct="1"/>
            <a:r>
              <a:rPr lang="en-US" sz="4000">
                <a:latin typeface="Arial" charset="0"/>
              </a:rPr>
              <a:t>Blue-green algae unchanged in 3.5 billion years</a:t>
            </a:r>
          </a:p>
        </p:txBody>
      </p:sp>
      <p:pic>
        <p:nvPicPr>
          <p:cNvPr id="32563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93988" name="Text Box 4"/>
          <p:cNvSpPr txBox="1">
            <a:spLocks noChangeArrowheads="1"/>
          </p:cNvSpPr>
          <p:nvPr/>
        </p:nvSpPr>
        <p:spPr bwMode="auto">
          <a:xfrm>
            <a:off x="914400" y="1603375"/>
            <a:ext cx="4419600" cy="34258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4000" b="1" dirty="0" smtClean="0">
                <a:solidFill>
                  <a:schemeClr val="bg1"/>
                </a:solidFill>
                <a:cs typeface="Arial" charset="0"/>
              </a:rPr>
              <a:t>“科学家们从微观检验发现这些化石</a:t>
            </a:r>
            <a:r>
              <a:rPr lang="zh-CN" altLang="en-US" sz="4000" b="1" dirty="0" smtClean="0">
                <a:solidFill>
                  <a:schemeClr val="bg1"/>
                </a:solidFill>
                <a:cs typeface="Arial" charset="0"/>
              </a:rPr>
              <a:t>虽</a:t>
            </a:r>
            <a:r>
              <a:rPr lang="ja-JP" altLang="en-US" sz="4000" b="1" dirty="0" smtClean="0">
                <a:solidFill>
                  <a:srgbClr val="FFFF00"/>
                </a:solidFill>
                <a:cs typeface="Arial" charset="0"/>
              </a:rPr>
              <a:t>可追溯至</a:t>
            </a:r>
            <a:r>
              <a:rPr lang="en-US" altLang="ja-JP" sz="4000" b="1" dirty="0" smtClean="0">
                <a:solidFill>
                  <a:srgbClr val="FFFF00"/>
                </a:solidFill>
                <a:cs typeface="Arial" charset="0"/>
              </a:rPr>
              <a:t>3.5</a:t>
            </a:r>
            <a:r>
              <a:rPr lang="ja-JP" altLang="en-US" sz="4000" b="1" dirty="0" smtClean="0">
                <a:solidFill>
                  <a:srgbClr val="FFFF00"/>
                </a:solidFill>
                <a:cs typeface="Arial" charset="0"/>
              </a:rPr>
              <a:t>亿岁</a:t>
            </a:r>
            <a:r>
              <a:rPr lang="zh-CN" altLang="en-US" sz="4000" b="1" dirty="0" smtClean="0">
                <a:solidFill>
                  <a:srgbClr val="FFFF00"/>
                </a:solidFill>
                <a:cs typeface="Arial" charset="0"/>
              </a:rPr>
              <a:t>，</a:t>
            </a:r>
            <a:r>
              <a:rPr lang="zh-CN" altLang="en-US" sz="4000" b="1" dirty="0" smtClean="0">
                <a:solidFill>
                  <a:schemeClr val="bg1"/>
                </a:solidFill>
                <a:cs typeface="Arial" charset="0"/>
              </a:rPr>
              <a:t>但基本上是</a:t>
            </a:r>
            <a:r>
              <a:rPr lang="zh-CN" altLang="en-US" sz="4000" b="1" dirty="0" smtClean="0">
                <a:solidFill>
                  <a:srgbClr val="FFFF00"/>
                </a:solidFill>
                <a:cs typeface="Arial" charset="0"/>
              </a:rPr>
              <a:t>和今天仍然生活的蓝绿色藻类相同</a:t>
            </a:r>
            <a:r>
              <a:rPr lang="zh-CN" sz="4000" b="1" dirty="0" smtClean="0">
                <a:solidFill>
                  <a:schemeClr val="bg1"/>
                </a:solidFill>
                <a:cs typeface="Arial" charset="0"/>
              </a:rPr>
              <a:t>。</a:t>
            </a:r>
            <a:r>
              <a:rPr lang="ja-JP" altLang="en-US" sz="4000" b="1" dirty="0" smtClean="0">
                <a:solidFill>
                  <a:schemeClr val="bg1"/>
                </a:solidFill>
                <a:cs typeface="Arial" charset="0"/>
              </a:rPr>
              <a:t>”</a:t>
            </a:r>
            <a:r>
              <a:rPr lang="en-US" altLang="ja-JP" sz="4000" b="1" dirty="0" smtClean="0">
                <a:solidFill>
                  <a:schemeClr val="bg1"/>
                </a:solidFill>
                <a:cs typeface="Arial" charset="0"/>
              </a:rPr>
              <a:t> </a:t>
            </a:r>
            <a:endParaRPr lang="en-US" sz="4000" b="1" dirty="0" smtClean="0">
              <a:solidFill>
                <a:schemeClr val="bg1"/>
              </a:solidFill>
              <a:cs typeface="Arial" charset="0"/>
            </a:endParaRPr>
          </a:p>
        </p:txBody>
      </p:sp>
      <p:sp>
        <p:nvSpPr>
          <p:cNvPr id="4393989" name="Text Box 5"/>
          <p:cNvSpPr txBox="1">
            <a:spLocks noChangeArrowheads="1"/>
          </p:cNvSpPr>
          <p:nvPr/>
        </p:nvSpPr>
        <p:spPr bwMode="auto">
          <a:xfrm>
            <a:off x="838200" y="228600"/>
            <a:ext cx="7391400" cy="10144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3300" b="1" dirty="0" smtClean="0">
                <a:solidFill>
                  <a:srgbClr val="FFFF00"/>
                </a:solidFill>
                <a:cs typeface="Arial" charset="0"/>
              </a:rPr>
              <a:t>蓝藻</a:t>
            </a:r>
          </a:p>
          <a:p>
            <a:pPr algn="ctr" eaLnBrk="1" hangingPunct="1">
              <a:lnSpc>
                <a:spcPct val="90000"/>
              </a:lnSpc>
              <a:defRPr/>
            </a:pPr>
            <a:r>
              <a:rPr lang="ja-JP" altLang="en-US" sz="3300" b="1" dirty="0" smtClean="0">
                <a:solidFill>
                  <a:srgbClr val="FFFF00"/>
                </a:solidFill>
                <a:cs typeface="Arial" charset="0"/>
              </a:rPr>
              <a:t>“最古老的活化石”</a:t>
            </a:r>
            <a:endParaRPr lang="en-US" sz="3300" b="1" dirty="0" smtClean="0">
              <a:solidFill>
                <a:srgbClr val="FFFF00"/>
              </a:solidFill>
              <a:cs typeface="Arial" charset="0"/>
            </a:endParaRPr>
          </a:p>
        </p:txBody>
      </p:sp>
      <p:pic>
        <p:nvPicPr>
          <p:cNvPr id="325637" name="Picture 6" descr="Cyanobacter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9550" y="1579563"/>
            <a:ext cx="294005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991" name="Text Box 7"/>
          <p:cNvSpPr txBox="1">
            <a:spLocks noChangeArrowheads="1"/>
          </p:cNvSpPr>
          <p:nvPr/>
        </p:nvSpPr>
        <p:spPr bwMode="auto">
          <a:xfrm>
            <a:off x="914400" y="5486400"/>
            <a:ext cx="7315200" cy="46196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b="1" smtClean="0">
                <a:solidFill>
                  <a:schemeClr val="bg1"/>
                </a:solidFill>
                <a:cs typeface="Arial" charset="0"/>
              </a:rPr>
              <a:t>－</a:t>
            </a:r>
            <a:r>
              <a:rPr lang="en-US" altLang="zh-CN" b="1" smtClean="0">
                <a:solidFill>
                  <a:schemeClr val="bg1"/>
                </a:solidFill>
                <a:cs typeface="Arial" charset="0"/>
              </a:rPr>
              <a:t> </a:t>
            </a:r>
            <a:r>
              <a:rPr lang="en-US" b="1" smtClean="0">
                <a:solidFill>
                  <a:schemeClr val="bg1"/>
                </a:solidFill>
                <a:cs typeface="Arial" charset="0"/>
              </a:rPr>
              <a:t>美国加州大学伯克利分校古生物博物馆</a:t>
            </a:r>
            <a:r>
              <a:rPr lang="zh-CN" altLang="en-US" b="1" smtClean="0">
                <a:solidFill>
                  <a:schemeClr val="bg1"/>
                </a:solidFill>
                <a:cs typeface="Arial" charset="0"/>
              </a:rPr>
              <a:t>的网页</a:t>
            </a:r>
            <a:endParaRPr lang="en-US"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62"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a:effectLst/>
          <a:extLst/>
        </p:spPr>
        <p:txBody>
          <a:bodyPr wrap="none" anchor="ctr"/>
          <a:lstStyle/>
          <a:p>
            <a:pPr>
              <a:defRPr/>
            </a:pPr>
            <a:endParaRPr lang="en-US">
              <a:cs typeface="+mn-cs"/>
            </a:endParaRPr>
          </a:p>
        </p:txBody>
      </p:sp>
      <p:sp>
        <p:nvSpPr>
          <p:cNvPr id="327682"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pic>
        <p:nvPicPr>
          <p:cNvPr id="327683"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4" name="Text Box 5"/>
          <p:cNvSpPr txBox="1">
            <a:spLocks noChangeArrowheads="1"/>
          </p:cNvSpPr>
          <p:nvPr/>
        </p:nvSpPr>
        <p:spPr bwMode="auto">
          <a:xfrm>
            <a:off x="0" y="3505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i="1">
                <a:solidFill>
                  <a:srgbClr val="006600"/>
                </a:solidFill>
                <a:latin typeface="Futura XBlk BT" charset="0"/>
                <a:cs typeface="Arial" charset="0"/>
              </a:rPr>
              <a:t>创造的生命之森林</a:t>
            </a:r>
            <a:endParaRPr lang="en-US" sz="3200" i="1">
              <a:solidFill>
                <a:srgbClr val="006600"/>
              </a:solidFill>
              <a:latin typeface="Futura XBlk BT" charset="0"/>
              <a:cs typeface="Arial" charset="0"/>
            </a:endParaRPr>
          </a:p>
        </p:txBody>
      </p:sp>
      <p:sp>
        <p:nvSpPr>
          <p:cNvPr id="327685" name="Text Box 6"/>
          <p:cNvSpPr txBox="1">
            <a:spLocks noChangeArrowheads="1"/>
          </p:cNvSpPr>
          <p:nvPr/>
        </p:nvSpPr>
        <p:spPr bwMode="auto">
          <a:xfrm>
            <a:off x="0" y="1301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i="1">
                <a:solidFill>
                  <a:srgbClr val="008000"/>
                </a:solidFill>
              </a:rPr>
              <a:t>进化的生命之树</a:t>
            </a:r>
            <a:endParaRPr lang="en-US" sz="3200" i="1">
              <a:solidFill>
                <a:srgbClr val="008000"/>
              </a:solidFill>
            </a:endParaRPr>
          </a:p>
        </p:txBody>
      </p:sp>
      <p:sp>
        <p:nvSpPr>
          <p:cNvPr id="327686" name="Text Box 7"/>
          <p:cNvSpPr txBox="1">
            <a:spLocks noChangeArrowheads="1"/>
          </p:cNvSpPr>
          <p:nvPr/>
        </p:nvSpPr>
        <p:spPr bwMode="auto">
          <a:xfrm>
            <a:off x="2057400" y="4038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327687"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327688" name="Text Box 9"/>
          <p:cNvSpPr txBox="1">
            <a:spLocks noChangeArrowheads="1"/>
          </p:cNvSpPr>
          <p:nvPr/>
        </p:nvSpPr>
        <p:spPr bwMode="auto">
          <a:xfrm>
            <a:off x="1981200" y="6411913"/>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Creation</a:t>
            </a:r>
          </a:p>
        </p:txBody>
      </p:sp>
      <p:sp>
        <p:nvSpPr>
          <p:cNvPr id="327689" name="Text Box 10"/>
          <p:cNvSpPr txBox="1">
            <a:spLocks noChangeArrowheads="1"/>
          </p:cNvSpPr>
          <p:nvPr/>
        </p:nvSpPr>
        <p:spPr bwMode="auto">
          <a:xfrm>
            <a:off x="2038350" y="6985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327690"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Beginning</a:t>
            </a:r>
          </a:p>
        </p:txBody>
      </p:sp>
      <p:sp>
        <p:nvSpPr>
          <p:cNvPr id="327691" name="TextBox 11"/>
          <p:cNvSpPr txBox="1">
            <a:spLocks noChangeArrowheads="1"/>
          </p:cNvSpPr>
          <p:nvPr/>
        </p:nvSpPr>
        <p:spPr bwMode="auto">
          <a:xfrm>
            <a:off x="2093913" y="685800"/>
            <a:ext cx="874712"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今日</a:t>
            </a:r>
            <a:endParaRPr lang="en-US" sz="1800"/>
          </a:p>
        </p:txBody>
      </p:sp>
      <p:sp>
        <p:nvSpPr>
          <p:cNvPr id="327692" name="TextBox 12"/>
          <p:cNvSpPr txBox="1">
            <a:spLocks noChangeArrowheads="1"/>
          </p:cNvSpPr>
          <p:nvPr/>
        </p:nvSpPr>
        <p:spPr bwMode="auto">
          <a:xfrm>
            <a:off x="1981200" y="2754313"/>
            <a:ext cx="1143000"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起初</a:t>
            </a:r>
            <a:endParaRPr lang="en-US" sz="1800"/>
          </a:p>
        </p:txBody>
      </p:sp>
      <p:sp>
        <p:nvSpPr>
          <p:cNvPr id="327693" name="TextBox 13"/>
          <p:cNvSpPr txBox="1">
            <a:spLocks noChangeArrowheads="1"/>
          </p:cNvSpPr>
          <p:nvPr/>
        </p:nvSpPr>
        <p:spPr bwMode="auto">
          <a:xfrm>
            <a:off x="2093913" y="4038600"/>
            <a:ext cx="874712"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今日</a:t>
            </a:r>
            <a:endParaRPr lang="en-US" sz="1800"/>
          </a:p>
        </p:txBody>
      </p:sp>
      <p:sp>
        <p:nvSpPr>
          <p:cNvPr id="327694" name="TextBox 14"/>
          <p:cNvSpPr txBox="1">
            <a:spLocks noChangeArrowheads="1"/>
          </p:cNvSpPr>
          <p:nvPr/>
        </p:nvSpPr>
        <p:spPr bwMode="auto">
          <a:xfrm>
            <a:off x="1905000" y="6324600"/>
            <a:ext cx="1063625"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被造</a:t>
            </a:r>
            <a:endParaRPr lang="en-US" sz="1800"/>
          </a:p>
        </p:txBody>
      </p:sp>
      <p:sp>
        <p:nvSpPr>
          <p:cNvPr id="327695" name="TextBox 15"/>
          <p:cNvSpPr txBox="1">
            <a:spLocks noChangeArrowheads="1"/>
          </p:cNvSpPr>
          <p:nvPr/>
        </p:nvSpPr>
        <p:spPr bwMode="auto">
          <a:xfrm>
            <a:off x="2011363" y="5726113"/>
            <a:ext cx="1189037"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大水灾</a:t>
            </a:r>
            <a:endParaRPr lang="en-US" sz="1800"/>
          </a:p>
        </p:txBody>
      </p:sp>
      <p:sp>
        <p:nvSpPr>
          <p:cNvPr id="17" name="WordArt 12"/>
          <p:cNvSpPr>
            <a:spLocks noChangeArrowheads="1" noChangeShapeType="1" noTextEdit="1"/>
          </p:cNvSpPr>
          <p:nvPr/>
        </p:nvSpPr>
        <p:spPr bwMode="auto">
          <a:xfrm>
            <a:off x="3276600" y="152400"/>
            <a:ext cx="3048000" cy="3038475"/>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03" name="Text Box 3"/>
          <p:cNvSpPr txBox="1">
            <a:spLocks noChangeArrowheads="1"/>
          </p:cNvSpPr>
          <p:nvPr/>
        </p:nvSpPr>
        <p:spPr bwMode="auto">
          <a:xfrm>
            <a:off x="914400" y="990600"/>
            <a:ext cx="7315200" cy="4749800"/>
          </a:xfrm>
          <a:prstGeom prst="rect">
            <a:avLst/>
          </a:prstGeom>
          <a:noFill/>
          <a:ln>
            <a:noFill/>
          </a:ln>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kumimoji="1" lang="zh-CN" altLang="en-US" sz="6700" b="1" smtClean="0">
                <a:solidFill>
                  <a:schemeClr val="tx2"/>
                </a:solidFill>
                <a:effectLst>
                  <a:outerShdw blurRad="38100" dist="38100" dir="2700000" algn="tl">
                    <a:srgbClr val="000000"/>
                  </a:outerShdw>
                </a:effectLst>
                <a:cs typeface="Arial" charset="0"/>
              </a:rPr>
              <a:t>生物研究是否能够</a:t>
            </a:r>
            <a:r>
              <a:rPr kumimoji="1" lang="en-US" sz="6700" b="1" smtClean="0">
                <a:solidFill>
                  <a:schemeClr val="tx2"/>
                </a:solidFill>
                <a:effectLst>
                  <a:outerShdw blurRad="38100" dist="38100" dir="2700000" algn="tl">
                    <a:srgbClr val="000000"/>
                  </a:outerShdw>
                </a:effectLst>
                <a:cs typeface="Arial" charset="0"/>
              </a:rPr>
              <a:t>证</a:t>
            </a:r>
            <a:r>
              <a:rPr kumimoji="1" lang="zh-CN" altLang="en-US" sz="6700" b="1" smtClean="0">
                <a:solidFill>
                  <a:schemeClr val="tx2"/>
                </a:solidFill>
                <a:effectLst>
                  <a:outerShdw blurRad="38100" dist="38100" dir="2700000" algn="tl">
                    <a:srgbClr val="000000"/>
                  </a:outerShdw>
                </a:effectLst>
                <a:cs typeface="Arial" charset="0"/>
              </a:rPr>
              <a:t>明</a:t>
            </a:r>
            <a:endParaRPr kumimoji="1" lang="en-US" altLang="ja-JP" sz="6700" b="1" smtClean="0">
              <a:solidFill>
                <a:schemeClr val="tx2"/>
              </a:solidFill>
              <a:effectLst>
                <a:outerShdw blurRad="38100" dist="38100" dir="2700000" algn="tl">
                  <a:srgbClr val="000000"/>
                </a:outerShdw>
              </a:effectLst>
              <a:cs typeface="Arial" charset="0"/>
            </a:endParaRPr>
          </a:p>
          <a:p>
            <a:pPr algn="ctr" eaLnBrk="1" hangingPunct="1">
              <a:lnSpc>
                <a:spcPct val="90000"/>
              </a:lnSpc>
              <a:defRPr/>
            </a:pPr>
            <a:r>
              <a:rPr kumimoji="1" lang="en-US" sz="6700" b="1" smtClean="0">
                <a:solidFill>
                  <a:srgbClr val="FFFF00"/>
                </a:solidFill>
                <a:effectLst>
                  <a:outerShdw blurRad="38100" dist="38100" dir="2700000" algn="tl">
                    <a:srgbClr val="000000"/>
                  </a:outerShdw>
                </a:effectLst>
                <a:cs typeface="Arial" charset="0"/>
              </a:rPr>
              <a:t>进化</a:t>
            </a:r>
          </a:p>
          <a:p>
            <a:pPr algn="ctr" eaLnBrk="1" hangingPunct="1">
              <a:lnSpc>
                <a:spcPct val="90000"/>
              </a:lnSpc>
              <a:defRPr/>
            </a:pPr>
            <a:r>
              <a:rPr kumimoji="1" lang="en-US" sz="6700" b="1" smtClean="0">
                <a:solidFill>
                  <a:schemeClr val="tx2"/>
                </a:solidFill>
                <a:effectLst>
                  <a:outerShdw blurRad="38100" dist="38100" dir="2700000" algn="tl">
                    <a:srgbClr val="000000"/>
                  </a:outerShdw>
                </a:effectLst>
                <a:cs typeface="Arial" charset="0"/>
              </a:rPr>
              <a:t>或</a:t>
            </a:r>
          </a:p>
          <a:p>
            <a:pPr algn="ctr" eaLnBrk="1" hangingPunct="1">
              <a:lnSpc>
                <a:spcPct val="90000"/>
              </a:lnSpc>
              <a:defRPr/>
            </a:pPr>
            <a:r>
              <a:rPr kumimoji="1" lang="en-US" sz="6700" b="1" smtClean="0">
                <a:solidFill>
                  <a:srgbClr val="66FF33"/>
                </a:solidFill>
                <a:effectLst>
                  <a:outerShdw blurRad="38100" dist="38100" dir="2700000" algn="tl">
                    <a:srgbClr val="000000"/>
                  </a:outerShdw>
                </a:effectLst>
                <a:cs typeface="Arial" charset="0"/>
              </a:rPr>
              <a:t>创造</a:t>
            </a:r>
            <a:r>
              <a:rPr kumimoji="1" lang="zh-CN" altLang="en-US" sz="6700" b="1" smtClean="0">
                <a:solidFill>
                  <a:schemeClr val="tx2"/>
                </a:solidFill>
                <a:effectLst>
                  <a:outerShdw blurRad="38100" dist="38100" dir="2700000" algn="tl">
                    <a:srgbClr val="000000"/>
                  </a:outerShdw>
                </a:effectLst>
                <a:cs typeface="Arial" charset="0"/>
              </a:rPr>
              <a:t>？</a:t>
            </a:r>
            <a:endParaRPr kumimoji="1" lang="en-US" sz="6700" b="1" smtClean="0">
              <a:solidFill>
                <a:schemeClr val="tx2"/>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eaLnBrk="1" hangingPunct="1"/>
            <a:r>
              <a:rPr lang="en-US">
                <a:latin typeface="Arial" charset="0"/>
              </a:rPr>
              <a:t>Sand art--cross</a:t>
            </a:r>
          </a:p>
        </p:txBody>
      </p:sp>
      <p:pic>
        <p:nvPicPr>
          <p:cNvPr id="331778" name="Picture 3" descr="sandcastle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p:nvPr>
        </p:nvSpPr>
        <p:spPr/>
        <p:txBody>
          <a:bodyPr/>
          <a:lstStyle/>
          <a:p>
            <a:pPr eaLnBrk="1" hangingPunct="1"/>
            <a:r>
              <a:rPr lang="en-US">
                <a:latin typeface="Arial" charset="0"/>
              </a:rPr>
              <a:t>Gitt 1997—no known law</a:t>
            </a:r>
          </a:p>
        </p:txBody>
      </p:sp>
      <p:pic>
        <p:nvPicPr>
          <p:cNvPr id="33382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99108" name="Text Box 4"/>
          <p:cNvSpPr txBox="1">
            <a:spLocks noChangeArrowheads="1"/>
          </p:cNvSpPr>
          <p:nvPr/>
        </p:nvSpPr>
        <p:spPr bwMode="auto">
          <a:xfrm>
            <a:off x="838200" y="609600"/>
            <a:ext cx="4495800" cy="443230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ja-JP" altLang="en-US" sz="4700" b="1" smtClean="0">
                <a:solidFill>
                  <a:schemeClr val="bg1"/>
                </a:solidFill>
                <a:cs typeface="Arial" charset="0"/>
              </a:rPr>
              <a:t>“目前没有已知的</a:t>
            </a:r>
            <a:r>
              <a:rPr lang="zh-CN" altLang="en-US" sz="4700" b="1" smtClean="0">
                <a:solidFill>
                  <a:schemeClr val="bg1"/>
                </a:solidFill>
                <a:cs typeface="Arial" charset="0"/>
              </a:rPr>
              <a:t>大</a:t>
            </a:r>
            <a:r>
              <a:rPr lang="ja-JP" altLang="en-US" sz="4700" b="1" smtClean="0">
                <a:solidFill>
                  <a:schemeClr val="bg1"/>
                </a:solidFill>
                <a:cs typeface="Arial" charset="0"/>
              </a:rPr>
              <a:t>自然法则，没有已知的过程和没有已知序列的事件</a:t>
            </a:r>
            <a:r>
              <a:rPr lang="zh-CN" altLang="en-US" sz="4700" b="1" smtClean="0">
                <a:solidFill>
                  <a:schemeClr val="bg1"/>
                </a:solidFill>
                <a:cs typeface="Arial" charset="0"/>
              </a:rPr>
              <a:t>能够使</a:t>
            </a:r>
            <a:r>
              <a:rPr lang="ja-JP" altLang="en-US" sz="4700" b="1" smtClean="0">
                <a:solidFill>
                  <a:schemeClr val="bg1"/>
                </a:solidFill>
                <a:cs typeface="Arial" charset="0"/>
              </a:rPr>
              <a:t>物质</a:t>
            </a:r>
            <a:r>
              <a:rPr lang="zh-CN" altLang="en-US" sz="4700" b="1" smtClean="0">
                <a:solidFill>
                  <a:srgbClr val="FFFF00"/>
                </a:solidFill>
                <a:cs typeface="Arial" charset="0"/>
              </a:rPr>
              <a:t>从自</a:t>
            </a:r>
            <a:r>
              <a:rPr lang="zh-CN" altLang="en-US" sz="4700" b="1" smtClean="0">
                <a:solidFill>
                  <a:schemeClr val="bg1"/>
                </a:solidFill>
                <a:cs typeface="Arial" charset="0"/>
              </a:rPr>
              <a:t>兴起。</a:t>
            </a:r>
            <a:r>
              <a:rPr lang="ja-JP" altLang="en-US" sz="4700" b="1" smtClean="0">
                <a:solidFill>
                  <a:schemeClr val="bg1"/>
                </a:solidFill>
                <a:cs typeface="Arial" charset="0"/>
              </a:rPr>
              <a:t>”</a:t>
            </a:r>
            <a:endParaRPr lang="en-US" sz="4700" b="1" smtClean="0">
              <a:solidFill>
                <a:schemeClr val="bg1"/>
              </a:solidFill>
              <a:cs typeface="Arial" charset="0"/>
            </a:endParaRPr>
          </a:p>
        </p:txBody>
      </p:sp>
      <p:sp>
        <p:nvSpPr>
          <p:cNvPr id="4399109" name="Text Box 5"/>
          <p:cNvSpPr txBox="1">
            <a:spLocks noChangeArrowheads="1"/>
          </p:cNvSpPr>
          <p:nvPr/>
        </p:nvSpPr>
        <p:spPr bwMode="auto">
          <a:xfrm>
            <a:off x="914400" y="5349875"/>
            <a:ext cx="7391400" cy="822325"/>
          </a:xfrm>
          <a:prstGeom prst="rect">
            <a:avLst/>
          </a:prstGeom>
          <a:noFill/>
          <a:ln>
            <a:noFill/>
          </a:ln>
          <a:effectLst>
            <a:outerShdw blurRad="63500" dist="38099" dir="2700000" algn="ctr" rotWithShape="0">
              <a:srgbClr val="000000">
                <a:alpha val="74998"/>
              </a:srgbClr>
            </a:outerShdw>
          </a:effectLst>
          <a:extLst/>
        </p:spPr>
        <p:txBody>
          <a:bodyPr>
            <a:spAutoFit/>
          </a:bodyPr>
          <a:lstStyle/>
          <a:p>
            <a:pPr>
              <a:spcBef>
                <a:spcPct val="50000"/>
              </a:spcBef>
              <a:defRPr/>
            </a:pPr>
            <a:r>
              <a:rPr lang="en-US" sz="2400" b="1">
                <a:solidFill>
                  <a:schemeClr val="bg1"/>
                </a:solidFill>
                <a:cs typeface="+mn-cs"/>
              </a:rPr>
              <a:t>Werner Gitt, </a:t>
            </a:r>
            <a:r>
              <a:rPr lang="en-US" sz="2400" b="1" i="1">
                <a:solidFill>
                  <a:schemeClr val="bg1"/>
                </a:solidFill>
                <a:cs typeface="+mn-cs"/>
              </a:rPr>
              <a:t>In the Beginning was Information</a:t>
            </a:r>
            <a:r>
              <a:rPr lang="en-US" sz="2400" b="1">
                <a:solidFill>
                  <a:schemeClr val="bg1"/>
                </a:solidFill>
                <a:cs typeface="+mn-cs"/>
              </a:rPr>
              <a:t> (Bielefeld, Germany: CLV, 1997), p. 107.</a:t>
            </a:r>
          </a:p>
        </p:txBody>
      </p:sp>
      <p:sp>
        <p:nvSpPr>
          <p:cNvPr id="4399110" name="Rectangle 6"/>
          <p:cNvSpPr>
            <a:spLocks noChangeArrowheads="1"/>
          </p:cNvSpPr>
          <p:nvPr/>
        </p:nvSpPr>
        <p:spPr bwMode="auto">
          <a:xfrm>
            <a:off x="5562600" y="685800"/>
            <a:ext cx="2667000" cy="3657600"/>
          </a:xfrm>
          <a:prstGeom prst="rect">
            <a:avLst/>
          </a:prstGeom>
          <a:solidFill>
            <a:schemeClr val="bg1"/>
          </a:solidFill>
          <a:ln w="9525">
            <a:solidFill>
              <a:schemeClr val="tx1"/>
            </a:solidFill>
            <a:miter lim="800000"/>
            <a:headEnd/>
            <a:tailEnd/>
          </a:ln>
          <a:effectLst/>
          <a:extLst/>
        </p:spPr>
        <p:txBody>
          <a:bodyPr wrap="none" anchor="ctr"/>
          <a:lstStyle/>
          <a:p>
            <a:pPr>
              <a:defRPr/>
            </a:pPr>
            <a:endParaRPr lang="en-US">
              <a:cs typeface="+mn-cs"/>
            </a:endParaRPr>
          </a:p>
        </p:txBody>
      </p:sp>
      <p:pic>
        <p:nvPicPr>
          <p:cNvPr id="333830" name="Picture 7" descr="Gitt's In Beginning Inf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762000"/>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7" descr="june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9144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4" name="Text Box 3"/>
          <p:cNvSpPr txBox="1">
            <a:spLocks noChangeArrowheads="1"/>
          </p:cNvSpPr>
          <p:nvPr/>
        </p:nvSpPr>
        <p:spPr bwMode="auto">
          <a:xfrm>
            <a:off x="1066800" y="5638800"/>
            <a:ext cx="7010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3200" b="1">
                <a:solidFill>
                  <a:srgbClr val="FFFF00"/>
                </a:solidFill>
                <a:cs typeface="Arial" charset="0"/>
              </a:rPr>
              <a:t>时间，</a:t>
            </a:r>
            <a:r>
              <a:rPr lang="zh-CN" altLang="en-US" sz="3200" b="1">
                <a:solidFill>
                  <a:srgbClr val="FFFF00"/>
                </a:solidFill>
                <a:cs typeface="Arial" charset="0"/>
              </a:rPr>
              <a:t>偶然性</a:t>
            </a:r>
            <a:r>
              <a:rPr lang="en-US" sz="3200" b="1">
                <a:solidFill>
                  <a:srgbClr val="FFFF00"/>
                </a:solidFill>
                <a:cs typeface="Arial" charset="0"/>
              </a:rPr>
              <a:t>和</a:t>
            </a:r>
            <a:r>
              <a:rPr lang="zh-CN" altLang="en-US" sz="3200" b="1">
                <a:solidFill>
                  <a:srgbClr val="FFFF00"/>
                </a:solidFill>
                <a:cs typeface="Arial" charset="0"/>
              </a:rPr>
              <a:t>大自然法则的结果</a:t>
            </a:r>
            <a:endParaRPr lang="en-US" sz="32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image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Text Box 3"/>
          <p:cNvSpPr txBox="1">
            <a:spLocks noChangeArrowheads="1"/>
          </p:cNvSpPr>
          <p:nvPr/>
        </p:nvSpPr>
        <p:spPr bwMode="auto">
          <a:xfrm>
            <a:off x="685800" y="5729288"/>
            <a:ext cx="77724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200" b="1">
                <a:solidFill>
                  <a:srgbClr val="FFFF00"/>
                </a:solidFill>
                <a:cs typeface="Arial" charset="0"/>
              </a:rPr>
              <a:t>这是</a:t>
            </a:r>
            <a:r>
              <a:rPr lang="en-US" sz="3200" b="1">
                <a:solidFill>
                  <a:srgbClr val="FFFF00"/>
                </a:solidFill>
                <a:cs typeface="Arial" charset="0"/>
              </a:rPr>
              <a:t>时间，</a:t>
            </a:r>
            <a:r>
              <a:rPr lang="zh-CN" altLang="en-US" sz="3200" b="1">
                <a:solidFill>
                  <a:srgbClr val="FFFF00"/>
                </a:solidFill>
                <a:cs typeface="Arial" charset="0"/>
              </a:rPr>
              <a:t>偶然性</a:t>
            </a:r>
            <a:r>
              <a:rPr lang="en-US" sz="3200" b="1">
                <a:solidFill>
                  <a:srgbClr val="FFFF00"/>
                </a:solidFill>
                <a:cs typeface="Arial" charset="0"/>
              </a:rPr>
              <a:t>和</a:t>
            </a:r>
            <a:r>
              <a:rPr lang="zh-CN" altLang="en-US" sz="3200" b="1">
                <a:solidFill>
                  <a:srgbClr val="FFFF00"/>
                </a:solidFill>
                <a:cs typeface="Arial" charset="0"/>
              </a:rPr>
              <a:t>大自然法则的结果吗？</a:t>
            </a:r>
            <a:endParaRPr lang="en-US" sz="32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body" idx="1"/>
          </p:nvPr>
        </p:nvSpPr>
        <p:spPr/>
        <p:txBody>
          <a:bodyPr/>
          <a:lstStyle/>
          <a:p>
            <a:pPr eaLnBrk="1" hangingPunct="1"/>
            <a:endParaRPr lang="en-US">
              <a:latin typeface="Arial" charset="0"/>
            </a:endParaRPr>
          </a:p>
        </p:txBody>
      </p:sp>
      <p:pic>
        <p:nvPicPr>
          <p:cNvPr id="339970" name="Picture 3" descr="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1" name="Text Box 4"/>
          <p:cNvSpPr txBox="1">
            <a:spLocks noChangeArrowheads="1"/>
          </p:cNvSpPr>
          <p:nvPr/>
        </p:nvSpPr>
        <p:spPr bwMode="auto">
          <a:xfrm>
            <a:off x="304800" y="6172200"/>
            <a:ext cx="8458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2800" b="1">
                <a:solidFill>
                  <a:srgbClr val="FFFF00"/>
                </a:solidFill>
                <a:cs typeface="Arial" charset="0"/>
              </a:rPr>
              <a:t>时间，</a:t>
            </a:r>
            <a:r>
              <a:rPr lang="zh-CN" altLang="en-US" sz="2800" b="1">
                <a:solidFill>
                  <a:srgbClr val="FFFF00"/>
                </a:solidFill>
                <a:cs typeface="Arial" charset="0"/>
              </a:rPr>
              <a:t>偶然性</a:t>
            </a:r>
            <a:r>
              <a:rPr lang="en-US" sz="2800" b="1">
                <a:solidFill>
                  <a:srgbClr val="FFFF00"/>
                </a:solidFill>
                <a:cs typeface="Arial" charset="0"/>
              </a:rPr>
              <a:t>和</a:t>
            </a:r>
            <a:r>
              <a:rPr lang="zh-CN" altLang="en-US" sz="2800" b="1">
                <a:solidFill>
                  <a:srgbClr val="FFFF00"/>
                </a:solidFill>
                <a:cs typeface="Arial" charset="0"/>
              </a:rPr>
              <a:t>大自然法则的结果</a:t>
            </a:r>
            <a:endParaRPr lang="en-US" sz="28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5" descr="Tree-Evol Tree of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17525"/>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4594" name="Rectangle 2"/>
          <p:cNvSpPr>
            <a:spLocks noGrp="1" noChangeArrowheads="1"/>
          </p:cNvSpPr>
          <p:nvPr>
            <p:ph type="title"/>
          </p:nvPr>
        </p:nvSpPr>
        <p:spPr>
          <a:xfrm>
            <a:off x="0" y="533400"/>
            <a:ext cx="9144000" cy="1143000"/>
          </a:xfrm>
        </p:spPr>
        <p:txBody>
          <a:bodyPr/>
          <a:lstStyle/>
          <a:p>
            <a:pPr eaLnBrk="1" hangingPunct="1">
              <a:defRPr/>
            </a:pPr>
            <a:r>
              <a:rPr lang="zh-CN" altLang="en-US" sz="6000" i="1" dirty="0" smtClean="0">
                <a:solidFill>
                  <a:srgbClr val="008000"/>
                </a:solidFill>
                <a:cs typeface="Arial" charset="0"/>
              </a:rPr>
              <a:t>进化的生命之树</a:t>
            </a:r>
            <a:endParaRPr lang="en-US" sz="6000" i="1" dirty="0">
              <a:solidFill>
                <a:srgbClr val="008000"/>
              </a:solidFill>
              <a:cs typeface="Arial" charset="0"/>
            </a:endParaRPr>
          </a:p>
        </p:txBody>
      </p:sp>
      <p:sp>
        <p:nvSpPr>
          <p:cNvPr id="3694597" name="Text Box 5"/>
          <p:cNvSpPr txBox="1">
            <a:spLocks noChangeArrowheads="1"/>
          </p:cNvSpPr>
          <p:nvPr/>
        </p:nvSpPr>
        <p:spPr bwMode="auto">
          <a:xfrm>
            <a:off x="0" y="60039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4000" b="1" dirty="0">
                <a:solidFill>
                  <a:srgbClr val="FFFF00"/>
                </a:solidFill>
                <a:cs typeface="Arial" charset="0"/>
              </a:rPr>
              <a:t>微生物</a:t>
            </a:r>
            <a:r>
              <a:rPr lang="en-US" altLang="ja-JP" sz="4000" b="1" dirty="0">
                <a:solidFill>
                  <a:srgbClr val="FFFF00"/>
                </a:solidFill>
                <a:cs typeface="Arial" charset="0"/>
              </a:rPr>
              <a:t>-</a:t>
            </a:r>
            <a:r>
              <a:rPr lang="zh-CN" altLang="en-US" sz="4000" b="1" dirty="0">
                <a:solidFill>
                  <a:srgbClr val="FFFF00"/>
                </a:solidFill>
                <a:cs typeface="Arial" charset="0"/>
              </a:rPr>
              <a:t>至</a:t>
            </a:r>
            <a:r>
              <a:rPr lang="en-US" altLang="ja-JP" sz="4000" b="1" dirty="0">
                <a:solidFill>
                  <a:srgbClr val="FFFF00"/>
                </a:solidFill>
                <a:cs typeface="Arial" charset="0"/>
              </a:rPr>
              <a:t>-</a:t>
            </a:r>
            <a:r>
              <a:rPr lang="zh-CN" altLang="en-US" sz="4000" b="1" dirty="0">
                <a:solidFill>
                  <a:srgbClr val="FFFF00"/>
                </a:solidFill>
                <a:cs typeface="Arial" charset="0"/>
              </a:rPr>
              <a:t>微生物学家</a:t>
            </a:r>
            <a:endParaRPr lang="en-US" sz="4000" b="1" dirty="0">
              <a:solidFill>
                <a:srgbClr val="FFFF00"/>
              </a:solidFill>
              <a:cs typeface="Arial" charset="0"/>
            </a:endParaRPr>
          </a:p>
        </p:txBody>
      </p:sp>
      <p:sp>
        <p:nvSpPr>
          <p:cNvPr id="268292" name="TextBox 6"/>
          <p:cNvSpPr txBox="1">
            <a:spLocks noChangeArrowheads="1"/>
          </p:cNvSpPr>
          <p:nvPr/>
        </p:nvSpPr>
        <p:spPr bwMode="auto">
          <a:xfrm>
            <a:off x="381000" y="1447800"/>
            <a:ext cx="141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800">
                <a:solidFill>
                  <a:srgbClr val="000000"/>
                </a:solidFill>
              </a:rPr>
              <a:t>原始</a:t>
            </a:r>
            <a:endParaRPr lang="en-US" sz="4800">
              <a:solidFill>
                <a:srgbClr val="000000"/>
              </a:solidFill>
            </a:endParaRPr>
          </a:p>
        </p:txBody>
      </p:sp>
      <p:sp>
        <p:nvSpPr>
          <p:cNvPr id="268293" name="TextBox 7"/>
          <p:cNvSpPr txBox="1">
            <a:spLocks noChangeArrowheads="1"/>
          </p:cNvSpPr>
          <p:nvPr/>
        </p:nvSpPr>
        <p:spPr bwMode="auto">
          <a:xfrm>
            <a:off x="457200" y="5029200"/>
            <a:ext cx="141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800">
                <a:solidFill>
                  <a:srgbClr val="000000"/>
                </a:solidFill>
              </a:rPr>
              <a:t>今天</a:t>
            </a:r>
            <a:endParaRPr lang="en-US" sz="480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94597"/>
                                        </p:tgtEl>
                                        <p:attrNameLst>
                                          <p:attrName>style.visibility</p:attrName>
                                        </p:attrNameLst>
                                      </p:cBhvr>
                                      <p:to>
                                        <p:strVal val="visible"/>
                                      </p:to>
                                    </p:set>
                                    <p:anim calcmode="lin" valueType="num">
                                      <p:cBhvr>
                                        <p:cTn id="7" dur="500" fill="hold"/>
                                        <p:tgtEl>
                                          <p:spTgt spid="3694597"/>
                                        </p:tgtEl>
                                        <p:attrNameLst>
                                          <p:attrName>ppt_w</p:attrName>
                                        </p:attrNameLst>
                                      </p:cBhvr>
                                      <p:tavLst>
                                        <p:tav tm="0">
                                          <p:val>
                                            <p:fltVal val="0"/>
                                          </p:val>
                                        </p:tav>
                                        <p:tav tm="100000">
                                          <p:val>
                                            <p:strVal val="#ppt_w"/>
                                          </p:val>
                                        </p:tav>
                                      </p:tavLst>
                                    </p:anim>
                                    <p:anim calcmode="lin" valueType="num">
                                      <p:cBhvr>
                                        <p:cTn id="8" dur="500" fill="hold"/>
                                        <p:tgtEl>
                                          <p:spTgt spid="3694597"/>
                                        </p:tgtEl>
                                        <p:attrNameLst>
                                          <p:attrName>ppt_h</p:attrName>
                                        </p:attrNameLst>
                                      </p:cBhvr>
                                      <p:tavLst>
                                        <p:tav tm="0">
                                          <p:val>
                                            <p:fltVal val="0"/>
                                          </p:val>
                                        </p:tav>
                                        <p:tav tm="100000">
                                          <p:val>
                                            <p:strVal val="#ppt_h"/>
                                          </p:val>
                                        </p:tav>
                                      </p:tavLst>
                                    </p:anim>
                                    <p:animEffect transition="in" filter="fade">
                                      <p:cBhvr>
                                        <p:cTn id="9" dur="500"/>
                                        <p:tgtEl>
                                          <p:spTgt spid="369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59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mt_rushmo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8" name="Text Box 3"/>
          <p:cNvSpPr txBox="1">
            <a:spLocks noChangeArrowheads="1"/>
          </p:cNvSpPr>
          <p:nvPr/>
        </p:nvSpPr>
        <p:spPr bwMode="auto">
          <a:xfrm>
            <a:off x="304800" y="6019800"/>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solidFill>
                  <a:srgbClr val="FFFF00"/>
                </a:solidFill>
                <a:cs typeface="Arial" charset="0"/>
              </a:rPr>
              <a:t>智力的结果</a:t>
            </a:r>
            <a:endParaRPr lang="en-US" sz="28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p:txBody>
          <a:bodyPr/>
          <a:lstStyle/>
          <a:p>
            <a:pPr eaLnBrk="1" hangingPunct="1"/>
            <a:r>
              <a:rPr lang="en-US">
                <a:latin typeface="Arial" charset="0"/>
              </a:rPr>
              <a:t>Products operation science</a:t>
            </a:r>
          </a:p>
        </p:txBody>
      </p:sp>
      <p:pic>
        <p:nvPicPr>
          <p:cNvPr id="344066" name="Picture 3" descr="techn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p:txBody>
          <a:bodyPr/>
          <a:lstStyle/>
          <a:p>
            <a:pPr eaLnBrk="1" hangingPunct="1"/>
            <a:r>
              <a:rPr lang="en-US">
                <a:latin typeface="Arial" charset="0"/>
              </a:rPr>
              <a:t>Midge</a:t>
            </a:r>
          </a:p>
        </p:txBody>
      </p:sp>
      <p:pic>
        <p:nvPicPr>
          <p:cNvPr id="346114" name="Picture 3" descr="midge insec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133600" y="0"/>
            <a:ext cx="4800600" cy="68580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defRPr/>
            </a:pPr>
            <a:r>
              <a:rPr lang="en-US" smtClean="0">
                <a:cs typeface="+mj-cs"/>
              </a:rPr>
              <a:t>DNA picture and letters</a:t>
            </a:r>
          </a:p>
        </p:txBody>
      </p:sp>
      <p:pic>
        <p:nvPicPr>
          <p:cNvPr id="348162" name="Picture 4" descr="DNA picture + letter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6763" y="381000"/>
            <a:ext cx="4414837" cy="6096000"/>
          </a:xfrm>
        </p:spPr>
      </p:pic>
      <p:pic>
        <p:nvPicPr>
          <p:cNvPr id="348163" name="Picture 6" descr="Dna mod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075" y="381000"/>
            <a:ext cx="40767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4" name="Text Box 7"/>
          <p:cNvSpPr txBox="1">
            <a:spLocks noChangeArrowheads="1"/>
          </p:cNvSpPr>
          <p:nvPr/>
        </p:nvSpPr>
        <p:spPr bwMode="auto">
          <a:xfrm>
            <a:off x="4953000" y="2960688"/>
            <a:ext cx="3505200" cy="50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700" b="1">
                <a:solidFill>
                  <a:schemeClr val="bg1"/>
                </a:solidFill>
              </a:rPr>
              <a:t>脱氧核糖核酸</a:t>
            </a:r>
            <a:r>
              <a:rPr lang="en-US" altLang="ja-JP" sz="2700" b="1">
                <a:solidFill>
                  <a:schemeClr val="bg1"/>
                </a:solidFill>
              </a:rPr>
              <a:t> </a:t>
            </a:r>
            <a:r>
              <a:rPr lang="zh-CN" altLang="en-US" sz="2700" b="1">
                <a:solidFill>
                  <a:schemeClr val="bg1"/>
                </a:solidFill>
              </a:rPr>
              <a:t>（</a:t>
            </a:r>
            <a:r>
              <a:rPr lang="en-US" altLang="zh-CN" sz="2700" b="1">
                <a:solidFill>
                  <a:schemeClr val="bg1"/>
                </a:solidFill>
              </a:rPr>
              <a:t>DNA</a:t>
            </a:r>
            <a:r>
              <a:rPr lang="zh-CN" altLang="en-US" sz="2700" b="1">
                <a:solidFill>
                  <a:schemeClr val="bg1"/>
                </a:solidFill>
              </a:rPr>
              <a:t>）</a:t>
            </a:r>
            <a:endParaRPr lang="en-US" sz="27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4" descr="\\.psf\Host\Users\mmurphy\Desktop\5 Ape-men--slides to layer.00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0" name="Picture 5" descr="\\.psf\Host\Users\mmurphy\Desktop\5 Ape-men--slides to layer.00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4600" y="3810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H</a:t>
            </a:r>
          </a:p>
        </p:txBody>
      </p:sp>
      <p:sp>
        <p:nvSpPr>
          <p:cNvPr id="9" name="TextBox 8"/>
          <p:cNvSpPr txBox="1"/>
          <p:nvPr/>
        </p:nvSpPr>
        <p:spPr>
          <a:xfrm>
            <a:off x="3581400" y="3810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E</a:t>
            </a:r>
          </a:p>
        </p:txBody>
      </p:sp>
      <p:sp>
        <p:nvSpPr>
          <p:cNvPr id="10" name="TextBox 9"/>
          <p:cNvSpPr txBox="1"/>
          <p:nvPr/>
        </p:nvSpPr>
        <p:spPr>
          <a:xfrm>
            <a:off x="4800600" y="41275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L</a:t>
            </a:r>
          </a:p>
        </p:txBody>
      </p:sp>
      <p:sp>
        <p:nvSpPr>
          <p:cNvPr id="11" name="TextBox 10"/>
          <p:cNvSpPr txBox="1"/>
          <p:nvPr/>
        </p:nvSpPr>
        <p:spPr>
          <a:xfrm>
            <a:off x="6172200" y="465138"/>
            <a:ext cx="762000" cy="830262"/>
          </a:xfrm>
          <a:prstGeom prst="rect">
            <a:avLst/>
          </a:prstGeom>
          <a:noFill/>
        </p:spPr>
        <p:txBody>
          <a:bodyPr>
            <a:spAutoFit/>
          </a:bodyPr>
          <a:lstStyle/>
          <a:p>
            <a:pPr>
              <a:defRPr/>
            </a:pPr>
            <a:r>
              <a:rPr lang="en-US" sz="4800" b="1" dirty="0">
                <a:solidFill>
                  <a:schemeClr val="accent2">
                    <a:lumMod val="75000"/>
                  </a:schemeClr>
                </a:solidFill>
                <a:ea typeface="+mn-ea"/>
                <a:cs typeface="+mn-cs"/>
              </a:rPr>
              <a:t>P</a:t>
            </a:r>
          </a:p>
        </p:txBody>
      </p:sp>
      <p:sp>
        <p:nvSpPr>
          <p:cNvPr id="12" name="TextBox 11"/>
          <p:cNvSpPr txBox="1"/>
          <p:nvPr/>
        </p:nvSpPr>
        <p:spPr>
          <a:xfrm>
            <a:off x="2438400" y="21336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H</a:t>
            </a:r>
          </a:p>
        </p:txBody>
      </p:sp>
      <p:sp>
        <p:nvSpPr>
          <p:cNvPr id="13" name="TextBox 12"/>
          <p:cNvSpPr txBox="1"/>
          <p:nvPr/>
        </p:nvSpPr>
        <p:spPr>
          <a:xfrm>
            <a:off x="3276600" y="23622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E</a:t>
            </a:r>
          </a:p>
        </p:txBody>
      </p:sp>
      <p:sp>
        <p:nvSpPr>
          <p:cNvPr id="14" name="TextBox 13"/>
          <p:cNvSpPr txBox="1"/>
          <p:nvPr/>
        </p:nvSpPr>
        <p:spPr>
          <a:xfrm>
            <a:off x="4495800" y="2522538"/>
            <a:ext cx="762000" cy="830262"/>
          </a:xfrm>
          <a:prstGeom prst="rect">
            <a:avLst/>
          </a:prstGeom>
          <a:noFill/>
        </p:spPr>
        <p:txBody>
          <a:bodyPr>
            <a:spAutoFit/>
          </a:bodyPr>
          <a:lstStyle/>
          <a:p>
            <a:pPr>
              <a:defRPr/>
            </a:pPr>
            <a:r>
              <a:rPr lang="en-US" sz="4800" b="1" dirty="0">
                <a:solidFill>
                  <a:schemeClr val="accent2">
                    <a:lumMod val="75000"/>
                  </a:schemeClr>
                </a:solidFill>
                <a:ea typeface="+mn-ea"/>
                <a:cs typeface="+mn-cs"/>
              </a:rPr>
              <a:t>L</a:t>
            </a:r>
          </a:p>
        </p:txBody>
      </p:sp>
      <p:sp>
        <p:nvSpPr>
          <p:cNvPr id="15" name="TextBox 14"/>
          <p:cNvSpPr txBox="1"/>
          <p:nvPr/>
        </p:nvSpPr>
        <p:spPr>
          <a:xfrm>
            <a:off x="6019800" y="19812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P</a:t>
            </a:r>
          </a:p>
        </p:txBody>
      </p:sp>
      <p:sp>
        <p:nvSpPr>
          <p:cNvPr id="350219" name="TextBox 2"/>
          <p:cNvSpPr txBox="1">
            <a:spLocks noChangeArrowheads="1"/>
          </p:cNvSpPr>
          <p:nvPr/>
        </p:nvSpPr>
        <p:spPr bwMode="auto">
          <a:xfrm>
            <a:off x="3505200" y="321151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一条绳子上的珠子</a:t>
            </a:r>
          </a:p>
        </p:txBody>
      </p:sp>
      <p:sp>
        <p:nvSpPr>
          <p:cNvPr id="350220" name="TextBox 16"/>
          <p:cNvSpPr txBox="1">
            <a:spLocks noChangeArrowheads="1"/>
          </p:cNvSpPr>
          <p:nvPr/>
        </p:nvSpPr>
        <p:spPr bwMode="auto">
          <a:xfrm>
            <a:off x="3927475" y="5715000"/>
            <a:ext cx="27019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900" b="1">
                <a:solidFill>
                  <a:schemeClr val="tx2"/>
                </a:solidFill>
              </a:rPr>
              <a:t>脱氧核糖核酸</a:t>
            </a:r>
            <a:r>
              <a:rPr lang="en-US" altLang="ja-JP" sz="2900" b="1">
                <a:solidFill>
                  <a:schemeClr val="tx2"/>
                </a:solidFill>
              </a:rPr>
              <a:t> </a:t>
            </a:r>
            <a:r>
              <a:rPr lang="zh-CN" altLang="en-US" sz="2900" b="1">
                <a:solidFill>
                  <a:schemeClr val="tx2"/>
                </a:solidFill>
              </a:rPr>
              <a:t>（</a:t>
            </a:r>
            <a:r>
              <a:rPr lang="en-US" altLang="zh-CN" sz="2900" b="1">
                <a:solidFill>
                  <a:schemeClr val="tx2"/>
                </a:solidFill>
              </a:rPr>
              <a:t>DNA</a:t>
            </a:r>
            <a:r>
              <a:rPr lang="zh-CN" altLang="en-US" sz="2900" b="1">
                <a:solidFill>
                  <a:schemeClr val="tx2"/>
                </a:solidFill>
              </a:rPr>
              <a:t>）</a:t>
            </a:r>
            <a:endParaRPr lang="en-US" sz="2900" b="1">
              <a:solidFill>
                <a:schemeClr val="tx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DNA information Storage pinhe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8" name="Text Box 3"/>
          <p:cNvSpPr txBox="1">
            <a:spLocks noChangeArrowheads="1"/>
          </p:cNvSpPr>
          <p:nvPr/>
        </p:nvSpPr>
        <p:spPr bwMode="auto">
          <a:xfrm>
            <a:off x="152400" y="174625"/>
            <a:ext cx="8915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75000"/>
              </a:lnSpc>
            </a:pPr>
            <a:r>
              <a:rPr lang="en-US" sz="3200" b="1">
                <a:solidFill>
                  <a:schemeClr val="tx2"/>
                </a:solidFill>
              </a:rPr>
              <a:t>脱氧核糖核酸</a:t>
            </a:r>
            <a:r>
              <a:rPr lang="en-US" altLang="ja-JP" sz="3200" b="1">
                <a:solidFill>
                  <a:schemeClr val="tx2"/>
                </a:solidFill>
              </a:rPr>
              <a:t> </a:t>
            </a:r>
            <a:r>
              <a:rPr lang="zh-CN" altLang="en-US" sz="3200" b="1">
                <a:solidFill>
                  <a:schemeClr val="tx2"/>
                </a:solidFill>
              </a:rPr>
              <a:t>（</a:t>
            </a:r>
            <a:r>
              <a:rPr lang="en-US" altLang="zh-CN" sz="3200" b="1">
                <a:solidFill>
                  <a:schemeClr val="tx2"/>
                </a:solidFill>
              </a:rPr>
              <a:t>DNA</a:t>
            </a:r>
            <a:r>
              <a:rPr lang="zh-CN" altLang="en-US" sz="3200" b="1">
                <a:solidFill>
                  <a:schemeClr val="tx2"/>
                </a:solidFill>
              </a:rPr>
              <a:t>）：</a:t>
            </a:r>
            <a:r>
              <a:rPr lang="en-US" altLang="zh-CN" sz="3200" b="1">
                <a:solidFill>
                  <a:schemeClr val="tx2"/>
                </a:solidFill>
              </a:rPr>
              <a:t> </a:t>
            </a:r>
            <a:r>
              <a:rPr lang="zh-CN" altLang="en-US" sz="3000">
                <a:latin typeface="Arial Black" charset="0"/>
                <a:cs typeface="Arial" charset="0"/>
              </a:rPr>
              <a:t>最顶尖的信息存储系统</a:t>
            </a:r>
            <a:endParaRPr lang="en-US" sz="3000">
              <a:latin typeface="Arial Black" charset="0"/>
              <a:cs typeface="Arial" charset="0"/>
            </a:endParaRPr>
          </a:p>
        </p:txBody>
      </p:sp>
      <p:sp>
        <p:nvSpPr>
          <p:cNvPr id="352259" name="Text Box 4"/>
          <p:cNvSpPr txBox="1">
            <a:spLocks noChangeArrowheads="1"/>
          </p:cNvSpPr>
          <p:nvPr/>
        </p:nvSpPr>
        <p:spPr bwMode="auto">
          <a:xfrm>
            <a:off x="3886200" y="5953125"/>
            <a:ext cx="1485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cs typeface="Arial" charset="0"/>
              </a:rPr>
              <a:t>X 240</a:t>
            </a:r>
          </a:p>
        </p:txBody>
      </p:sp>
      <p:sp>
        <p:nvSpPr>
          <p:cNvPr id="352260" name="Text Box 5"/>
          <p:cNvSpPr txBox="1">
            <a:spLocks noChangeArrowheads="1"/>
          </p:cNvSpPr>
          <p:nvPr/>
        </p:nvSpPr>
        <p:spPr bwMode="auto">
          <a:xfrm>
            <a:off x="6156325" y="51911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cs typeface="Arial" charset="0"/>
              </a:rPr>
              <a:t>1810 km</a:t>
            </a:r>
          </a:p>
        </p:txBody>
      </p:sp>
      <p:pic>
        <p:nvPicPr>
          <p:cNvPr id="3889158" name="Picture 6" descr="dna information Storage aspir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838200"/>
            <a:ext cx="1828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9160" name="Line 8"/>
          <p:cNvSpPr>
            <a:spLocks noChangeShapeType="1"/>
          </p:cNvSpPr>
          <p:nvPr/>
        </p:nvSpPr>
        <p:spPr bwMode="auto">
          <a:xfrm>
            <a:off x="2843213" y="1627188"/>
            <a:ext cx="779462" cy="0"/>
          </a:xfrm>
          <a:prstGeom prst="line">
            <a:avLst/>
          </a:prstGeom>
          <a:noFill/>
          <a:ln w="139700">
            <a:solidFill>
              <a:schemeClr val="tx1"/>
            </a:solidFill>
            <a:round/>
            <a:headEnd/>
            <a:tailEnd/>
          </a:ln>
          <a:effectLst/>
          <a:extLst/>
        </p:spPr>
        <p:txBody>
          <a:bodyPr/>
          <a:lstStyle/>
          <a:p>
            <a:pPr>
              <a:defRPr/>
            </a:pPr>
            <a:endParaRPr lang="en-US">
              <a:cs typeface="+mn-cs"/>
            </a:endParaRPr>
          </a:p>
        </p:txBody>
      </p:sp>
      <p:pic>
        <p:nvPicPr>
          <p:cNvPr id="3889162" name="Picture 10" descr="dna information Storage aspir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0" y="990600"/>
            <a:ext cx="2895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9161" name="Rectangle 9"/>
          <p:cNvSpPr>
            <a:spLocks noChangeArrowheads="1"/>
          </p:cNvSpPr>
          <p:nvPr/>
        </p:nvSpPr>
        <p:spPr bwMode="auto">
          <a:xfrm>
            <a:off x="3657600" y="1219200"/>
            <a:ext cx="4953000" cy="1752600"/>
          </a:xfrm>
          <a:prstGeom prst="rect">
            <a:avLst/>
          </a:prstGeom>
          <a:solidFill>
            <a:schemeClr val="accent2"/>
          </a:solidFill>
          <a:ln w="9525">
            <a:solidFill>
              <a:schemeClr val="tx2"/>
            </a:solidFill>
            <a:miter lim="800000"/>
            <a:headEnd/>
            <a:tailEnd/>
          </a:ln>
          <a:effectLst/>
          <a:extLst/>
        </p:spPr>
        <p:txBody>
          <a:bodyPr wrap="none" anchor="ctr"/>
          <a:lstStyle/>
          <a:p>
            <a:pPr>
              <a:defRPr/>
            </a:pPr>
            <a:endParaRPr lang="en-US">
              <a:cs typeface="+mn-cs"/>
            </a:endParaRPr>
          </a:p>
        </p:txBody>
      </p:sp>
      <p:sp>
        <p:nvSpPr>
          <p:cNvPr id="3889159" name="Text Box 7"/>
          <p:cNvSpPr txBox="1">
            <a:spLocks noChangeArrowheads="1"/>
          </p:cNvSpPr>
          <p:nvPr/>
        </p:nvSpPr>
        <p:spPr bwMode="auto">
          <a:xfrm>
            <a:off x="3733800" y="1447800"/>
            <a:ext cx="4800600" cy="10779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200" b="1" smtClean="0">
                <a:solidFill>
                  <a:schemeClr val="bg1"/>
                </a:solidFill>
                <a:cs typeface="Arial" charset="0"/>
              </a:rPr>
              <a:t>一个针子头上</a:t>
            </a:r>
            <a:r>
              <a:rPr lang="en-US" sz="3200" b="1" smtClean="0">
                <a:solidFill>
                  <a:schemeClr val="bg1"/>
                </a:solidFill>
                <a:cs typeface="Arial" charset="0"/>
              </a:rPr>
              <a:t>大约</a:t>
            </a:r>
            <a:r>
              <a:rPr lang="zh-CN" altLang="en-US" sz="3200" b="1" smtClean="0">
                <a:solidFill>
                  <a:schemeClr val="bg1"/>
                </a:solidFill>
                <a:cs typeface="Arial" charset="0"/>
              </a:rPr>
              <a:t>可有</a:t>
            </a:r>
            <a:r>
              <a:rPr lang="en-US" altLang="ja-JP" sz="3200" b="1" smtClean="0">
                <a:solidFill>
                  <a:schemeClr val="bg1"/>
                </a:solidFill>
                <a:cs typeface="Arial" charset="0"/>
              </a:rPr>
              <a:t>1.55</a:t>
            </a:r>
            <a:r>
              <a:rPr lang="en-US" sz="3200" b="1" smtClean="0">
                <a:solidFill>
                  <a:schemeClr val="bg1"/>
                </a:solidFill>
                <a:cs typeface="Arial" charset="0"/>
              </a:rPr>
              <a:t>亿</a:t>
            </a:r>
            <a:r>
              <a:rPr lang="en-US" altLang="ja-JP" sz="3200" b="1" smtClean="0">
                <a:solidFill>
                  <a:schemeClr val="bg1"/>
                </a:solidFill>
                <a:cs typeface="Arial" charset="0"/>
              </a:rPr>
              <a:t>​​</a:t>
            </a:r>
            <a:r>
              <a:rPr lang="en-US" sz="3200" b="1" smtClean="0">
                <a:solidFill>
                  <a:schemeClr val="bg1"/>
                </a:solidFill>
                <a:cs typeface="Arial" charset="0"/>
              </a:rPr>
              <a:t>人的</a:t>
            </a:r>
            <a:r>
              <a:rPr lang="en-US" altLang="ja-JP" sz="3200" b="1" smtClean="0">
                <a:solidFill>
                  <a:schemeClr val="bg1"/>
                </a:solidFill>
                <a:cs typeface="Arial" charset="0"/>
              </a:rPr>
              <a:t>DNA</a:t>
            </a:r>
            <a:r>
              <a:rPr lang="en-US" sz="3200" b="1" smtClean="0">
                <a:solidFill>
                  <a:schemeClr val="bg1"/>
                </a:solidFill>
                <a:cs typeface="Arial" charset="0"/>
              </a:rPr>
              <a:t>分子</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9159"/>
                                        </p:tgtEl>
                                        <p:attrNameLst>
                                          <p:attrName>style.visibility</p:attrName>
                                        </p:attrNameLst>
                                      </p:cBhvr>
                                      <p:to>
                                        <p:strVal val="visible"/>
                                      </p:to>
                                    </p:set>
                                    <p:anim calcmode="lin" valueType="num">
                                      <p:cBhvr>
                                        <p:cTn id="7" dur="500" fill="hold"/>
                                        <p:tgtEl>
                                          <p:spTgt spid="3889159"/>
                                        </p:tgtEl>
                                        <p:attrNameLst>
                                          <p:attrName>ppt_w</p:attrName>
                                        </p:attrNameLst>
                                      </p:cBhvr>
                                      <p:tavLst>
                                        <p:tav tm="0">
                                          <p:val>
                                            <p:fltVal val="0"/>
                                          </p:val>
                                        </p:tav>
                                        <p:tav tm="100000">
                                          <p:val>
                                            <p:strVal val="#ppt_w"/>
                                          </p:val>
                                        </p:tav>
                                      </p:tavLst>
                                    </p:anim>
                                    <p:anim calcmode="lin" valueType="num">
                                      <p:cBhvr>
                                        <p:cTn id="8" dur="500" fill="hold"/>
                                        <p:tgtEl>
                                          <p:spTgt spid="3889159"/>
                                        </p:tgtEl>
                                        <p:attrNameLst>
                                          <p:attrName>ppt_h</p:attrName>
                                        </p:attrNameLst>
                                      </p:cBhvr>
                                      <p:tavLst>
                                        <p:tav tm="0">
                                          <p:val>
                                            <p:fltVal val="0"/>
                                          </p:val>
                                        </p:tav>
                                        <p:tav tm="100000">
                                          <p:val>
                                            <p:strVal val="#ppt_h"/>
                                          </p:val>
                                        </p:tav>
                                      </p:tavLst>
                                    </p:anim>
                                    <p:animEffect transition="in" filter="fade">
                                      <p:cBhvr>
                                        <p:cTn id="9" dur="500"/>
                                        <p:tgtEl>
                                          <p:spTgt spid="388915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89161"/>
                                        </p:tgtEl>
                                        <p:attrNameLst>
                                          <p:attrName>style.visibility</p:attrName>
                                        </p:attrNameLst>
                                      </p:cBhvr>
                                      <p:to>
                                        <p:strVal val="visible"/>
                                      </p:to>
                                    </p:set>
                                    <p:anim calcmode="lin" valueType="num">
                                      <p:cBhvr>
                                        <p:cTn id="12" dur="500" fill="hold"/>
                                        <p:tgtEl>
                                          <p:spTgt spid="3889161"/>
                                        </p:tgtEl>
                                        <p:attrNameLst>
                                          <p:attrName>ppt_w</p:attrName>
                                        </p:attrNameLst>
                                      </p:cBhvr>
                                      <p:tavLst>
                                        <p:tav tm="0">
                                          <p:val>
                                            <p:fltVal val="0"/>
                                          </p:val>
                                        </p:tav>
                                        <p:tav tm="100000">
                                          <p:val>
                                            <p:strVal val="#ppt_w"/>
                                          </p:val>
                                        </p:tav>
                                      </p:tavLst>
                                    </p:anim>
                                    <p:anim calcmode="lin" valueType="num">
                                      <p:cBhvr>
                                        <p:cTn id="13" dur="500" fill="hold"/>
                                        <p:tgtEl>
                                          <p:spTgt spid="3889161"/>
                                        </p:tgtEl>
                                        <p:attrNameLst>
                                          <p:attrName>ppt_h</p:attrName>
                                        </p:attrNameLst>
                                      </p:cBhvr>
                                      <p:tavLst>
                                        <p:tav tm="0">
                                          <p:val>
                                            <p:fltVal val="0"/>
                                          </p:val>
                                        </p:tav>
                                        <p:tav tm="100000">
                                          <p:val>
                                            <p:strVal val="#ppt_h"/>
                                          </p:val>
                                        </p:tav>
                                      </p:tavLst>
                                    </p:anim>
                                    <p:animEffect transition="in" filter="fade">
                                      <p:cBhvr>
                                        <p:cTn id="14" dur="500"/>
                                        <p:tgtEl>
                                          <p:spTgt spid="38891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1" nodeType="clickEffect">
                                  <p:stCondLst>
                                    <p:cond delay="0"/>
                                  </p:stCondLst>
                                  <p:childTnLst>
                                    <p:anim calcmode="lin" valueType="num">
                                      <p:cBhvr>
                                        <p:cTn id="18" dur="500"/>
                                        <p:tgtEl>
                                          <p:spTgt spid="3889161"/>
                                        </p:tgtEl>
                                        <p:attrNameLst>
                                          <p:attrName>ppt_w</p:attrName>
                                        </p:attrNameLst>
                                      </p:cBhvr>
                                      <p:tavLst>
                                        <p:tav tm="0">
                                          <p:val>
                                            <p:strVal val="ppt_w"/>
                                          </p:val>
                                        </p:tav>
                                        <p:tav tm="100000">
                                          <p:val>
                                            <p:fltVal val="0"/>
                                          </p:val>
                                        </p:tav>
                                      </p:tavLst>
                                    </p:anim>
                                    <p:anim calcmode="lin" valueType="num">
                                      <p:cBhvr>
                                        <p:cTn id="19" dur="500"/>
                                        <p:tgtEl>
                                          <p:spTgt spid="3889161"/>
                                        </p:tgtEl>
                                        <p:attrNameLst>
                                          <p:attrName>ppt_h</p:attrName>
                                        </p:attrNameLst>
                                      </p:cBhvr>
                                      <p:tavLst>
                                        <p:tav tm="0">
                                          <p:val>
                                            <p:strVal val="ppt_h"/>
                                          </p:val>
                                        </p:tav>
                                        <p:tav tm="100000">
                                          <p:val>
                                            <p:fltVal val="0"/>
                                          </p:val>
                                        </p:tav>
                                      </p:tavLst>
                                    </p:anim>
                                    <p:animEffect transition="out" filter="fade">
                                      <p:cBhvr>
                                        <p:cTn id="20" dur="500"/>
                                        <p:tgtEl>
                                          <p:spTgt spid="3889161"/>
                                        </p:tgtEl>
                                      </p:cBhvr>
                                    </p:animEffect>
                                    <p:set>
                                      <p:cBhvr>
                                        <p:cTn id="21" dur="1" fill="hold">
                                          <p:stCondLst>
                                            <p:cond delay="499"/>
                                          </p:stCondLst>
                                        </p:cTn>
                                        <p:tgtEl>
                                          <p:spTgt spid="3889161"/>
                                        </p:tgtEl>
                                        <p:attrNameLst>
                                          <p:attrName>style.visibility</p:attrName>
                                        </p:attrNameLst>
                                      </p:cBhvr>
                                      <p:to>
                                        <p:strVal val="hidden"/>
                                      </p:to>
                                    </p:set>
                                  </p:childTnLst>
                                </p:cTn>
                              </p:par>
                              <p:par>
                                <p:cTn id="22" presetID="53" presetClass="exit" presetSubtype="0" fill="hold" grpId="1" nodeType="withEffect">
                                  <p:stCondLst>
                                    <p:cond delay="0"/>
                                  </p:stCondLst>
                                  <p:childTnLst>
                                    <p:anim calcmode="lin" valueType="num">
                                      <p:cBhvr>
                                        <p:cTn id="23" dur="500"/>
                                        <p:tgtEl>
                                          <p:spTgt spid="3889159"/>
                                        </p:tgtEl>
                                        <p:attrNameLst>
                                          <p:attrName>ppt_w</p:attrName>
                                        </p:attrNameLst>
                                      </p:cBhvr>
                                      <p:tavLst>
                                        <p:tav tm="0">
                                          <p:val>
                                            <p:strVal val="ppt_w"/>
                                          </p:val>
                                        </p:tav>
                                        <p:tav tm="100000">
                                          <p:val>
                                            <p:fltVal val="0"/>
                                          </p:val>
                                        </p:tav>
                                      </p:tavLst>
                                    </p:anim>
                                    <p:anim calcmode="lin" valueType="num">
                                      <p:cBhvr>
                                        <p:cTn id="24" dur="500"/>
                                        <p:tgtEl>
                                          <p:spTgt spid="3889159"/>
                                        </p:tgtEl>
                                        <p:attrNameLst>
                                          <p:attrName>ppt_h</p:attrName>
                                        </p:attrNameLst>
                                      </p:cBhvr>
                                      <p:tavLst>
                                        <p:tav tm="0">
                                          <p:val>
                                            <p:strVal val="ppt_h"/>
                                          </p:val>
                                        </p:tav>
                                        <p:tav tm="100000">
                                          <p:val>
                                            <p:fltVal val="0"/>
                                          </p:val>
                                        </p:tav>
                                      </p:tavLst>
                                    </p:anim>
                                    <p:animEffect transition="out" filter="fade">
                                      <p:cBhvr>
                                        <p:cTn id="25" dur="500"/>
                                        <p:tgtEl>
                                          <p:spTgt spid="3889159"/>
                                        </p:tgtEl>
                                      </p:cBhvr>
                                    </p:animEffect>
                                    <p:set>
                                      <p:cBhvr>
                                        <p:cTn id="26" dur="1" fill="hold">
                                          <p:stCondLst>
                                            <p:cond delay="499"/>
                                          </p:stCondLst>
                                        </p:cTn>
                                        <p:tgtEl>
                                          <p:spTgt spid="3889159"/>
                                        </p:tgtEl>
                                        <p:attrNameLst>
                                          <p:attrName>style.visibility</p:attrName>
                                        </p:attrNameLst>
                                      </p:cBhvr>
                                      <p:to>
                                        <p:strVal val="hidden"/>
                                      </p:to>
                                    </p:set>
                                  </p:childTnLst>
                                </p:cTn>
                              </p:par>
                            </p:childTnLst>
                          </p:cTn>
                        </p:par>
                        <p:par>
                          <p:cTn id="27" fill="hold" nodeType="afterGroup">
                            <p:stCondLst>
                              <p:cond delay="500"/>
                            </p:stCondLst>
                            <p:childTnLst>
                              <p:par>
                                <p:cTn id="28" presetID="22" presetClass="exit" presetSubtype="4" fill="hold" nodeType="afterEffect">
                                  <p:stCondLst>
                                    <p:cond delay="0"/>
                                  </p:stCondLst>
                                  <p:childTnLst>
                                    <p:animEffect transition="out" filter="wipe(down)">
                                      <p:cBhvr>
                                        <p:cTn id="29" dur="500"/>
                                        <p:tgtEl>
                                          <p:spTgt spid="3889158"/>
                                        </p:tgtEl>
                                      </p:cBhvr>
                                    </p:animEffect>
                                    <p:set>
                                      <p:cBhvr>
                                        <p:cTn id="30" dur="1" fill="hold">
                                          <p:stCondLst>
                                            <p:cond delay="499"/>
                                          </p:stCondLst>
                                        </p:cTn>
                                        <p:tgtEl>
                                          <p:spTgt spid="388915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4" fill="hold" nodeType="clickEffect">
                                  <p:stCondLst>
                                    <p:cond delay="0"/>
                                  </p:stCondLst>
                                  <p:childTnLst>
                                    <p:animEffect transition="out" filter="wipe(down)">
                                      <p:cBhvr>
                                        <p:cTn id="34" dur="500"/>
                                        <p:tgtEl>
                                          <p:spTgt spid="3889162"/>
                                        </p:tgtEl>
                                      </p:cBhvr>
                                    </p:animEffect>
                                    <p:set>
                                      <p:cBhvr>
                                        <p:cTn id="35" dur="1" fill="hold">
                                          <p:stCondLst>
                                            <p:cond delay="499"/>
                                          </p:stCondLst>
                                        </p:cTn>
                                        <p:tgtEl>
                                          <p:spTgt spid="3889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9161" grpId="0" animBg="1"/>
      <p:bldP spid="3889161" grpId="1" animBg="1"/>
      <p:bldP spid="3889159" grpId="0"/>
      <p:bldP spid="3889159"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biologybkg"/>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1011" name="Rectangle 3"/>
          <p:cNvSpPr>
            <a:spLocks noChangeArrowheads="1"/>
          </p:cNvSpPr>
          <p:nvPr/>
        </p:nvSpPr>
        <p:spPr bwMode="auto">
          <a:xfrm>
            <a:off x="990600" y="5210175"/>
            <a:ext cx="2438400" cy="1190625"/>
          </a:xfrm>
          <a:prstGeom prst="rect">
            <a:avLst/>
          </a:prstGeom>
          <a:solidFill>
            <a:schemeClr val="tx1"/>
          </a:solidFill>
          <a:ln>
            <a:noFill/>
          </a:ln>
          <a:effectLst/>
          <a:extLst/>
        </p:spPr>
        <p:txBody>
          <a:bodyPr>
            <a:spAutoFit/>
          </a:bodyPr>
          <a:lstStyle/>
          <a:p>
            <a:pPr algn="ctr" eaLnBrk="0" hangingPunct="0">
              <a:defRPr/>
            </a:pPr>
            <a:r>
              <a:rPr lang="en-US" sz="3600" b="1">
                <a:solidFill>
                  <a:schemeClr val="bg1"/>
                </a:solidFill>
                <a:latin typeface="Trebuchet MS" charset="0"/>
                <a:cs typeface="+mn-cs"/>
              </a:rPr>
              <a:t>Bill Gates</a:t>
            </a:r>
          </a:p>
          <a:p>
            <a:pPr algn="ctr" eaLnBrk="0" hangingPunct="0">
              <a:defRPr/>
            </a:pPr>
            <a:r>
              <a:rPr lang="en-US" sz="3600" b="1">
                <a:solidFill>
                  <a:schemeClr val="bg1"/>
                </a:solidFill>
                <a:latin typeface="Trebuchet MS" charset="0"/>
                <a:cs typeface="+mn-cs"/>
              </a:rPr>
              <a:t>Microsoft</a:t>
            </a:r>
          </a:p>
        </p:txBody>
      </p:sp>
      <p:sp>
        <p:nvSpPr>
          <p:cNvPr id="4651012" name="Rectangle 4"/>
          <p:cNvSpPr>
            <a:spLocks noChangeArrowheads="1"/>
          </p:cNvSpPr>
          <p:nvPr/>
        </p:nvSpPr>
        <p:spPr bwMode="auto">
          <a:xfrm>
            <a:off x="4038600" y="609600"/>
            <a:ext cx="4800600" cy="4094163"/>
          </a:xfrm>
          <a:prstGeom prst="rect">
            <a:avLst/>
          </a:prstGeom>
          <a:noFill/>
          <a:ln>
            <a:noFill/>
          </a:ln>
          <a:effectLst>
            <a:outerShdw blurRad="63500" dist="38099" dir="2700000" algn="ctr" rotWithShape="0">
              <a:schemeClr val="tx1">
                <a:alpha val="74998"/>
              </a:schemeClr>
            </a:outerShdw>
          </a:effectLst>
          <a:extLst/>
        </p:spPr>
        <p:txBody>
          <a:bodyPr>
            <a:spAutoFit/>
          </a:bodyPr>
          <a:lstStyle/>
          <a:p>
            <a:pPr eaLnBrk="0" hangingPunct="0">
              <a:defRPr/>
            </a:pPr>
            <a:r>
              <a:rPr lang="en-US" altLang="ja-JP" sz="5200" b="1">
                <a:solidFill>
                  <a:schemeClr val="bg1"/>
                </a:solidFill>
                <a:cs typeface="Arial" charset="0"/>
              </a:rPr>
              <a:t>“DNA</a:t>
            </a:r>
            <a:r>
              <a:rPr lang="zh-CN" altLang="en-US" sz="5200" b="1">
                <a:solidFill>
                  <a:schemeClr val="bg1"/>
                </a:solidFill>
                <a:cs typeface="Arial" charset="0"/>
              </a:rPr>
              <a:t>似乎像</a:t>
            </a:r>
            <a:r>
              <a:rPr lang="ja-JP" altLang="en-US" sz="5200" b="1">
                <a:solidFill>
                  <a:schemeClr val="bg1"/>
                </a:solidFill>
                <a:cs typeface="Arial" charset="0"/>
              </a:rPr>
              <a:t>个软件程序，但它是我们</a:t>
            </a:r>
            <a:r>
              <a:rPr lang="zh-CN" altLang="en-US" sz="5200" b="1">
                <a:solidFill>
                  <a:schemeClr val="bg1"/>
                </a:solidFill>
                <a:cs typeface="Arial" charset="0"/>
              </a:rPr>
              <a:t>所</a:t>
            </a:r>
            <a:r>
              <a:rPr lang="ja-JP" altLang="en-US" sz="5200" b="1">
                <a:solidFill>
                  <a:schemeClr val="bg1"/>
                </a:solidFill>
                <a:cs typeface="Arial" charset="0"/>
              </a:rPr>
              <a:t>能够设计</a:t>
            </a:r>
            <a:r>
              <a:rPr lang="zh-CN" altLang="en-US" sz="5200" b="1">
                <a:solidFill>
                  <a:schemeClr val="bg1"/>
                </a:solidFill>
                <a:cs typeface="Arial" charset="0"/>
              </a:rPr>
              <a:t>来得</a:t>
            </a:r>
            <a:r>
              <a:rPr lang="ja-JP" altLang="en-US" sz="5200" b="1">
                <a:solidFill>
                  <a:srgbClr val="FFFF00"/>
                </a:solidFill>
                <a:cs typeface="Arial" charset="0"/>
              </a:rPr>
              <a:t>复杂</a:t>
            </a:r>
            <a:r>
              <a:rPr lang="zh-CN" altLang="en-US" sz="5200" b="1">
                <a:solidFill>
                  <a:srgbClr val="FFFF00"/>
                </a:solidFill>
                <a:cs typeface="Arial" charset="0"/>
              </a:rPr>
              <a:t>许多</a:t>
            </a:r>
            <a:r>
              <a:rPr lang="ja-JP" altLang="en-US" sz="5200" b="1">
                <a:solidFill>
                  <a:schemeClr val="bg1"/>
                </a:solidFill>
                <a:cs typeface="Arial" charset="0"/>
              </a:rPr>
              <a:t>。”</a:t>
            </a:r>
            <a:endParaRPr lang="en-US" sz="5200">
              <a:solidFill>
                <a:schemeClr val="bg1"/>
              </a:solidFill>
              <a:latin typeface="Trebuchet MS" charset="0"/>
              <a:cs typeface="Arial" charset="0"/>
            </a:endParaRPr>
          </a:p>
        </p:txBody>
      </p:sp>
      <p:pic>
        <p:nvPicPr>
          <p:cNvPr id="354308" name="Picture 5" descr="gate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685800"/>
            <a:ext cx="3263900" cy="4445000"/>
          </a:xfrm>
          <a:prstGeom prst="rect">
            <a:avLst/>
          </a:prstGeom>
          <a:noFill/>
          <a:ln w="222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42" name="Text Box 2"/>
          <p:cNvSpPr txBox="1">
            <a:spLocks noChangeArrowheads="1"/>
          </p:cNvSpPr>
          <p:nvPr/>
        </p:nvSpPr>
        <p:spPr bwMode="auto">
          <a:xfrm>
            <a:off x="381000" y="425450"/>
            <a:ext cx="8305800" cy="94615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600" b="1" smtClean="0">
                <a:solidFill>
                  <a:srgbClr val="BBE0E3"/>
                </a:solidFill>
                <a:cs typeface="Arial" charset="0"/>
              </a:rPr>
              <a:t>关键问题</a:t>
            </a:r>
            <a:endParaRPr lang="en-US" sz="5600" b="1" smtClean="0">
              <a:solidFill>
                <a:srgbClr val="BBE0E3"/>
              </a:solidFill>
              <a:cs typeface="Arial" charset="0"/>
            </a:endParaRPr>
          </a:p>
        </p:txBody>
      </p:sp>
      <p:sp>
        <p:nvSpPr>
          <p:cNvPr id="2211843" name="Text Box 3"/>
          <p:cNvSpPr txBox="1">
            <a:spLocks noChangeArrowheads="1"/>
          </p:cNvSpPr>
          <p:nvPr/>
        </p:nvSpPr>
        <p:spPr bwMode="auto">
          <a:xfrm>
            <a:off x="457200" y="1617663"/>
            <a:ext cx="8305800" cy="17240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defRPr/>
            </a:pPr>
            <a:r>
              <a:rPr lang="en-US" sz="5300" b="1" smtClean="0">
                <a:solidFill>
                  <a:srgbClr val="FFFFFF"/>
                </a:solidFill>
                <a:cs typeface="Arial" charset="0"/>
              </a:rPr>
              <a:t> 第一个微观生物的DNA信息</a:t>
            </a:r>
            <a:r>
              <a:rPr lang="zh-CN" altLang="en-US" sz="5300" b="1" smtClean="0">
                <a:solidFill>
                  <a:srgbClr val="FFFFFF"/>
                </a:solidFill>
                <a:cs typeface="Arial" charset="0"/>
              </a:rPr>
              <a:t>如何产生</a:t>
            </a:r>
            <a:r>
              <a:rPr lang="en-US" sz="5300" b="1" smtClean="0">
                <a:solidFill>
                  <a:srgbClr val="FFFFFF"/>
                </a:solidFill>
                <a:cs typeface="Arial" charset="0"/>
              </a:rPr>
              <a:t>的？</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r>
              <a:rPr lang="en-US">
                <a:latin typeface="Arial" charset="0"/>
              </a:rPr>
              <a:t>Miller</a:t>
            </a:r>
            <a:r>
              <a:rPr lang="fr-FR" altLang="ja-JP">
                <a:latin typeface="Arial" charset="0"/>
              </a:rPr>
              <a:t>'</a:t>
            </a:r>
            <a:r>
              <a:rPr lang="en-US">
                <a:latin typeface="Arial" charset="0"/>
              </a:rPr>
              <a:t>s Experiment</a:t>
            </a:r>
          </a:p>
        </p:txBody>
      </p:sp>
      <p:pic>
        <p:nvPicPr>
          <p:cNvPr id="358403" name="Picture 3" descr="024 Miller's testing devi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457200"/>
            <a:ext cx="48482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ext Box 4"/>
          <p:cNvSpPr txBox="1">
            <a:spLocks noChangeArrowheads="1"/>
          </p:cNvSpPr>
          <p:nvPr/>
        </p:nvSpPr>
        <p:spPr bwMode="auto">
          <a:xfrm>
            <a:off x="5943600" y="838200"/>
            <a:ext cx="2667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pPr>
            <a:r>
              <a:rPr lang="en-US" sz="3200" b="1">
                <a:solidFill>
                  <a:srgbClr val="FFFF00"/>
                </a:solidFill>
                <a:cs typeface="Arial" charset="0"/>
              </a:rPr>
              <a:t>斯坦利·米勒</a:t>
            </a:r>
            <a:endParaRPr lang="en-US" altLang="ja-JP" sz="3200" b="1">
              <a:solidFill>
                <a:srgbClr val="FFFF00"/>
              </a:solidFill>
              <a:cs typeface="Arial" charset="0"/>
            </a:endParaRPr>
          </a:p>
          <a:p>
            <a:pPr eaLnBrk="1" hangingPunct="1">
              <a:lnSpc>
                <a:spcPct val="90000"/>
              </a:lnSpc>
              <a:spcBef>
                <a:spcPct val="30000"/>
              </a:spcBef>
            </a:pPr>
            <a:r>
              <a:rPr lang="en-US" sz="3200" b="1">
                <a:solidFill>
                  <a:srgbClr val="FFFF00"/>
                </a:solidFill>
                <a:cs typeface="Arial" charset="0"/>
              </a:rPr>
              <a:t>&amp;</a:t>
            </a:r>
          </a:p>
          <a:p>
            <a:pPr eaLnBrk="1" hangingPunct="1">
              <a:lnSpc>
                <a:spcPct val="90000"/>
              </a:lnSpc>
              <a:spcBef>
                <a:spcPct val="30000"/>
              </a:spcBef>
            </a:pPr>
            <a:r>
              <a:rPr lang="en-US" sz="3200" b="1">
                <a:solidFill>
                  <a:srgbClr val="FFFF00"/>
                </a:solidFill>
                <a:cs typeface="Arial" charset="0"/>
              </a:rPr>
              <a:t>Dr. 哈罗德·尤里</a:t>
            </a:r>
            <a:endParaRPr lang="en-US" altLang="ja-JP" sz="3200" b="1">
              <a:solidFill>
                <a:srgbClr val="FFFF00"/>
              </a:solidFill>
              <a:cs typeface="Arial" charset="0"/>
            </a:endParaRPr>
          </a:p>
          <a:p>
            <a:pPr eaLnBrk="1" hangingPunct="1">
              <a:spcBef>
                <a:spcPct val="50000"/>
              </a:spcBef>
            </a:pPr>
            <a:endParaRPr lang="en-US" sz="3200" b="1">
              <a:solidFill>
                <a:srgbClr val="FFFF00"/>
              </a:solidFill>
              <a:cs typeface="Arial" charset="0"/>
            </a:endParaRPr>
          </a:p>
          <a:p>
            <a:pPr eaLnBrk="1" hangingPunct="1">
              <a:spcBef>
                <a:spcPct val="50000"/>
              </a:spcBef>
            </a:pPr>
            <a:endParaRPr lang="en-US" sz="3200" b="1">
              <a:solidFill>
                <a:srgbClr val="FFFF00"/>
              </a:solidFill>
              <a:cs typeface="Arial" charset="0"/>
            </a:endParaRPr>
          </a:p>
          <a:p>
            <a:pPr eaLnBrk="1" hangingPunct="1">
              <a:spcBef>
                <a:spcPct val="50000"/>
              </a:spcBef>
            </a:pPr>
            <a:r>
              <a:rPr lang="en-US" sz="4800" b="1">
                <a:solidFill>
                  <a:schemeClr val="bg1"/>
                </a:solidFill>
                <a:cs typeface="Arial" charset="0"/>
              </a:rPr>
              <a:t>1953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3666" name="Rectangle 2"/>
          <p:cNvSpPr>
            <a:spLocks noGrp="1" noChangeArrowheads="1"/>
          </p:cNvSpPr>
          <p:nvPr>
            <p:ph type="title"/>
          </p:nvPr>
        </p:nvSpPr>
        <p:spPr/>
        <p:txBody>
          <a:bodyPr/>
          <a:lstStyle/>
          <a:p>
            <a:pPr eaLnBrk="1" hangingPunct="1">
              <a:defRPr/>
            </a:pPr>
            <a:r>
              <a:rPr kumimoji="0" lang="en-US">
                <a:latin typeface="Arial" charset="0"/>
                <a:ea typeface="MS PGothic" charset="0"/>
                <a:cs typeface="MS PGothic" charset="0"/>
              </a:rPr>
              <a:t>Plain Rock Background - old</a:t>
            </a:r>
          </a:p>
        </p:txBody>
      </p:sp>
      <p:pic>
        <p:nvPicPr>
          <p:cNvPr id="360450" name="Picture 3" descr="Plainrockb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3668" name="Text Box 4"/>
          <p:cNvSpPr txBox="1">
            <a:spLocks noChangeArrowheads="1"/>
          </p:cNvSpPr>
          <p:nvPr/>
        </p:nvSpPr>
        <p:spPr bwMode="auto">
          <a:xfrm>
            <a:off x="3048000" y="819150"/>
            <a:ext cx="5334000" cy="18748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3600" b="1" smtClean="0">
                <a:solidFill>
                  <a:srgbClr val="FFFF00"/>
                </a:solidFill>
                <a:effectLst>
                  <a:outerShdw blurRad="38100" dist="38100" dir="2700000" algn="tl">
                    <a:srgbClr val="000000"/>
                  </a:outerShdw>
                </a:effectLst>
                <a:cs typeface="Arial" charset="0"/>
              </a:rPr>
              <a:t>“愚蠢的原子怎么自发地写自己的软件</a:t>
            </a:r>
            <a:r>
              <a:rPr lang="en-US" altLang="ja-JP" sz="3600" b="1" smtClean="0">
                <a:solidFill>
                  <a:srgbClr val="FFFF00"/>
                </a:solidFill>
                <a:effectLst>
                  <a:outerShdw blurRad="38100" dist="38100" dir="2700000" algn="tl">
                    <a:srgbClr val="000000"/>
                  </a:outerShdw>
                </a:effectLst>
                <a:cs typeface="Arial" charset="0"/>
              </a:rPr>
              <a:t>… ? </a:t>
            </a:r>
          </a:p>
          <a:p>
            <a:pPr eaLnBrk="1" hangingPunct="1">
              <a:lnSpc>
                <a:spcPct val="90000"/>
              </a:lnSpc>
              <a:spcBef>
                <a:spcPct val="50000"/>
              </a:spcBef>
              <a:defRPr/>
            </a:pPr>
            <a:r>
              <a:rPr lang="zh-CN" altLang="en-US" sz="3600" b="1" smtClean="0">
                <a:solidFill>
                  <a:srgbClr val="FFFF00"/>
                </a:solidFill>
                <a:effectLst>
                  <a:outerShdw blurRad="38100" dist="38100" dir="2700000" algn="tl">
                    <a:srgbClr val="000000"/>
                  </a:outerShdw>
                </a:effectLst>
                <a:cs typeface="Arial" charset="0"/>
              </a:rPr>
              <a:t>无人知</a:t>
            </a:r>
            <a:r>
              <a:rPr lang="en-US" altLang="ja-JP" sz="3600" b="1" smtClean="0">
                <a:solidFill>
                  <a:srgbClr val="FFFF00"/>
                </a:solidFill>
                <a:effectLst>
                  <a:outerShdw blurRad="38100" dist="38100" dir="2700000" algn="tl">
                    <a:srgbClr val="000000"/>
                  </a:outerShdw>
                </a:effectLst>
                <a:cs typeface="Arial" charset="0"/>
              </a:rPr>
              <a:t>…</a:t>
            </a:r>
            <a:r>
              <a:rPr lang="ja-JP" altLang="en-US" sz="3600" b="1" smtClean="0">
                <a:solidFill>
                  <a:srgbClr val="FFFF00"/>
                </a:solidFill>
                <a:effectLst>
                  <a:outerShdw blurRad="38100" dist="38100" dir="2700000" algn="tl">
                    <a:srgbClr val="000000"/>
                  </a:outerShdw>
                </a:effectLst>
                <a:cs typeface="Arial" charset="0"/>
              </a:rPr>
              <a:t>”</a:t>
            </a:r>
            <a:endParaRPr lang="en-US" sz="3600" b="1" smtClean="0">
              <a:solidFill>
                <a:srgbClr val="FFFF00"/>
              </a:solidFill>
              <a:effectLst>
                <a:outerShdw blurRad="38100" dist="38100" dir="2700000" algn="tl">
                  <a:srgbClr val="000000"/>
                </a:outerShdw>
              </a:effectLst>
              <a:cs typeface="Arial" charset="0"/>
            </a:endParaRPr>
          </a:p>
        </p:txBody>
      </p:sp>
      <p:sp>
        <p:nvSpPr>
          <p:cNvPr id="3953669" name="Rectangle 5"/>
          <p:cNvSpPr>
            <a:spLocks noChangeArrowheads="1"/>
          </p:cNvSpPr>
          <p:nvPr/>
        </p:nvSpPr>
        <p:spPr bwMode="auto">
          <a:xfrm>
            <a:off x="838200" y="609600"/>
            <a:ext cx="2133600" cy="2971800"/>
          </a:xfrm>
          <a:prstGeom prst="rect">
            <a:avLst/>
          </a:prstGeom>
          <a:solidFill>
            <a:srgbClr val="000000"/>
          </a:solidFill>
          <a:ln w="9525">
            <a:solidFill>
              <a:srgbClr val="000000"/>
            </a:solidFill>
            <a:miter lim="800000"/>
            <a:headEnd/>
            <a:tailEnd/>
          </a:ln>
          <a:effectLst/>
          <a:extLst/>
        </p:spPr>
        <p:txBody>
          <a:bodyPr wrap="none" anchor="ctr"/>
          <a:lstStyle/>
          <a:p>
            <a:pPr>
              <a:defRPr/>
            </a:pPr>
            <a:endParaRPr lang="en-US">
              <a:cs typeface="+mn-cs"/>
            </a:endParaRPr>
          </a:p>
        </p:txBody>
      </p:sp>
      <p:pic>
        <p:nvPicPr>
          <p:cNvPr id="360453" name="Picture 6" descr="paul da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3450" y="685800"/>
            <a:ext cx="19272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3671" name="Text Box 7"/>
          <p:cNvSpPr txBox="1">
            <a:spLocks noChangeArrowheads="1"/>
          </p:cNvSpPr>
          <p:nvPr/>
        </p:nvSpPr>
        <p:spPr bwMode="auto">
          <a:xfrm>
            <a:off x="838200" y="3906838"/>
            <a:ext cx="7359650" cy="1350962"/>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CA" sz="4500" b="1">
                <a:solidFill>
                  <a:srgbClr val="FFFF00"/>
                </a:solidFill>
                <a:effectLst>
                  <a:outerShdw blurRad="38100" dist="38100" dir="2700000" algn="tl">
                    <a:srgbClr val="000000"/>
                  </a:outerShdw>
                </a:effectLst>
                <a:cs typeface="Arial" charset="0"/>
              </a:rPr>
              <a:t>“… </a:t>
            </a:r>
            <a:r>
              <a:rPr lang="en-US" sz="4500" b="1">
                <a:solidFill>
                  <a:srgbClr val="FFFF00"/>
                </a:solidFill>
                <a:effectLst>
                  <a:outerShdw blurRad="38100" dist="38100" dir="2700000" algn="tl">
                    <a:srgbClr val="000000"/>
                  </a:outerShdw>
                </a:effectLst>
                <a:cs typeface="Arial" charset="0"/>
              </a:rPr>
              <a:t>没有已知的物理定律能够从虚无中创造信息</a:t>
            </a:r>
            <a:r>
              <a:rPr lang="en-US" altLang="ja-JP" sz="4500" b="1">
                <a:solidFill>
                  <a:srgbClr val="FFFF00"/>
                </a:solidFill>
                <a:effectLst>
                  <a:outerShdw blurRad="38100" dist="38100" dir="2700000" algn="tl">
                    <a:srgbClr val="000000"/>
                  </a:outerShdw>
                </a:effectLst>
                <a:cs typeface="Arial" charset="0"/>
              </a:rPr>
              <a:t>…</a:t>
            </a:r>
            <a:r>
              <a:rPr lang="ja-JP" altLang="en-US" sz="4500" b="1">
                <a:solidFill>
                  <a:srgbClr val="FFFF00"/>
                </a:solidFill>
                <a:effectLst>
                  <a:outerShdw blurRad="38100" dist="38100" dir="2700000" algn="tl">
                    <a:srgbClr val="000000"/>
                  </a:outerShdw>
                </a:effectLst>
                <a:cs typeface="Arial" charset="0"/>
              </a:rPr>
              <a:t>”</a:t>
            </a:r>
            <a:endParaRPr lang="en-US" sz="4500" b="1">
              <a:solidFill>
                <a:srgbClr val="FFFF00"/>
              </a:solidFill>
              <a:effectLst>
                <a:outerShdw blurRad="38100" dist="38100" dir="2700000" algn="tl">
                  <a:srgbClr val="000000"/>
                </a:outerShdw>
              </a:effectLst>
              <a:cs typeface="Arial" charset="0"/>
            </a:endParaRPr>
          </a:p>
        </p:txBody>
      </p:sp>
      <p:sp>
        <p:nvSpPr>
          <p:cNvPr id="3953674" name="Text Box 10"/>
          <p:cNvSpPr txBox="1">
            <a:spLocks noChangeArrowheads="1"/>
          </p:cNvSpPr>
          <p:nvPr/>
        </p:nvSpPr>
        <p:spPr bwMode="auto">
          <a:xfrm>
            <a:off x="838200" y="5486400"/>
            <a:ext cx="7359650" cy="763588"/>
          </a:xfrm>
          <a:prstGeom prst="rect">
            <a:avLst/>
          </a:prstGeom>
          <a:noFill/>
          <a:ln>
            <a:noFill/>
          </a:ln>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mtClean="0">
                <a:solidFill>
                  <a:srgbClr val="000000"/>
                </a:solidFill>
                <a:latin typeface="Arial Black" charset="0"/>
                <a:cs typeface="Arial" charset="0"/>
              </a:rPr>
              <a:t>英文书：</a:t>
            </a:r>
            <a:r>
              <a:rPr lang="en-US" altLang="ja-JP" smtClean="0">
                <a:solidFill>
                  <a:srgbClr val="000000"/>
                </a:solidFill>
                <a:latin typeface="Arial Black" charset="0"/>
                <a:cs typeface="Arial" charset="0"/>
              </a:rPr>
              <a:t>Paul Davies, </a:t>
            </a:r>
            <a:r>
              <a:rPr lang="en-US" altLang="ja-JP" i="1" smtClean="0">
                <a:solidFill>
                  <a:srgbClr val="000000"/>
                </a:solidFill>
                <a:latin typeface="Arial Black" charset="0"/>
                <a:cs typeface="Arial" charset="0"/>
              </a:rPr>
              <a:t>New Scientist</a:t>
            </a:r>
            <a:r>
              <a:rPr lang="en-US" altLang="ja-JP" smtClean="0">
                <a:solidFill>
                  <a:srgbClr val="000000"/>
                </a:solidFill>
                <a:latin typeface="Arial Black" charset="0"/>
                <a:cs typeface="Arial" charset="0"/>
              </a:rPr>
              <a:t>, 163:2204 (18 Sept. 1999), pp. 27-30.</a:t>
            </a:r>
            <a:endParaRPr lang="en-US" smtClean="0">
              <a:solidFill>
                <a:srgbClr val="000000"/>
              </a:solidFill>
              <a:effectLst>
                <a:outerShdw blurRad="38100" dist="38100" dir="2700000" algn="tl">
                  <a:srgbClr val="FFFFFF"/>
                </a:outerShdw>
              </a:effectLst>
              <a:latin typeface="Arial Black"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685800" y="258763"/>
            <a:ext cx="7772400" cy="923925"/>
          </a:xfrm>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zh-CN" altLang="en-US" sz="5400" b="1" kern="1200" dirty="0">
                <a:solidFill>
                  <a:srgbClr val="FFFF00"/>
                </a:solidFill>
                <a:latin typeface="Arial" charset="0"/>
                <a:ea typeface="ＭＳ Ｐゴシック" charset="0"/>
                <a:cs typeface="Arial" charset="0"/>
              </a:rPr>
              <a:t>哲学大自然主义的定义</a:t>
            </a:r>
            <a:endParaRPr lang="en-US" sz="5400" b="1" kern="1200" dirty="0">
              <a:solidFill>
                <a:srgbClr val="FFFF00"/>
              </a:solidFill>
              <a:latin typeface="Arial" charset="0"/>
              <a:ea typeface="ＭＳ Ｐゴシック" charset="0"/>
              <a:cs typeface="Arial" charset="0"/>
            </a:endParaRPr>
          </a:p>
        </p:txBody>
      </p:sp>
      <p:sp>
        <p:nvSpPr>
          <p:cNvPr id="4284420" name="Text Box 4"/>
          <p:cNvSpPr txBox="1">
            <a:spLocks noChangeArrowheads="1"/>
          </p:cNvSpPr>
          <p:nvPr/>
        </p:nvSpPr>
        <p:spPr bwMode="auto">
          <a:xfrm>
            <a:off x="914400" y="1597025"/>
            <a:ext cx="7307263" cy="6461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AutoNum type="arabicPeriod"/>
              <a:defRPr/>
            </a:pPr>
            <a:r>
              <a:rPr lang="en-US" sz="3600" b="1" smtClean="0">
                <a:solidFill>
                  <a:srgbClr val="FFFFFF"/>
                </a:solidFill>
                <a:cs typeface="Arial" charset="0"/>
              </a:rPr>
              <a:t>  </a:t>
            </a:r>
            <a:r>
              <a:rPr lang="zh-CN" altLang="en-US" sz="3600" b="1" smtClean="0">
                <a:solidFill>
                  <a:srgbClr val="FFFFFF"/>
                </a:solidFill>
                <a:cs typeface="Arial" charset="0"/>
              </a:rPr>
              <a:t>所存在的仅有大自然和物质。</a:t>
            </a:r>
            <a:endParaRPr lang="en-US" sz="3600" b="1" smtClean="0">
              <a:solidFill>
                <a:srgbClr val="FFFFFF"/>
              </a:solidFill>
              <a:cs typeface="Arial" charset="0"/>
            </a:endParaRPr>
          </a:p>
        </p:txBody>
      </p:sp>
      <p:sp>
        <p:nvSpPr>
          <p:cNvPr id="4284421" name="Text Box 5"/>
          <p:cNvSpPr txBox="1">
            <a:spLocks noChangeArrowheads="1"/>
          </p:cNvSpPr>
          <p:nvPr/>
        </p:nvSpPr>
        <p:spPr bwMode="auto">
          <a:xfrm>
            <a:off x="909638" y="2968625"/>
            <a:ext cx="7243762" cy="175418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smtClean="0">
                <a:solidFill>
                  <a:srgbClr val="FFFFFF"/>
                </a:solidFill>
                <a:cs typeface="Arial" charset="0"/>
              </a:rPr>
              <a:t>2.  </a:t>
            </a:r>
            <a:r>
              <a:rPr lang="zh-CN" altLang="en-US" sz="3600" b="1" dirty="0" smtClean="0">
                <a:solidFill>
                  <a:srgbClr val="FFFFFF"/>
                </a:solidFill>
                <a:cs typeface="Arial" charset="0"/>
              </a:rPr>
              <a:t>一切可以，也一定能够以</a:t>
            </a:r>
            <a:r>
              <a:rPr lang="zh-CN" altLang="en-US" sz="3600" b="1" dirty="0" smtClean="0">
                <a:solidFill>
                  <a:srgbClr val="FFFF00"/>
                </a:solidFill>
                <a:cs typeface="Arial" charset="0"/>
              </a:rPr>
              <a:t>时间</a:t>
            </a:r>
            <a:r>
              <a:rPr lang="zh-CN" altLang="en-US" sz="3600" b="1" dirty="0" smtClean="0">
                <a:solidFill>
                  <a:srgbClr val="FFFFFF"/>
                </a:solidFill>
                <a:cs typeface="Arial" charset="0"/>
              </a:rPr>
              <a:t>，</a:t>
            </a:r>
            <a:r>
              <a:rPr lang="zh-CN" altLang="en-US" sz="3600" b="1" dirty="0" smtClean="0">
                <a:solidFill>
                  <a:srgbClr val="FFFF00"/>
                </a:solidFill>
                <a:cs typeface="Arial" charset="0"/>
              </a:rPr>
              <a:t>偶然性</a:t>
            </a:r>
            <a:r>
              <a:rPr lang="zh-CN" altLang="en-US" sz="3600" b="1" dirty="0" smtClean="0">
                <a:solidFill>
                  <a:srgbClr val="FFFFFF"/>
                </a:solidFill>
                <a:cs typeface="Arial" charset="0"/>
              </a:rPr>
              <a:t>和</a:t>
            </a:r>
            <a:r>
              <a:rPr lang="zh-CN" altLang="en-US" sz="3600" b="1" dirty="0" smtClean="0">
                <a:solidFill>
                  <a:srgbClr val="FFFF00"/>
                </a:solidFill>
                <a:cs typeface="Arial" charset="0"/>
              </a:rPr>
              <a:t>大自然的法则</a:t>
            </a:r>
            <a:r>
              <a:rPr lang="zh-CN" altLang="en-US" sz="3600" b="1" dirty="0" smtClean="0">
                <a:solidFill>
                  <a:srgbClr val="FFFFFF"/>
                </a:solidFill>
                <a:cs typeface="Arial" charset="0"/>
              </a:rPr>
              <a:t>在物质上的作用。</a:t>
            </a:r>
            <a:endParaRPr lang="en-US" sz="3600" b="1" dirty="0" smtClean="0">
              <a:solidFill>
                <a:srgbClr val="FFFFFF"/>
              </a:solidFill>
              <a:cs typeface="Arial" charset="0"/>
            </a:endParaRPr>
          </a:p>
        </p:txBody>
      </p:sp>
      <p:sp>
        <p:nvSpPr>
          <p:cNvPr id="4284422" name="Text Box 6"/>
          <p:cNvSpPr txBox="1">
            <a:spLocks noChangeArrowheads="1"/>
          </p:cNvSpPr>
          <p:nvPr/>
        </p:nvSpPr>
        <p:spPr bwMode="auto">
          <a:xfrm>
            <a:off x="914400" y="5410200"/>
            <a:ext cx="731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66FF33"/>
                </a:solidFill>
                <a:cs typeface="Arial" charset="0"/>
              </a:rPr>
              <a:t>无神论的宗派</a:t>
            </a:r>
            <a:endParaRPr lang="en-US" sz="4800" b="1">
              <a:solidFill>
                <a:srgbClr val="66FF33"/>
              </a:solidFill>
              <a:cs typeface="Arial"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84420"/>
                                        </p:tgtEl>
                                        <p:attrNameLst>
                                          <p:attrName>style.visibility</p:attrName>
                                        </p:attrNameLst>
                                      </p:cBhvr>
                                      <p:to>
                                        <p:strVal val="visible"/>
                                      </p:to>
                                    </p:set>
                                    <p:animEffect transition="in" filter="wipe(up)">
                                      <p:cBhvr>
                                        <p:cTn id="7" dur="500"/>
                                        <p:tgtEl>
                                          <p:spTgt spid="4284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84421"/>
                                        </p:tgtEl>
                                        <p:attrNameLst>
                                          <p:attrName>style.visibility</p:attrName>
                                        </p:attrNameLst>
                                      </p:cBhvr>
                                      <p:to>
                                        <p:strVal val="visible"/>
                                      </p:to>
                                    </p:set>
                                    <p:animEffect transition="in" filter="wipe(up)">
                                      <p:cBhvr>
                                        <p:cTn id="12" dur="500"/>
                                        <p:tgtEl>
                                          <p:spTgt spid="42844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4284422"/>
                                        </p:tgtEl>
                                        <p:attrNameLst>
                                          <p:attrName>style.visibility</p:attrName>
                                        </p:attrNameLst>
                                      </p:cBhvr>
                                      <p:to>
                                        <p:strVal val="visible"/>
                                      </p:to>
                                    </p:set>
                                    <p:anim calcmode="lin" valueType="num">
                                      <p:cBhvr>
                                        <p:cTn id="17" dur="500" fill="hold"/>
                                        <p:tgtEl>
                                          <p:spTgt spid="4284422"/>
                                        </p:tgtEl>
                                        <p:attrNameLst>
                                          <p:attrName>ppt_w</p:attrName>
                                        </p:attrNameLst>
                                      </p:cBhvr>
                                      <p:tavLst>
                                        <p:tav tm="0">
                                          <p:val>
                                            <p:fltVal val="0"/>
                                          </p:val>
                                        </p:tav>
                                        <p:tav tm="100000">
                                          <p:val>
                                            <p:strVal val="#ppt_w"/>
                                          </p:val>
                                        </p:tav>
                                      </p:tavLst>
                                    </p:anim>
                                    <p:anim calcmode="lin" valueType="num">
                                      <p:cBhvr>
                                        <p:cTn id="18" dur="500" fill="hold"/>
                                        <p:tgtEl>
                                          <p:spTgt spid="4284422"/>
                                        </p:tgtEl>
                                        <p:attrNameLst>
                                          <p:attrName>ppt_h</p:attrName>
                                        </p:attrNameLst>
                                      </p:cBhvr>
                                      <p:tavLst>
                                        <p:tav tm="0">
                                          <p:val>
                                            <p:fltVal val="0"/>
                                          </p:val>
                                        </p:tav>
                                        <p:tav tm="100000">
                                          <p:val>
                                            <p:strVal val="#ppt_h"/>
                                          </p:val>
                                        </p:tav>
                                      </p:tavLst>
                                    </p:anim>
                                    <p:animEffect transition="in" filter="fade">
                                      <p:cBhvr>
                                        <p:cTn id="19" dur="500"/>
                                        <p:tgtEl>
                                          <p:spTgt spid="428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4420" grpId="0"/>
      <p:bldP spid="4284421" grpId="0"/>
      <p:bldP spid="42844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594" name="Text Box 2"/>
          <p:cNvSpPr txBox="1">
            <a:spLocks noChangeArrowheads="1"/>
          </p:cNvSpPr>
          <p:nvPr/>
        </p:nvSpPr>
        <p:spPr bwMode="auto">
          <a:xfrm>
            <a:off x="381000" y="425450"/>
            <a:ext cx="8305800" cy="94615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600" b="1" smtClean="0">
                <a:solidFill>
                  <a:srgbClr val="BBE0E3"/>
                </a:solidFill>
                <a:cs typeface="Arial" charset="0"/>
              </a:rPr>
              <a:t>关键问题</a:t>
            </a:r>
            <a:endParaRPr lang="en-US" sz="5600" b="1" smtClean="0">
              <a:solidFill>
                <a:srgbClr val="BBE0E3"/>
              </a:solidFill>
              <a:cs typeface="Arial" charset="0"/>
            </a:endParaRPr>
          </a:p>
        </p:txBody>
      </p:sp>
      <p:sp>
        <p:nvSpPr>
          <p:cNvPr id="2286596" name="Text Box 4"/>
          <p:cNvSpPr txBox="1">
            <a:spLocks noChangeArrowheads="1"/>
          </p:cNvSpPr>
          <p:nvPr/>
        </p:nvSpPr>
        <p:spPr bwMode="auto">
          <a:xfrm>
            <a:off x="457200" y="1511300"/>
            <a:ext cx="8153400" cy="3508375"/>
          </a:xfrm>
          <a:prstGeom prst="rect">
            <a:avLst/>
          </a:prstGeom>
          <a:noFill/>
          <a:ln>
            <a:noFill/>
          </a:ln>
          <a:effectLs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defRPr/>
            </a:pPr>
            <a:r>
              <a:rPr lang="en-US" sz="3700" b="1" dirty="0" smtClean="0">
                <a:solidFill>
                  <a:srgbClr val="FFFFFF"/>
                </a:solidFill>
                <a:effectLst>
                  <a:outerShdw blurRad="50800" dist="38100" dir="2700000" algn="tl" rotWithShape="0">
                    <a:srgbClr val="000000"/>
                  </a:outerShdw>
                </a:effectLst>
                <a:cs typeface="Arial" charset="0"/>
              </a:rPr>
              <a:t>    </a:t>
            </a:r>
            <a:r>
              <a:rPr lang="en-US" sz="3700" b="1" dirty="0" err="1" smtClean="0">
                <a:solidFill>
                  <a:srgbClr val="FFFFFF"/>
                </a:solidFill>
                <a:effectLst>
                  <a:outerShdw blurRad="50800" dist="38100" dir="2700000" algn="tl" rotWithShape="0">
                    <a:srgbClr val="000000"/>
                  </a:outerShdw>
                </a:effectLst>
                <a:cs typeface="Arial" charset="0"/>
              </a:rPr>
              <a:t>第一个微观生物的</a:t>
            </a:r>
            <a:r>
              <a:rPr lang="en-US" altLang="ja-JP" sz="3700" b="1" dirty="0" err="1" smtClean="0">
                <a:solidFill>
                  <a:srgbClr val="FFFF00"/>
                </a:solidFill>
                <a:effectLst>
                  <a:outerShdw blurRad="50800" dist="38100" dir="2700000" algn="tl" rotWithShape="0">
                    <a:srgbClr val="000000"/>
                  </a:outerShdw>
                </a:effectLst>
                <a:cs typeface="Arial" charset="0"/>
              </a:rPr>
              <a:t>DNA</a:t>
            </a:r>
            <a:r>
              <a:rPr lang="en-US" sz="3700" b="1" dirty="0" err="1" smtClean="0">
                <a:solidFill>
                  <a:srgbClr val="FFFF00"/>
                </a:solidFill>
                <a:effectLst>
                  <a:outerShdw blurRad="50800" dist="38100" dir="2700000" algn="tl" rotWithShape="0">
                    <a:srgbClr val="000000"/>
                  </a:outerShdw>
                </a:effectLst>
                <a:cs typeface="Arial" charset="0"/>
              </a:rPr>
              <a:t>信息</a:t>
            </a:r>
            <a:r>
              <a:rPr lang="zh-CN" altLang="en-US" sz="3700" b="1" dirty="0" smtClean="0">
                <a:solidFill>
                  <a:srgbClr val="FFFFFF"/>
                </a:solidFill>
                <a:effectLst>
                  <a:outerShdw blurRad="50800" dist="38100" dir="2700000" algn="tl" rotWithShape="0">
                    <a:srgbClr val="000000"/>
                  </a:outerShdw>
                </a:effectLst>
                <a:cs typeface="Arial" charset="0"/>
              </a:rPr>
              <a:t>是如何产生</a:t>
            </a:r>
            <a:r>
              <a:rPr lang="en-US" sz="3700" b="1" dirty="0" smtClean="0">
                <a:solidFill>
                  <a:srgbClr val="FFFFFF"/>
                </a:solidFill>
                <a:effectLst>
                  <a:outerShdw blurRad="50800" dist="38100" dir="2700000" algn="tl" rotWithShape="0">
                    <a:srgbClr val="000000"/>
                  </a:outerShdw>
                </a:effectLst>
                <a:cs typeface="Arial" charset="0"/>
              </a:rPr>
              <a:t>的？</a:t>
            </a:r>
            <a:endParaRPr lang="en-US" altLang="ja-JP" sz="3700" b="1" dirty="0" smtClean="0">
              <a:solidFill>
                <a:srgbClr val="FFFFFF"/>
              </a:solidFill>
              <a:effectLst>
                <a:outerShdw blurRad="50800" dist="38100" dir="2700000" algn="tl" rotWithShape="0">
                  <a:srgbClr val="000000"/>
                </a:outerShdw>
              </a:effectLst>
              <a:cs typeface="Arial" charset="0"/>
            </a:endParaRPr>
          </a:p>
          <a:p>
            <a:pPr eaLnBrk="1" hangingPunct="1">
              <a:defRPr/>
            </a:pPr>
            <a:endParaRPr lang="en-US" sz="3700" b="1" dirty="0" smtClean="0">
              <a:solidFill>
                <a:srgbClr val="FFFFFF"/>
              </a:solidFill>
              <a:effectLst>
                <a:outerShdw blurRad="50800" dist="38100" dir="2700000" algn="tl" rotWithShape="0">
                  <a:srgbClr val="000000"/>
                </a:outerShdw>
              </a:effectLst>
              <a:cs typeface="Arial" charset="0"/>
            </a:endParaRPr>
          </a:p>
          <a:p>
            <a:pPr eaLnBrk="1" hangingPunct="1">
              <a:defRPr/>
            </a:pPr>
            <a:r>
              <a:rPr lang="en-US" sz="3700" b="1" dirty="0" smtClean="0">
                <a:solidFill>
                  <a:srgbClr val="FFFFFF"/>
                </a:solidFill>
                <a:effectLst>
                  <a:outerShdw blurRad="50800" dist="38100" dir="2700000" algn="tl" rotWithShape="0">
                    <a:srgbClr val="000000"/>
                  </a:outerShdw>
                </a:effectLst>
                <a:cs typeface="Arial" charset="0"/>
              </a:rPr>
              <a:t>2. </a:t>
            </a:r>
            <a:r>
              <a:rPr lang="en-US" sz="3700" b="1" dirty="0" err="1" smtClean="0">
                <a:solidFill>
                  <a:srgbClr val="FFFFFF"/>
                </a:solidFill>
                <a:effectLst>
                  <a:outerShdw blurRad="50800" dist="38100" dir="2700000" algn="tl" rotWithShape="0">
                    <a:srgbClr val="000000"/>
                  </a:outerShdw>
                </a:effectLst>
                <a:cs typeface="Arial" charset="0"/>
              </a:rPr>
              <a:t>第一个微观生物的</a:t>
            </a:r>
            <a:r>
              <a:rPr lang="en-US" altLang="ja-JP" sz="3700" b="1" dirty="0" err="1" smtClean="0">
                <a:solidFill>
                  <a:srgbClr val="FFFF00"/>
                </a:solidFill>
                <a:effectLst>
                  <a:outerShdw blurRad="50800" dist="38100" dir="2700000" algn="tl" rotWithShape="0">
                    <a:srgbClr val="000000"/>
                  </a:outerShdw>
                </a:effectLst>
                <a:cs typeface="Arial" charset="0"/>
              </a:rPr>
              <a:t>DNA</a:t>
            </a:r>
            <a:r>
              <a:rPr lang="en-US" sz="3700" b="1" dirty="0" err="1" smtClean="0">
                <a:solidFill>
                  <a:srgbClr val="FFFF00"/>
                </a:solidFill>
                <a:effectLst>
                  <a:outerShdw blurRad="50800" dist="38100" dir="2700000" algn="tl" rotWithShape="0">
                    <a:srgbClr val="000000"/>
                  </a:outerShdw>
                </a:effectLst>
                <a:cs typeface="Arial" charset="0"/>
              </a:rPr>
              <a:t>信息</a:t>
            </a:r>
            <a:r>
              <a:rPr lang="zh-CN" altLang="en-US" sz="3700" b="1" dirty="0" smtClean="0">
                <a:solidFill>
                  <a:srgbClr val="FFFFFF"/>
                </a:solidFill>
                <a:effectLst>
                  <a:outerShdw blurRad="50800" dist="38100" dir="2700000" algn="tl" rotWithShape="0">
                    <a:srgbClr val="000000"/>
                  </a:outerShdw>
                </a:effectLst>
                <a:cs typeface="Arial" charset="0"/>
              </a:rPr>
              <a:t>是如何</a:t>
            </a:r>
            <a:r>
              <a:rPr lang="en-US" sz="3700" b="1" dirty="0" smtClean="0">
                <a:solidFill>
                  <a:srgbClr val="FFFFFF"/>
                </a:solidFill>
                <a:effectLst>
                  <a:outerShdw blurRad="50800" dist="38100" dir="2700000" algn="tl" rotWithShape="0">
                    <a:srgbClr val="000000"/>
                  </a:outerShdw>
                </a:effectLst>
                <a:cs typeface="Arial" charset="0"/>
              </a:rPr>
              <a:t>改变和加强，以产生今天我们看到不同的植物和动物的</a:t>
            </a:r>
            <a:r>
              <a:rPr lang="zh-CN" altLang="en-US" sz="3700" b="1" dirty="0" smtClean="0">
                <a:solidFill>
                  <a:srgbClr val="FFFFFF"/>
                </a:solidFill>
                <a:effectLst>
                  <a:outerShdw blurRad="50800" dist="38100" dir="2700000" algn="tl" rotWithShape="0">
                    <a:srgbClr val="000000"/>
                  </a:outerShdw>
                </a:effectLst>
                <a:cs typeface="Arial" charset="0"/>
              </a:rPr>
              <a:t>存在与</a:t>
            </a:r>
            <a:r>
              <a:rPr lang="en-US" sz="3700" b="1" dirty="0" smtClean="0">
                <a:solidFill>
                  <a:srgbClr val="FFFFFF"/>
                </a:solidFill>
                <a:effectLst>
                  <a:outerShdw blurRad="50800" dist="38100" dir="2700000" algn="tl" rotWithShape="0">
                    <a:srgbClr val="000000"/>
                  </a:outerShdw>
                </a:effectLst>
                <a:cs typeface="Arial" charset="0"/>
              </a:rPr>
              <a:t>化石记录？</a:t>
            </a:r>
          </a:p>
        </p:txBody>
      </p:sp>
      <p:sp>
        <p:nvSpPr>
          <p:cNvPr id="2286597" name="Text Box 5"/>
          <p:cNvSpPr txBox="1">
            <a:spLocks noChangeArrowheads="1"/>
          </p:cNvSpPr>
          <p:nvPr/>
        </p:nvSpPr>
        <p:spPr bwMode="auto">
          <a:xfrm>
            <a:off x="7239000" y="1676400"/>
            <a:ext cx="990600" cy="1708150"/>
          </a:xfrm>
          <a:prstGeom prst="rect">
            <a:avLst/>
          </a:prstGeom>
          <a:noFill/>
          <a:ln>
            <a:noFill/>
          </a:ln>
          <a:effectLst>
            <a:outerShdw blurRad="63500" dist="38099" dir="2700000" algn="ctr" rotWithShape="0">
              <a:srgbClr val="000000">
                <a:alpha val="74998"/>
              </a:srgbClr>
            </a:outerShdw>
          </a:effectLst>
          <a:extLst/>
        </p:spPr>
        <p:txBody>
          <a:bodyPr>
            <a:spAutoFit/>
          </a:bodyPr>
          <a:lstStyle/>
          <a:p>
            <a:pPr>
              <a:spcBef>
                <a:spcPct val="50000"/>
              </a:spcBef>
              <a:defRPr/>
            </a:pPr>
            <a:r>
              <a:rPr lang="en-US" sz="10600" b="1">
                <a:solidFill>
                  <a:srgbClr val="FF9900"/>
                </a:solidFill>
                <a:cs typeface="+mn-cs"/>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86597"/>
                                        </p:tgtEl>
                                        <p:attrNameLst>
                                          <p:attrName>style.visibility</p:attrName>
                                        </p:attrNameLst>
                                      </p:cBhvr>
                                      <p:to>
                                        <p:strVal val="visible"/>
                                      </p:to>
                                    </p:set>
                                    <p:anim calcmode="lin" valueType="num">
                                      <p:cBhvr>
                                        <p:cTn id="7" dur="500" fill="hold"/>
                                        <p:tgtEl>
                                          <p:spTgt spid="2286597"/>
                                        </p:tgtEl>
                                        <p:attrNameLst>
                                          <p:attrName>ppt_w</p:attrName>
                                        </p:attrNameLst>
                                      </p:cBhvr>
                                      <p:tavLst>
                                        <p:tav tm="0">
                                          <p:val>
                                            <p:fltVal val="0"/>
                                          </p:val>
                                        </p:tav>
                                        <p:tav tm="100000">
                                          <p:val>
                                            <p:strVal val="#ppt_w"/>
                                          </p:val>
                                        </p:tav>
                                      </p:tavLst>
                                    </p:anim>
                                    <p:anim calcmode="lin" valueType="num">
                                      <p:cBhvr>
                                        <p:cTn id="8" dur="500" fill="hold"/>
                                        <p:tgtEl>
                                          <p:spTgt spid="2286597"/>
                                        </p:tgtEl>
                                        <p:attrNameLst>
                                          <p:attrName>ppt_h</p:attrName>
                                        </p:attrNameLst>
                                      </p:cBhvr>
                                      <p:tavLst>
                                        <p:tav tm="0">
                                          <p:val>
                                            <p:fltVal val="0"/>
                                          </p:val>
                                        </p:tav>
                                        <p:tav tm="100000">
                                          <p:val>
                                            <p:strVal val="#ppt_h"/>
                                          </p:val>
                                        </p:tav>
                                      </p:tavLst>
                                    </p:anim>
                                    <p:animEffect transition="in" filter="fade">
                                      <p:cBhvr>
                                        <p:cTn id="9" dur="500"/>
                                        <p:tgtEl>
                                          <p:spTgt spid="22865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2286596">
                                            <p:txEl>
                                              <p:pRg st="2" end="2"/>
                                            </p:txEl>
                                          </p:spTgt>
                                        </p:tgtEl>
                                        <p:attrNameLst>
                                          <p:attrName>style.visibility</p:attrName>
                                        </p:attrNameLst>
                                      </p:cBhvr>
                                      <p:to>
                                        <p:strVal val="visible"/>
                                      </p:to>
                                    </p:set>
                                    <p:animEffect transition="in" filter="wipe(up)">
                                      <p:cBhvr>
                                        <p:cTn id="14" dur="500"/>
                                        <p:tgtEl>
                                          <p:spTgt spid="22865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659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3" descr="Genetic variation--peas"/>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579438" y="0"/>
            <a:ext cx="8561387"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2"/>
          <p:cNvSpPr>
            <a:spLocks noGrp="1" noChangeArrowheads="1"/>
          </p:cNvSpPr>
          <p:nvPr>
            <p:ph type="title" idx="4294967295"/>
          </p:nvPr>
        </p:nvSpPr>
        <p:spPr/>
        <p:txBody>
          <a:bodyPr/>
          <a:lstStyle/>
          <a:p>
            <a:pPr eaLnBrk="1" hangingPunct="1"/>
            <a:r>
              <a:rPr lang="en-US" sz="1000">
                <a:latin typeface="Myriad Pro Light" charset="0"/>
              </a:rPr>
              <a:t>Genetic variation—peas</a:t>
            </a:r>
          </a:p>
        </p:txBody>
      </p:sp>
      <p:pic>
        <p:nvPicPr>
          <p:cNvPr id="364547" name="Picture 3" descr="Genetic variation--pe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8561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8" name="Picture 4" descr="\\.psf\Host\Users\mmurphy\Desktop\Genetic variation-pea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 y="0"/>
            <a:ext cx="856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9" name="TextBox 1"/>
          <p:cNvSpPr txBox="1">
            <a:spLocks noChangeArrowheads="1"/>
          </p:cNvSpPr>
          <p:nvPr/>
        </p:nvSpPr>
        <p:spPr bwMode="auto">
          <a:xfrm>
            <a:off x="501650" y="22860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C00000"/>
                </a:solidFill>
                <a:cs typeface="Arial" charset="0"/>
              </a:rPr>
              <a:t>遗传变异</a:t>
            </a:r>
          </a:p>
        </p:txBody>
      </p:sp>
      <p:sp>
        <p:nvSpPr>
          <p:cNvPr id="364550" name="TextBox 6"/>
          <p:cNvSpPr txBox="1">
            <a:spLocks noChangeArrowheads="1"/>
          </p:cNvSpPr>
          <p:nvPr/>
        </p:nvSpPr>
        <p:spPr bwMode="auto">
          <a:xfrm>
            <a:off x="579438" y="1066800"/>
            <a:ext cx="1598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rgbClr val="C00000"/>
                </a:solidFill>
                <a:cs typeface="Arial" charset="0"/>
              </a:rPr>
              <a:t>略码</a:t>
            </a:r>
            <a:r>
              <a:rPr lang="en-US" altLang="ja-JP" b="1">
                <a:solidFill>
                  <a:srgbClr val="C00000"/>
                </a:solidFill>
                <a:cs typeface="Arial" charset="0"/>
              </a:rPr>
              <a:t>:</a:t>
            </a:r>
            <a:endParaRPr lang="en-US" b="1">
              <a:solidFill>
                <a:srgbClr val="C00000"/>
              </a:solidFill>
              <a:cs typeface="Arial" charset="0"/>
            </a:endParaRPr>
          </a:p>
        </p:txBody>
      </p:sp>
      <p:sp>
        <p:nvSpPr>
          <p:cNvPr id="8" name="TextBox 7"/>
          <p:cNvSpPr txBox="1"/>
          <p:nvPr/>
        </p:nvSpPr>
        <p:spPr>
          <a:xfrm>
            <a:off x="577850" y="1528763"/>
            <a:ext cx="2667000" cy="1570037"/>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accent2"/>
                </a:solidFill>
                <a:effectLst>
                  <a:outerShdw blurRad="38100" dist="38100" dir="2700000" algn="tl">
                    <a:srgbClr val="FFFFFF"/>
                  </a:outerShdw>
                </a:effectLst>
                <a:cs typeface="Arial" charset="0"/>
              </a:rPr>
              <a:t>Y = </a:t>
            </a:r>
            <a:r>
              <a:rPr lang="zh-CN" altLang="en-US" b="1" smtClean="0">
                <a:solidFill>
                  <a:schemeClr val="accent2"/>
                </a:solidFill>
                <a:effectLst>
                  <a:outerShdw blurRad="38100" dist="38100" dir="2700000" algn="tl">
                    <a:srgbClr val="FFFFFF"/>
                  </a:outerShdw>
                </a:effectLst>
                <a:cs typeface="Arial" charset="0"/>
              </a:rPr>
              <a:t>黄色</a:t>
            </a:r>
            <a:endParaRPr lang="en-US" altLang="ja-JP" b="1" smtClean="0">
              <a:solidFill>
                <a:schemeClr val="accent2"/>
              </a:solidFill>
              <a:effectLst>
                <a:outerShdw blurRad="38100" dist="38100" dir="2700000" algn="tl">
                  <a:srgbClr val="FFFFFF"/>
                </a:outerShdw>
              </a:effectLst>
              <a:cs typeface="Arial" charset="0"/>
            </a:endParaRPr>
          </a:p>
          <a:p>
            <a:pPr eaLnBrk="1" hangingPunct="1">
              <a:defRPr/>
            </a:pPr>
            <a:r>
              <a:rPr lang="en-US" b="1" smtClean="0">
                <a:solidFill>
                  <a:srgbClr val="006600"/>
                </a:solidFill>
                <a:cs typeface="Arial" charset="0"/>
              </a:rPr>
              <a:t>y = </a:t>
            </a:r>
            <a:r>
              <a:rPr lang="zh-CN" altLang="en-US" b="1" smtClean="0">
                <a:solidFill>
                  <a:srgbClr val="006600"/>
                </a:solidFill>
                <a:cs typeface="Arial" charset="0"/>
              </a:rPr>
              <a:t>青色</a:t>
            </a:r>
            <a:endParaRPr lang="en-US" altLang="ja-JP" b="1" smtClean="0">
              <a:solidFill>
                <a:srgbClr val="006600"/>
              </a:solidFill>
              <a:cs typeface="Arial" charset="0"/>
            </a:endParaRPr>
          </a:p>
          <a:p>
            <a:pPr eaLnBrk="1" hangingPunct="1">
              <a:defRPr/>
            </a:pPr>
            <a:r>
              <a:rPr lang="en-US" b="1" smtClean="0">
                <a:solidFill>
                  <a:srgbClr val="C00000"/>
                </a:solidFill>
                <a:cs typeface="Arial" charset="0"/>
              </a:rPr>
              <a:t>R = </a:t>
            </a:r>
            <a:r>
              <a:rPr lang="zh-CN" altLang="en-US" b="1" smtClean="0">
                <a:solidFill>
                  <a:srgbClr val="C00000"/>
                </a:solidFill>
                <a:cs typeface="Arial" charset="0"/>
              </a:rPr>
              <a:t>圆</a:t>
            </a:r>
            <a:endParaRPr lang="en-US" altLang="ja-JP" b="1" smtClean="0">
              <a:solidFill>
                <a:srgbClr val="C00000"/>
              </a:solidFill>
              <a:cs typeface="Arial" charset="0"/>
            </a:endParaRPr>
          </a:p>
          <a:p>
            <a:pPr eaLnBrk="1" hangingPunct="1">
              <a:defRPr/>
            </a:pPr>
            <a:r>
              <a:rPr lang="en-US" b="1" smtClean="0">
                <a:solidFill>
                  <a:srgbClr val="C00000"/>
                </a:solidFill>
                <a:cs typeface="Arial" charset="0"/>
              </a:rPr>
              <a:t>r = </a:t>
            </a:r>
            <a:r>
              <a:rPr lang="zh-CN" altLang="en-US" b="1" smtClean="0">
                <a:solidFill>
                  <a:srgbClr val="C00000"/>
                </a:solidFill>
                <a:cs typeface="Arial" charset="0"/>
              </a:rPr>
              <a:t>皱</a:t>
            </a:r>
            <a:endParaRPr lang="en-US" b="1" smtClean="0">
              <a:solidFill>
                <a:srgbClr val="C00000"/>
              </a:solidFill>
              <a:cs typeface="Arial" charset="0"/>
            </a:endParaRPr>
          </a:p>
        </p:txBody>
      </p:sp>
      <p:sp>
        <p:nvSpPr>
          <p:cNvPr id="364552" name="TextBox 2"/>
          <p:cNvSpPr txBox="1">
            <a:spLocks noChangeArrowheads="1"/>
          </p:cNvSpPr>
          <p:nvPr/>
        </p:nvSpPr>
        <p:spPr bwMode="auto">
          <a:xfrm>
            <a:off x="6292850" y="0"/>
            <a:ext cx="2286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chemeClr val="bg1"/>
                </a:solidFill>
                <a:cs typeface="Arial" charset="0"/>
              </a:rPr>
              <a:t>黄色，圆种子</a:t>
            </a:r>
            <a:r>
              <a:rPr lang="en-US" altLang="ja-JP" sz="2800" b="1">
                <a:solidFill>
                  <a:schemeClr val="bg1"/>
                </a:solidFill>
                <a:cs typeface="Arial" charset="0"/>
              </a:rPr>
              <a:t>YyRr</a:t>
            </a:r>
            <a:endParaRPr lang="en-US" sz="2800" b="1">
              <a:solidFill>
                <a:schemeClr val="bg1"/>
              </a:solidFill>
              <a:cs typeface="Arial" charset="0"/>
            </a:endParaRPr>
          </a:p>
        </p:txBody>
      </p:sp>
      <p:sp>
        <p:nvSpPr>
          <p:cNvPr id="364553" name="TextBox 9"/>
          <p:cNvSpPr txBox="1">
            <a:spLocks noChangeArrowheads="1"/>
          </p:cNvSpPr>
          <p:nvPr/>
        </p:nvSpPr>
        <p:spPr bwMode="auto">
          <a:xfrm>
            <a:off x="425450" y="3657600"/>
            <a:ext cx="2286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zh-CN" altLang="en-US" sz="1800">
                <a:solidFill>
                  <a:schemeClr val="bg1"/>
                </a:solidFill>
                <a:cs typeface="Arial" charset="0"/>
              </a:rPr>
              <a:t>黄色，圆种子</a:t>
            </a:r>
            <a:r>
              <a:rPr lang="en-US" altLang="ja-JP" sz="2800" b="1">
                <a:solidFill>
                  <a:schemeClr val="bg1"/>
                </a:solidFill>
                <a:cs typeface="Arial" charset="0"/>
              </a:rPr>
              <a:t>YyRr</a:t>
            </a:r>
            <a:endParaRPr lang="en-US" sz="2800" b="1">
              <a:solidFill>
                <a:schemeClr val="bg1"/>
              </a:solidFill>
              <a:cs typeface="Arial" charset="0"/>
            </a:endParaRPr>
          </a:p>
        </p:txBody>
      </p:sp>
      <p:sp>
        <p:nvSpPr>
          <p:cNvPr id="364554" name="TextBox 10"/>
          <p:cNvSpPr txBox="1">
            <a:spLocks noChangeArrowheads="1"/>
          </p:cNvSpPr>
          <p:nvPr/>
        </p:nvSpPr>
        <p:spPr bwMode="auto">
          <a:xfrm>
            <a:off x="2711450" y="1543050"/>
            <a:ext cx="86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5" name="TextBox 11"/>
          <p:cNvSpPr txBox="1">
            <a:spLocks noChangeArrowheads="1"/>
          </p:cNvSpPr>
          <p:nvPr/>
        </p:nvSpPr>
        <p:spPr bwMode="auto">
          <a:xfrm>
            <a:off x="2681288" y="2836863"/>
            <a:ext cx="868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6" name="TextBox 12"/>
          <p:cNvSpPr txBox="1">
            <a:spLocks noChangeArrowheads="1"/>
          </p:cNvSpPr>
          <p:nvPr/>
        </p:nvSpPr>
        <p:spPr bwMode="auto">
          <a:xfrm>
            <a:off x="2863850" y="3933825"/>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7" name="TextBox 13"/>
          <p:cNvSpPr txBox="1">
            <a:spLocks noChangeArrowheads="1"/>
          </p:cNvSpPr>
          <p:nvPr/>
        </p:nvSpPr>
        <p:spPr bwMode="auto">
          <a:xfrm>
            <a:off x="2681288" y="5105400"/>
            <a:ext cx="868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8" name="TextBox 14"/>
          <p:cNvSpPr txBox="1">
            <a:spLocks noChangeArrowheads="1"/>
          </p:cNvSpPr>
          <p:nvPr/>
        </p:nvSpPr>
        <p:spPr bwMode="auto">
          <a:xfrm>
            <a:off x="7283450" y="762000"/>
            <a:ext cx="641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9" name="TextBox 15"/>
          <p:cNvSpPr txBox="1">
            <a:spLocks noChangeArrowheads="1"/>
          </p:cNvSpPr>
          <p:nvPr/>
        </p:nvSpPr>
        <p:spPr bwMode="auto">
          <a:xfrm>
            <a:off x="6140450" y="8001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60" name="TextBox 16"/>
          <p:cNvSpPr txBox="1">
            <a:spLocks noChangeArrowheads="1"/>
          </p:cNvSpPr>
          <p:nvPr/>
        </p:nvSpPr>
        <p:spPr bwMode="auto">
          <a:xfrm>
            <a:off x="4662488" y="817563"/>
            <a:ext cx="868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61" name="TextBox 17"/>
          <p:cNvSpPr txBox="1">
            <a:spLocks noChangeArrowheads="1"/>
          </p:cNvSpPr>
          <p:nvPr/>
        </p:nvSpPr>
        <p:spPr bwMode="auto">
          <a:xfrm>
            <a:off x="3625850" y="847725"/>
            <a:ext cx="86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62" name="TextBox 18"/>
          <p:cNvSpPr txBox="1">
            <a:spLocks noChangeArrowheads="1"/>
          </p:cNvSpPr>
          <p:nvPr/>
        </p:nvSpPr>
        <p:spPr bwMode="auto">
          <a:xfrm>
            <a:off x="3625850" y="205105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3" name="TextBox 19"/>
          <p:cNvSpPr txBox="1">
            <a:spLocks noChangeArrowheads="1"/>
          </p:cNvSpPr>
          <p:nvPr/>
        </p:nvSpPr>
        <p:spPr bwMode="auto">
          <a:xfrm>
            <a:off x="3641725" y="3255963"/>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4" name="TextBox 20"/>
          <p:cNvSpPr txBox="1">
            <a:spLocks noChangeArrowheads="1"/>
          </p:cNvSpPr>
          <p:nvPr/>
        </p:nvSpPr>
        <p:spPr bwMode="auto">
          <a:xfrm>
            <a:off x="3625850" y="447675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5" name="TextBox 21"/>
          <p:cNvSpPr txBox="1">
            <a:spLocks noChangeArrowheads="1"/>
          </p:cNvSpPr>
          <p:nvPr/>
        </p:nvSpPr>
        <p:spPr bwMode="auto">
          <a:xfrm>
            <a:off x="3625850" y="5629275"/>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6" name="TextBox 22"/>
          <p:cNvSpPr txBox="1">
            <a:spLocks noChangeArrowheads="1"/>
          </p:cNvSpPr>
          <p:nvPr/>
        </p:nvSpPr>
        <p:spPr bwMode="auto">
          <a:xfrm>
            <a:off x="4784725" y="20574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7" name="TextBox 23"/>
          <p:cNvSpPr txBox="1">
            <a:spLocks noChangeArrowheads="1"/>
          </p:cNvSpPr>
          <p:nvPr/>
        </p:nvSpPr>
        <p:spPr bwMode="auto">
          <a:xfrm>
            <a:off x="4800600" y="3260725"/>
            <a:ext cx="103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8" name="TextBox 24"/>
          <p:cNvSpPr txBox="1">
            <a:spLocks noChangeArrowheads="1"/>
          </p:cNvSpPr>
          <p:nvPr/>
        </p:nvSpPr>
        <p:spPr bwMode="auto">
          <a:xfrm>
            <a:off x="4784725" y="44831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9" name="TextBox 25"/>
          <p:cNvSpPr txBox="1">
            <a:spLocks noChangeArrowheads="1"/>
          </p:cNvSpPr>
          <p:nvPr/>
        </p:nvSpPr>
        <p:spPr bwMode="auto">
          <a:xfrm>
            <a:off x="4784725" y="5634038"/>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0" name="TextBox 26"/>
          <p:cNvSpPr txBox="1">
            <a:spLocks noChangeArrowheads="1"/>
          </p:cNvSpPr>
          <p:nvPr/>
        </p:nvSpPr>
        <p:spPr bwMode="auto">
          <a:xfrm>
            <a:off x="5927725" y="20574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1" name="TextBox 27"/>
          <p:cNvSpPr txBox="1">
            <a:spLocks noChangeArrowheads="1"/>
          </p:cNvSpPr>
          <p:nvPr/>
        </p:nvSpPr>
        <p:spPr bwMode="auto">
          <a:xfrm>
            <a:off x="5943600" y="3260725"/>
            <a:ext cx="103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2" name="TextBox 28"/>
          <p:cNvSpPr txBox="1">
            <a:spLocks noChangeArrowheads="1"/>
          </p:cNvSpPr>
          <p:nvPr/>
        </p:nvSpPr>
        <p:spPr bwMode="auto">
          <a:xfrm>
            <a:off x="5927725" y="44831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3" name="TextBox 29"/>
          <p:cNvSpPr txBox="1">
            <a:spLocks noChangeArrowheads="1"/>
          </p:cNvSpPr>
          <p:nvPr/>
        </p:nvSpPr>
        <p:spPr bwMode="auto">
          <a:xfrm>
            <a:off x="5927725" y="5634038"/>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4" name="TextBox 30"/>
          <p:cNvSpPr txBox="1">
            <a:spLocks noChangeArrowheads="1"/>
          </p:cNvSpPr>
          <p:nvPr/>
        </p:nvSpPr>
        <p:spPr bwMode="auto">
          <a:xfrm>
            <a:off x="7146925" y="20574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5" name="TextBox 31"/>
          <p:cNvSpPr txBox="1">
            <a:spLocks noChangeArrowheads="1"/>
          </p:cNvSpPr>
          <p:nvPr/>
        </p:nvSpPr>
        <p:spPr bwMode="auto">
          <a:xfrm>
            <a:off x="7162800" y="3260725"/>
            <a:ext cx="103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6" name="TextBox 32"/>
          <p:cNvSpPr txBox="1">
            <a:spLocks noChangeArrowheads="1"/>
          </p:cNvSpPr>
          <p:nvPr/>
        </p:nvSpPr>
        <p:spPr bwMode="auto">
          <a:xfrm>
            <a:off x="7146925" y="44831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7" name="TextBox 33"/>
          <p:cNvSpPr txBox="1">
            <a:spLocks noChangeArrowheads="1"/>
          </p:cNvSpPr>
          <p:nvPr/>
        </p:nvSpPr>
        <p:spPr bwMode="auto">
          <a:xfrm>
            <a:off x="7146925" y="5634038"/>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8" name="TextBox 5"/>
          <p:cNvSpPr txBox="1">
            <a:spLocks noChangeArrowheads="1"/>
          </p:cNvSpPr>
          <p:nvPr/>
        </p:nvSpPr>
        <p:spPr bwMode="auto">
          <a:xfrm>
            <a:off x="501650" y="61722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6600"/>
                </a:solidFill>
                <a:cs typeface="Arial" charset="0"/>
              </a:rPr>
              <a:t>英文书：</a:t>
            </a:r>
            <a:r>
              <a:rPr lang="en-US" altLang="ja-JP" sz="1800" b="1">
                <a:solidFill>
                  <a:srgbClr val="006600"/>
                </a:solidFill>
                <a:cs typeface="Arial" charset="0"/>
              </a:rPr>
              <a:t>George B. Johnson, </a:t>
            </a:r>
            <a:r>
              <a:rPr lang="en-US" altLang="ja-JP" sz="1800" b="1" i="1">
                <a:solidFill>
                  <a:srgbClr val="006600"/>
                </a:solidFill>
                <a:cs typeface="Arial" charset="0"/>
              </a:rPr>
              <a:t>Biology Visualizing Life</a:t>
            </a:r>
            <a:r>
              <a:rPr lang="en-US" altLang="ja-JP" sz="1800" b="1">
                <a:solidFill>
                  <a:srgbClr val="006600"/>
                </a:solidFill>
                <a:cs typeface="Arial" charset="0"/>
              </a:rPr>
              <a:t> (Orlando: Holt, Rinehart &amp; Winston; 1998), page 124.</a:t>
            </a:r>
            <a:endParaRPr lang="en-US" sz="1800" b="1">
              <a:solidFill>
                <a:srgbClr val="0066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4" hidden="1"/>
          <p:cNvSpPr>
            <a:spLocks noGrp="1" noChangeArrowheads="1"/>
          </p:cNvSpPr>
          <p:nvPr>
            <p:ph type="title" idx="4294967295"/>
          </p:nvPr>
        </p:nvSpPr>
        <p:spPr/>
        <p:txBody>
          <a:bodyPr/>
          <a:lstStyle/>
          <a:p>
            <a:pPr eaLnBrk="1" hangingPunct="1"/>
            <a:r>
              <a:rPr lang="en-US">
                <a:latin typeface="Arial" charset="0"/>
              </a:rPr>
              <a:t>Chicken Variations 03046</a:t>
            </a:r>
          </a:p>
        </p:txBody>
      </p:sp>
      <p:pic>
        <p:nvPicPr>
          <p:cNvPr id="366594" name="Picture 3" descr="Chicken Variations 03046-resiz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3236" name="WordArt 5"/>
          <p:cNvSpPr>
            <a:spLocks noChangeArrowheads="1" noChangeShapeType="1" noTextEdit="1"/>
          </p:cNvSpPr>
          <p:nvPr/>
        </p:nvSpPr>
        <p:spPr bwMode="auto">
          <a:xfrm>
            <a:off x="2057400" y="381000"/>
            <a:ext cx="4953000" cy="765175"/>
          </a:xfrm>
          <a:prstGeom prst="rect">
            <a:avLst/>
          </a:prstGeom>
        </p:spPr>
        <p:txBody>
          <a:bodyPr wrap="none" fromWordArt="1">
            <a:prstTxWarp prst="textPlain">
              <a:avLst>
                <a:gd name="adj" fmla="val 50000"/>
              </a:avLst>
            </a:prstTxWarp>
          </a:bodyPr>
          <a:lstStyle/>
          <a:p>
            <a:pPr algn="ctr">
              <a:defRPr/>
            </a:pPr>
            <a:r>
              <a:rPr lang="zh-CN" altLang="en-US" sz="2100" kern="10" dirty="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鸡的</a:t>
            </a:r>
            <a:r>
              <a:rPr lang="zh-CN" altLang="en-US" sz="2400" kern="10" dirty="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变异</a:t>
            </a:r>
            <a:endParaRPr lang="en-US" sz="2100" kern="10" dirty="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hidden="1"/>
          <p:cNvSpPr>
            <a:spLocks noGrp="1" noChangeArrowheads="1"/>
          </p:cNvSpPr>
          <p:nvPr>
            <p:ph type="title" idx="4294967295"/>
          </p:nvPr>
        </p:nvSpPr>
        <p:spPr/>
        <p:txBody>
          <a:bodyPr/>
          <a:lstStyle/>
          <a:p>
            <a:pPr eaLnBrk="1" hangingPunct="1"/>
            <a:r>
              <a:rPr lang="en-US">
                <a:latin typeface="Arial" charset="0"/>
              </a:rPr>
              <a:t>Horse Variations 03047</a:t>
            </a:r>
          </a:p>
        </p:txBody>
      </p:sp>
      <p:pic>
        <p:nvPicPr>
          <p:cNvPr id="368642" name="Picture 3" descr="Horse Variations 030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WordArt 4"/>
          <p:cNvSpPr>
            <a:spLocks noChangeArrowheads="1" noChangeShapeType="1" noTextEdit="1"/>
          </p:cNvSpPr>
          <p:nvPr/>
        </p:nvSpPr>
        <p:spPr bwMode="auto">
          <a:xfrm>
            <a:off x="2209800" y="381000"/>
            <a:ext cx="4800600" cy="765175"/>
          </a:xfrm>
          <a:prstGeom prst="rect">
            <a:avLst/>
          </a:prstGeom>
        </p:spPr>
        <p:txBody>
          <a:bodyPr wrap="none" fromWordArt="1">
            <a:prstTxWarp prst="textPlain">
              <a:avLst>
                <a:gd name="adj" fmla="val 50000"/>
              </a:avLst>
            </a:prstTxWarp>
          </a:bodyPr>
          <a:lstStyle/>
          <a:p>
            <a:pPr algn="ctr"/>
            <a:r>
              <a:rPr lang="zh-TW" alt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马的变异</a:t>
            </a:r>
            <a:endParaRPr 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4" hidden="1"/>
          <p:cNvSpPr>
            <a:spLocks noGrp="1" noChangeArrowheads="1"/>
          </p:cNvSpPr>
          <p:nvPr>
            <p:ph type="title" idx="4294967295"/>
          </p:nvPr>
        </p:nvSpPr>
        <p:spPr/>
        <p:txBody>
          <a:bodyPr/>
          <a:lstStyle/>
          <a:p>
            <a:pPr eaLnBrk="1" hangingPunct="1"/>
            <a:r>
              <a:rPr lang="en-US">
                <a:latin typeface="Arial" charset="0"/>
              </a:rPr>
              <a:t>Dog Variations 03045</a:t>
            </a:r>
          </a:p>
        </p:txBody>
      </p:sp>
      <p:pic>
        <p:nvPicPr>
          <p:cNvPr id="370690" name="Picture 3" descr="Dog Variations 030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WordArt 4"/>
          <p:cNvSpPr>
            <a:spLocks noChangeArrowheads="1" noChangeShapeType="1" noTextEdit="1"/>
          </p:cNvSpPr>
          <p:nvPr/>
        </p:nvSpPr>
        <p:spPr bwMode="auto">
          <a:xfrm>
            <a:off x="1752600" y="381000"/>
            <a:ext cx="5638800" cy="765175"/>
          </a:xfrm>
          <a:prstGeom prst="rect">
            <a:avLst/>
          </a:prstGeom>
        </p:spPr>
        <p:txBody>
          <a:bodyPr wrap="none" fromWordArt="1">
            <a:prstTxWarp prst="textPlain">
              <a:avLst>
                <a:gd name="adj" fmla="val 50000"/>
              </a:avLst>
            </a:prstTxWarp>
          </a:bodyPr>
          <a:lstStyle/>
          <a:p>
            <a:pPr algn="ctr"/>
            <a:r>
              <a:rPr lang="zh-TW" alt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狗的变异</a:t>
            </a:r>
            <a:endParaRPr 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0739" name="Rectangle 4" hidden="1"/>
          <p:cNvSpPr>
            <a:spLocks noGrp="1" noChangeArrowheads="1"/>
          </p:cNvSpPr>
          <p:nvPr>
            <p:ph type="title" idx="4294967295"/>
          </p:nvPr>
        </p:nvSpPr>
        <p:spPr/>
        <p:txBody>
          <a:bodyPr/>
          <a:lstStyle/>
          <a:p>
            <a:pPr eaLnBrk="1" hangingPunct="1">
              <a:defRPr/>
            </a:pPr>
            <a:r>
              <a:rPr lang="en-US" smtClean="0">
                <a:cs typeface="+mj-cs"/>
              </a:rPr>
              <a:t>Skin Tones Line-up 03051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p:txBody>
          <a:bodyPr/>
          <a:lstStyle/>
          <a:p>
            <a:pPr eaLnBrk="1" hangingPunct="1"/>
            <a:r>
              <a:rPr lang="en-US">
                <a:latin typeface="Arial" charset="0"/>
              </a:rPr>
              <a:t>Beetles</a:t>
            </a:r>
          </a:p>
        </p:txBody>
      </p:sp>
      <p:pic>
        <p:nvPicPr>
          <p:cNvPr id="374786" name="Picture 3" descr="Beett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6113" y="549275"/>
            <a:ext cx="38481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Text Box 4"/>
          <p:cNvSpPr txBox="1">
            <a:spLocks noChangeArrowheads="1"/>
          </p:cNvSpPr>
          <p:nvPr/>
        </p:nvSpPr>
        <p:spPr bwMode="auto">
          <a:xfrm>
            <a:off x="755650" y="4330700"/>
            <a:ext cx="365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zh-CN" altLang="en-US" b="1">
                <a:solidFill>
                  <a:schemeClr val="bg1"/>
                </a:solidFill>
                <a:cs typeface="Arial" charset="0"/>
              </a:rPr>
              <a:t>英文书：</a:t>
            </a:r>
            <a:r>
              <a:rPr lang="en-US" altLang="ja-JP" b="1">
                <a:solidFill>
                  <a:schemeClr val="bg1"/>
                </a:solidFill>
                <a:cs typeface="Arial" charset="0"/>
              </a:rPr>
              <a:t>Francisco J. Ayala, </a:t>
            </a:r>
            <a:r>
              <a:rPr lang="ja-JP" altLang="en-US" b="1">
                <a:solidFill>
                  <a:schemeClr val="bg1"/>
                </a:solidFill>
                <a:cs typeface="Arial" charset="0"/>
              </a:rPr>
              <a:t>“</a:t>
            </a:r>
            <a:r>
              <a:rPr lang="en-US" altLang="ja-JP" b="1">
                <a:solidFill>
                  <a:schemeClr val="bg1"/>
                </a:solidFill>
                <a:cs typeface="Arial" charset="0"/>
              </a:rPr>
              <a:t>The Mechanisms of Evolution,</a:t>
            </a:r>
            <a:r>
              <a:rPr lang="ja-JP" altLang="en-US" b="1">
                <a:solidFill>
                  <a:schemeClr val="bg1"/>
                </a:solidFill>
                <a:cs typeface="Arial" charset="0"/>
              </a:rPr>
              <a:t>”</a:t>
            </a:r>
            <a:r>
              <a:rPr lang="en-US" altLang="ja-JP" b="1">
                <a:solidFill>
                  <a:schemeClr val="bg1"/>
                </a:solidFill>
                <a:cs typeface="Arial" charset="0"/>
              </a:rPr>
              <a:t> </a:t>
            </a:r>
            <a:r>
              <a:rPr lang="en-US" altLang="ja-JP" b="1" i="1">
                <a:solidFill>
                  <a:schemeClr val="bg1"/>
                </a:solidFill>
                <a:cs typeface="Arial" charset="0"/>
              </a:rPr>
              <a:t>Scientific American</a:t>
            </a:r>
            <a:r>
              <a:rPr lang="en-US" altLang="ja-JP" b="1">
                <a:solidFill>
                  <a:schemeClr val="bg1"/>
                </a:solidFill>
                <a:cs typeface="Arial" charset="0"/>
              </a:rPr>
              <a:t>, vol. 239:3 (Sept. 1978), p. 57.</a:t>
            </a:r>
            <a:endParaRPr lang="en-US" b="1">
              <a:solidFill>
                <a:schemeClr val="bg1"/>
              </a:solidFill>
              <a:cs typeface="Arial" charset="0"/>
            </a:endParaRPr>
          </a:p>
        </p:txBody>
      </p:sp>
      <p:sp>
        <p:nvSpPr>
          <p:cNvPr id="374788" name="Text Box 5"/>
          <p:cNvSpPr txBox="1">
            <a:spLocks noChangeArrowheads="1"/>
          </p:cNvSpPr>
          <p:nvPr/>
        </p:nvSpPr>
        <p:spPr bwMode="auto">
          <a:xfrm>
            <a:off x="755650" y="533400"/>
            <a:ext cx="36576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pPr>
            <a:r>
              <a:rPr lang="ja-JP" altLang="en-US" sz="4000" b="1">
                <a:solidFill>
                  <a:srgbClr val="FFFF00"/>
                </a:solidFill>
                <a:cs typeface="Arial" charset="0"/>
              </a:rPr>
              <a:t>“</a:t>
            </a:r>
            <a:r>
              <a:rPr lang="ja-JP" altLang="en-US" sz="4000" b="1">
                <a:solidFill>
                  <a:schemeClr val="bg1"/>
                </a:solidFill>
                <a:cs typeface="Arial" charset="0"/>
              </a:rPr>
              <a:t>一个物种</a:t>
            </a:r>
            <a:r>
              <a:rPr lang="ja-JP" altLang="en-US" sz="4000" b="1">
                <a:solidFill>
                  <a:srgbClr val="FFFF00"/>
                </a:solidFill>
                <a:cs typeface="Arial" charset="0"/>
              </a:rPr>
              <a:t>的遗传变异</a:t>
            </a:r>
            <a:r>
              <a:rPr lang="en-US" altLang="ja-JP" sz="4000" b="1">
                <a:solidFill>
                  <a:srgbClr val="FFFF00"/>
                </a:solidFill>
                <a:cs typeface="Arial" charset="0"/>
              </a:rPr>
              <a:t> … </a:t>
            </a:r>
            <a:r>
              <a:rPr lang="ja-JP" altLang="en-US" sz="4000" b="1">
                <a:solidFill>
                  <a:srgbClr val="FFFF00"/>
                </a:solidFill>
                <a:cs typeface="Arial" charset="0"/>
              </a:rPr>
              <a:t>自然种群</a:t>
            </a:r>
            <a:r>
              <a:rPr lang="zh-CN" altLang="en-US" sz="4000" b="1">
                <a:solidFill>
                  <a:srgbClr val="FFFF00"/>
                </a:solidFill>
                <a:cs typeface="Arial" charset="0"/>
              </a:rPr>
              <a:t>怀有着许多未知</a:t>
            </a:r>
            <a:r>
              <a:rPr lang="ja-JP" altLang="en-US" sz="4000" b="1">
                <a:solidFill>
                  <a:srgbClr val="FFFF00"/>
                </a:solidFill>
                <a:cs typeface="Arial" charset="0"/>
              </a:rPr>
              <a:t>的变化</a:t>
            </a:r>
            <a:r>
              <a:rPr lang="zh-CN" altLang="en-US" sz="4000" b="1">
                <a:solidFill>
                  <a:srgbClr val="FFFF00"/>
                </a:solidFill>
                <a:cs typeface="Arial" charset="0"/>
              </a:rPr>
              <a:t>。</a:t>
            </a:r>
            <a:r>
              <a:rPr lang="ja-JP" altLang="en-US" sz="4000" b="1">
                <a:solidFill>
                  <a:srgbClr val="FFFF00"/>
                </a:solidFill>
                <a:cs typeface="Arial" charset="0"/>
              </a:rPr>
              <a:t>”</a:t>
            </a:r>
            <a:endParaRPr lang="en-US" sz="40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90690" name="Rectangle 2"/>
          <p:cNvSpPr>
            <a:spLocks noGrp="1" noChangeArrowheads="1"/>
          </p:cNvSpPr>
          <p:nvPr>
            <p:ph type="title"/>
          </p:nvPr>
        </p:nvSpPr>
        <p:spPr>
          <a:xfrm>
            <a:off x="-20638" y="1287463"/>
            <a:ext cx="9164638" cy="939800"/>
          </a:xfrm>
          <a:effectLst>
            <a:outerShdw blurRad="63500" dist="38099" dir="2700000" algn="ctr" rotWithShape="0">
              <a:srgbClr val="000000">
                <a:alpha val="74998"/>
              </a:srgbClr>
            </a:outerShdw>
          </a:effectLst>
        </p:spPr>
        <p:txBody>
          <a:bodyPr>
            <a:spAutoFit/>
          </a:bodyPr>
          <a:lstStyle/>
          <a:p>
            <a:pPr>
              <a:lnSpc>
                <a:spcPct val="90000"/>
              </a:lnSpc>
              <a:spcBef>
                <a:spcPct val="50000"/>
              </a:spcBef>
              <a:defRPr/>
            </a:pPr>
            <a:r>
              <a:rPr lang="en-US" sz="6000" b="1">
                <a:solidFill>
                  <a:schemeClr val="bg1"/>
                </a:solidFill>
                <a:latin typeface="Arial" charset="0"/>
                <a:cs typeface="ＭＳ Ｐゴシック" charset="0"/>
              </a:rPr>
              <a:t>所谓的进化机制</a:t>
            </a:r>
          </a:p>
        </p:txBody>
      </p:sp>
      <p:sp>
        <p:nvSpPr>
          <p:cNvPr id="2290692" name="Text Box 4"/>
          <p:cNvSpPr txBox="1">
            <a:spLocks noChangeArrowheads="1"/>
          </p:cNvSpPr>
          <p:nvPr/>
        </p:nvSpPr>
        <p:spPr bwMode="auto">
          <a:xfrm>
            <a:off x="933450" y="3519488"/>
            <a:ext cx="7239000" cy="823912"/>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800" b="1" smtClean="0">
                <a:solidFill>
                  <a:srgbClr val="FFFF00"/>
                </a:solidFill>
                <a:cs typeface="Arial" charset="0"/>
              </a:rPr>
              <a:t>1. 自然选择</a:t>
            </a:r>
          </a:p>
        </p:txBody>
      </p:sp>
      <p:sp>
        <p:nvSpPr>
          <p:cNvPr id="2290693" name="Text Box 5"/>
          <p:cNvSpPr txBox="1">
            <a:spLocks noChangeArrowheads="1"/>
          </p:cNvSpPr>
          <p:nvPr/>
        </p:nvSpPr>
        <p:spPr bwMode="auto">
          <a:xfrm>
            <a:off x="966788" y="4967288"/>
            <a:ext cx="7167562" cy="823912"/>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800" b="1" smtClean="0">
                <a:solidFill>
                  <a:srgbClr val="FFFF00"/>
                </a:solidFill>
                <a:cs typeface="Arial" charset="0"/>
              </a:rPr>
              <a:t>2. 随机突变</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90692"/>
                                        </p:tgtEl>
                                        <p:attrNameLst>
                                          <p:attrName>style.visibility</p:attrName>
                                        </p:attrNameLst>
                                      </p:cBhvr>
                                      <p:to>
                                        <p:strVal val="visible"/>
                                      </p:to>
                                    </p:set>
                                    <p:animEffect transition="in" filter="wipe(up)">
                                      <p:cBhvr>
                                        <p:cTn id="7" dur="500"/>
                                        <p:tgtEl>
                                          <p:spTgt spid="22906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90693"/>
                                        </p:tgtEl>
                                        <p:attrNameLst>
                                          <p:attrName>style.visibility</p:attrName>
                                        </p:attrNameLst>
                                      </p:cBhvr>
                                      <p:to>
                                        <p:strVal val="visible"/>
                                      </p:to>
                                    </p:set>
                                    <p:animEffect transition="in" filter="wipe(up)">
                                      <p:cBhvr>
                                        <p:cTn id="12" dur="500"/>
                                        <p:tgtEl>
                                          <p:spTgt spid="2290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2" grpId="0"/>
      <p:bldP spid="229069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175426" name="Rectangle 2"/>
          <p:cNvSpPr>
            <a:spLocks noGrp="1" noChangeArrowheads="1"/>
          </p:cNvSpPr>
          <p:nvPr>
            <p:ph type="title"/>
          </p:nvPr>
        </p:nvSpPr>
        <p:spPr>
          <a:xfrm>
            <a:off x="0" y="922338"/>
            <a:ext cx="9144000" cy="830262"/>
          </a:xfrm>
          <a:effectLst>
            <a:outerShdw blurRad="63500" dist="38099" dir="2700000" algn="ctr" rotWithShape="0">
              <a:srgbClr val="000000">
                <a:alpha val="74998"/>
              </a:srgbClr>
            </a:outerShdw>
          </a:effectLst>
        </p:spPr>
        <p:txBody>
          <a:bodyPr>
            <a:spAutoFit/>
          </a:bodyPr>
          <a:lstStyle/>
          <a:p>
            <a:pPr>
              <a:spcBef>
                <a:spcPct val="50000"/>
              </a:spcBef>
              <a:defRPr/>
            </a:pPr>
            <a:r>
              <a:rPr lang="zh-CN" altLang="en-US" sz="4800" b="1">
                <a:solidFill>
                  <a:schemeClr val="bg1"/>
                </a:solidFill>
                <a:latin typeface="Arial" charset="0"/>
                <a:cs typeface="ＭＳ Ｐゴシック" charset="0"/>
              </a:rPr>
              <a:t>自然选择是个</a:t>
            </a:r>
            <a:r>
              <a:rPr lang="zh-CN" altLang="en-US" sz="4800" b="1">
                <a:solidFill>
                  <a:srgbClr val="FFFF00"/>
                </a:solidFill>
                <a:latin typeface="Arial" charset="0"/>
                <a:cs typeface="ＭＳ Ｐゴシック" charset="0"/>
              </a:rPr>
              <a:t>事实</a:t>
            </a:r>
            <a:r>
              <a:rPr lang="zh-CN" altLang="en-US" sz="4800" b="1">
                <a:solidFill>
                  <a:schemeClr val="bg1"/>
                </a:solidFill>
                <a:latin typeface="Arial" charset="0"/>
                <a:cs typeface="ＭＳ Ｐゴシック" charset="0"/>
              </a:rPr>
              <a:t>。</a:t>
            </a:r>
            <a:endParaRPr lang="en-US" sz="4800" b="1">
              <a:solidFill>
                <a:schemeClr val="bg1"/>
              </a:solidFill>
              <a:latin typeface="Arial" charset="0"/>
              <a:cs typeface="ＭＳ Ｐゴシック" charset="0"/>
            </a:endParaRPr>
          </a:p>
        </p:txBody>
      </p:sp>
      <p:sp>
        <p:nvSpPr>
          <p:cNvPr id="3175428" name="Text Box 4"/>
          <p:cNvSpPr txBox="1">
            <a:spLocks noChangeArrowheads="1"/>
          </p:cNvSpPr>
          <p:nvPr/>
        </p:nvSpPr>
        <p:spPr bwMode="auto">
          <a:xfrm>
            <a:off x="762000" y="4179888"/>
            <a:ext cx="7620000" cy="1433512"/>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4800" b="1" smtClean="0">
                <a:solidFill>
                  <a:srgbClr val="FFFF00"/>
                </a:solidFill>
                <a:cs typeface="Arial" charset="0"/>
              </a:rPr>
              <a:t>而且</a:t>
            </a:r>
            <a:r>
              <a:rPr lang="zh-CN" altLang="en-US" sz="4800" b="1" smtClean="0">
                <a:solidFill>
                  <a:schemeClr val="bg1"/>
                </a:solidFill>
              </a:rPr>
              <a:t>自然选择是一个</a:t>
            </a:r>
            <a:r>
              <a:rPr lang="zh-CN" altLang="en-US" sz="4800" b="1" smtClean="0">
                <a:solidFill>
                  <a:srgbClr val="FFFF00"/>
                </a:solidFill>
              </a:rPr>
              <a:t>守旧</a:t>
            </a:r>
            <a:r>
              <a:rPr lang="en-US" altLang="ja-JP" sz="4800" b="1" smtClean="0">
                <a:solidFill>
                  <a:schemeClr val="bg1"/>
                </a:solidFill>
                <a:cs typeface="Arial" charset="0"/>
              </a:rPr>
              <a:t> </a:t>
            </a:r>
            <a:r>
              <a:rPr lang="zh-CN" altLang="en-US" sz="4800" b="1" smtClean="0">
                <a:solidFill>
                  <a:schemeClr val="bg1"/>
                </a:solidFill>
                <a:cs typeface="Arial" charset="0"/>
              </a:rPr>
              <a:t>不是</a:t>
            </a:r>
            <a:r>
              <a:rPr lang="zh-CN" altLang="en-US" sz="4800" b="1" smtClean="0">
                <a:solidFill>
                  <a:srgbClr val="FFFF00"/>
                </a:solidFill>
                <a:cs typeface="Arial" charset="0"/>
              </a:rPr>
              <a:t>创新</a:t>
            </a:r>
            <a:r>
              <a:rPr lang="zh-CN" altLang="en-US" sz="4800" b="1" smtClean="0">
                <a:solidFill>
                  <a:schemeClr val="bg1"/>
                </a:solidFill>
                <a:cs typeface="Arial" charset="0"/>
              </a:rPr>
              <a:t>的过程</a:t>
            </a:r>
            <a:r>
              <a:rPr lang="en-US" altLang="ja-JP" sz="4800" b="1" smtClean="0">
                <a:solidFill>
                  <a:schemeClr val="bg1"/>
                </a:solidFill>
                <a:cs typeface="Arial" charset="0"/>
              </a:rPr>
              <a:t>.</a:t>
            </a:r>
            <a:endParaRPr lang="en-US" sz="4800" b="1" smtClean="0">
              <a:solidFill>
                <a:schemeClr val="bg1"/>
              </a:solidFill>
              <a:cs typeface="Arial" charset="0"/>
            </a:endParaRPr>
          </a:p>
        </p:txBody>
      </p:sp>
      <p:sp>
        <p:nvSpPr>
          <p:cNvPr id="3175429" name="Text Box 5"/>
          <p:cNvSpPr txBox="1">
            <a:spLocks noChangeArrowheads="1"/>
          </p:cNvSpPr>
          <p:nvPr/>
        </p:nvSpPr>
        <p:spPr bwMode="auto">
          <a:xfrm>
            <a:off x="762000" y="2476500"/>
            <a:ext cx="7620000" cy="7699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4800" b="1" smtClean="0">
                <a:solidFill>
                  <a:srgbClr val="FFFF00"/>
                </a:solidFill>
                <a:cs typeface="Arial" charset="0"/>
              </a:rPr>
              <a:t>但是</a:t>
            </a:r>
            <a:r>
              <a:rPr lang="zh-CN" altLang="en-US" sz="4800" b="1" smtClean="0">
                <a:solidFill>
                  <a:schemeClr val="bg1"/>
                </a:solidFill>
              </a:rPr>
              <a:t>自然选择</a:t>
            </a:r>
            <a:r>
              <a:rPr lang="zh-CN" altLang="en-US" sz="4800" b="1" smtClean="0">
                <a:solidFill>
                  <a:srgbClr val="FFFF00"/>
                </a:solidFill>
              </a:rPr>
              <a:t>不是</a:t>
            </a:r>
            <a:r>
              <a:rPr lang="zh-CN" altLang="en-US" sz="4800" b="1" smtClean="0">
                <a:solidFill>
                  <a:schemeClr val="bg1"/>
                </a:solidFill>
              </a:rPr>
              <a:t>进化</a:t>
            </a:r>
            <a:r>
              <a:rPr lang="en-US" altLang="ja-JP" sz="4800" b="1" smtClean="0">
                <a:solidFill>
                  <a:schemeClr val="bg1"/>
                </a:solidFill>
                <a:cs typeface="Arial" charset="0"/>
              </a:rPr>
              <a:t>.</a:t>
            </a:r>
            <a:endParaRPr lang="en-US" sz="48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5429"/>
                                        </p:tgtEl>
                                        <p:attrNameLst>
                                          <p:attrName>style.visibility</p:attrName>
                                        </p:attrNameLst>
                                      </p:cBhvr>
                                      <p:to>
                                        <p:strVal val="visible"/>
                                      </p:to>
                                    </p:set>
                                    <p:animEffect transition="in" filter="wipe(up)">
                                      <p:cBhvr>
                                        <p:cTn id="7" dur="500"/>
                                        <p:tgtEl>
                                          <p:spTgt spid="3175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428"/>
                                        </p:tgtEl>
                                        <p:attrNameLst>
                                          <p:attrName>style.visibility</p:attrName>
                                        </p:attrNameLst>
                                      </p:cBhvr>
                                      <p:to>
                                        <p:strVal val="visible"/>
                                      </p:to>
                                    </p:set>
                                    <p:animEffect transition="in" filter="wipe(up)">
                                      <p:cBhvr>
                                        <p:cTn id="12" dur="500"/>
                                        <p:tgtEl>
                                          <p:spTgt spid="3175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28" grpId="0"/>
      <p:bldP spid="31754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p:txBody>
          <a:bodyPr/>
          <a:lstStyle/>
          <a:p>
            <a:pPr eaLnBrk="1" hangingPunct="1"/>
            <a:r>
              <a:rPr lang="en-US">
                <a:latin typeface="Arial" charset="0"/>
              </a:rPr>
              <a:t>Majerus 2007—peppered moth </a:t>
            </a:r>
          </a:p>
        </p:txBody>
      </p:sp>
      <p:pic>
        <p:nvPicPr>
          <p:cNvPr id="38093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6195204" name="Text Box 4"/>
          <p:cNvSpPr txBox="1">
            <a:spLocks noChangeArrowheads="1"/>
          </p:cNvSpPr>
          <p:nvPr/>
        </p:nvSpPr>
        <p:spPr bwMode="auto">
          <a:xfrm>
            <a:off x="914400" y="5562600"/>
            <a:ext cx="7315200" cy="7699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00" b="1" smtClean="0">
                <a:solidFill>
                  <a:schemeClr val="bg1"/>
                </a:solidFill>
                <a:cs typeface="Arial" charset="0"/>
              </a:rPr>
              <a:t>Michael Majerus </a:t>
            </a:r>
            <a:r>
              <a:rPr lang="zh-CN" altLang="en-US" sz="2200" b="1" smtClean="0">
                <a:solidFill>
                  <a:schemeClr val="bg1"/>
                </a:solidFill>
                <a:cs typeface="Arial" charset="0"/>
              </a:rPr>
              <a:t>在</a:t>
            </a:r>
            <a:r>
              <a:rPr lang="en-US" altLang="zh-CN" sz="2200" b="1" smtClean="0">
                <a:solidFill>
                  <a:schemeClr val="bg1"/>
                </a:solidFill>
                <a:cs typeface="Arial" charset="0"/>
              </a:rPr>
              <a:t>2007</a:t>
            </a:r>
            <a:r>
              <a:rPr lang="zh-CN" altLang="en-US" sz="2200" b="1" smtClean="0">
                <a:solidFill>
                  <a:schemeClr val="bg1"/>
                </a:solidFill>
                <a:cs typeface="Arial" charset="0"/>
              </a:rPr>
              <a:t>年</a:t>
            </a:r>
            <a:r>
              <a:rPr lang="en-US" altLang="zh-CN" sz="2200" b="1" smtClean="0">
                <a:solidFill>
                  <a:schemeClr val="bg1"/>
                </a:solidFill>
                <a:cs typeface="Arial" charset="0"/>
              </a:rPr>
              <a:t>8</a:t>
            </a:r>
            <a:r>
              <a:rPr lang="zh-CN" altLang="en-US" sz="2200" b="1" smtClean="0">
                <a:solidFill>
                  <a:schemeClr val="bg1"/>
                </a:solidFill>
                <a:cs typeface="Arial" charset="0"/>
              </a:rPr>
              <a:t>月</a:t>
            </a:r>
            <a:r>
              <a:rPr lang="en-US" altLang="zh-CN" sz="2200" b="1" smtClean="0">
                <a:solidFill>
                  <a:schemeClr val="bg1"/>
                </a:solidFill>
                <a:cs typeface="Arial" charset="0"/>
              </a:rPr>
              <a:t>23</a:t>
            </a:r>
            <a:r>
              <a:rPr lang="zh-CN" altLang="en-US" sz="2200" b="1" smtClean="0">
                <a:solidFill>
                  <a:schemeClr val="bg1"/>
                </a:solidFill>
                <a:cs typeface="Arial" charset="0"/>
              </a:rPr>
              <a:t>日瑞典的生物学会议的演讲幻灯片。</a:t>
            </a:r>
            <a:endParaRPr lang="en-US" sz="2200" b="1" smtClean="0">
              <a:solidFill>
                <a:schemeClr val="bg1"/>
              </a:solidFill>
              <a:cs typeface="Arial" charset="0"/>
            </a:endParaRPr>
          </a:p>
        </p:txBody>
      </p:sp>
      <p:sp>
        <p:nvSpPr>
          <p:cNvPr id="6195205" name="Rectangle 5"/>
          <p:cNvSpPr>
            <a:spLocks noChangeArrowheads="1"/>
          </p:cNvSpPr>
          <p:nvPr/>
        </p:nvSpPr>
        <p:spPr bwMode="auto">
          <a:xfrm>
            <a:off x="685800" y="304800"/>
            <a:ext cx="7772400" cy="1143000"/>
          </a:xfrm>
          <a:prstGeom prst="rect">
            <a:avLst/>
          </a:prstGeom>
          <a:noFill/>
          <a:ln>
            <a:noFill/>
          </a:ln>
          <a:effectLst>
            <a:outerShdw blurRad="63500" dist="38099" dir="2700000" algn="ctr" rotWithShape="0">
              <a:srgbClr val="000000">
                <a:alpha val="74998"/>
              </a:srgbClr>
            </a:outerShdw>
          </a:effectLst>
          <a:extLst/>
        </p:spPr>
        <p:txBody>
          <a:bodyPr anchor="ctr"/>
          <a:lstStyle/>
          <a:p>
            <a:pPr algn="ctr">
              <a:defRPr/>
            </a:pPr>
            <a:r>
              <a:rPr lang="zh-CN" altLang="en-US" sz="4000" b="1">
                <a:solidFill>
                  <a:srgbClr val="FFFF00"/>
                </a:solidFill>
                <a:cs typeface="Arial" charset="0"/>
              </a:rPr>
              <a:t>进化的证据</a:t>
            </a:r>
            <a:endParaRPr lang="en-GB" sz="4000" b="1">
              <a:solidFill>
                <a:srgbClr val="FFFF00"/>
              </a:solidFill>
              <a:cs typeface="Arial" charset="0"/>
            </a:endParaRPr>
          </a:p>
        </p:txBody>
      </p:sp>
      <p:sp>
        <p:nvSpPr>
          <p:cNvPr id="6195206" name="Text Box 6"/>
          <p:cNvSpPr txBox="1">
            <a:spLocks noChangeArrowheads="1"/>
          </p:cNvSpPr>
          <p:nvPr/>
        </p:nvSpPr>
        <p:spPr bwMode="auto">
          <a:xfrm>
            <a:off x="914400" y="1371600"/>
            <a:ext cx="4876800" cy="34258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GB" sz="4000" b="1" smtClean="0">
                <a:solidFill>
                  <a:schemeClr val="bg1"/>
                </a:solidFill>
                <a:cs typeface="Arial" charset="0"/>
              </a:rPr>
              <a:t>“</a:t>
            </a:r>
            <a:r>
              <a:rPr lang="en-US" sz="4000" b="1" smtClean="0">
                <a:solidFill>
                  <a:schemeClr val="bg1"/>
                </a:solidFill>
                <a:cs typeface="Arial" charset="0"/>
              </a:rPr>
              <a:t>胡椒蛾</a:t>
            </a:r>
            <a:r>
              <a:rPr lang="zh-CN" altLang="en-US" sz="4000" b="1" smtClean="0">
                <a:solidFill>
                  <a:schemeClr val="bg1"/>
                </a:solidFill>
                <a:cs typeface="Arial" charset="0"/>
              </a:rPr>
              <a:t>可说是最有视觉影响，也是最容易了解达尔文进化的例子。这是因该被教的。因为它根本就是</a:t>
            </a:r>
            <a:r>
              <a:rPr lang="zh-CN" altLang="en-US" sz="4000" b="1" smtClean="0">
                <a:solidFill>
                  <a:srgbClr val="FFFF00"/>
                </a:solidFill>
                <a:cs typeface="Arial" charset="0"/>
              </a:rPr>
              <a:t>进化的证据</a:t>
            </a:r>
            <a:r>
              <a:rPr lang="zh-CN" altLang="en-US" sz="4000" b="1" smtClean="0">
                <a:solidFill>
                  <a:schemeClr val="bg1"/>
                </a:solidFill>
                <a:cs typeface="Arial" charset="0"/>
              </a:rPr>
              <a:t>。”</a:t>
            </a:r>
            <a:endParaRPr lang="en-US" sz="4000" b="1" smtClean="0">
              <a:solidFill>
                <a:schemeClr val="bg1"/>
              </a:solidFill>
              <a:cs typeface="Arial" charset="0"/>
            </a:endParaRPr>
          </a:p>
        </p:txBody>
      </p:sp>
      <p:pic>
        <p:nvPicPr>
          <p:cNvPr id="380934" name="Picture 7" descr="Majerus, Mich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1075" y="1524000"/>
            <a:ext cx="21685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08" name="Text Box 8"/>
          <p:cNvSpPr txBox="1">
            <a:spLocks noChangeArrowheads="1"/>
          </p:cNvSpPr>
          <p:nvPr/>
        </p:nvSpPr>
        <p:spPr bwMode="auto">
          <a:xfrm>
            <a:off x="5943600" y="4402138"/>
            <a:ext cx="2438400" cy="366712"/>
          </a:xfrm>
          <a:prstGeom prst="rect">
            <a:avLst/>
          </a:prstGeom>
          <a:noFill/>
          <a:ln>
            <a:noFill/>
          </a:ln>
          <a:effectLst>
            <a:outerShdw blurRad="63500" dist="38099" dir="2700000" algn="ctr" rotWithShape="0">
              <a:srgbClr val="000000">
                <a:alpha val="74998"/>
              </a:srgbClr>
            </a:outerShdw>
          </a:effectLst>
          <a:extLst/>
        </p:spPr>
        <p:txBody>
          <a:bodyPr>
            <a:spAutoFit/>
          </a:bodyPr>
          <a:lstStyle/>
          <a:p>
            <a:pPr algn="ctr">
              <a:spcBef>
                <a:spcPct val="50000"/>
              </a:spcBef>
              <a:defRPr/>
            </a:pPr>
            <a:r>
              <a:rPr lang="en-US" b="1">
                <a:solidFill>
                  <a:schemeClr val="bg1"/>
                </a:solidFill>
                <a:cs typeface="Arial" charset="0"/>
              </a:rPr>
              <a:t>Dr. Michael Majerus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p:txBody>
          <a:bodyPr/>
          <a:lstStyle/>
          <a:p>
            <a:pPr eaLnBrk="1" hangingPunct="1"/>
            <a:r>
              <a:rPr lang="en-US">
                <a:latin typeface="Arial" charset="0"/>
              </a:rPr>
              <a:t>Gen. 1:11-12 </a:t>
            </a:r>
            <a:r>
              <a:rPr lang="ja-JP" altLang="en-US">
                <a:latin typeface="Arial" charset="0"/>
              </a:rPr>
              <a:t>“</a:t>
            </a:r>
            <a:r>
              <a:rPr lang="en-US" altLang="ja-JP">
                <a:latin typeface="Arial" charset="0"/>
              </a:rPr>
              <a:t>kinds</a:t>
            </a:r>
            <a:r>
              <a:rPr lang="ja-JP" altLang="en-US">
                <a:latin typeface="Arial" charset="0"/>
              </a:rPr>
              <a:t>”</a:t>
            </a:r>
            <a:r>
              <a:rPr lang="en-US" altLang="ja-JP">
                <a:latin typeface="Arial" charset="0"/>
              </a:rPr>
              <a:t> NAS</a:t>
            </a:r>
            <a:endParaRPr lang="en-US">
              <a:latin typeface="Arial" charset="0"/>
            </a:endParaRPr>
          </a:p>
        </p:txBody>
      </p:sp>
      <p:pic>
        <p:nvPicPr>
          <p:cNvPr id="2723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1108"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rgbClr val="00FF00"/>
                </a:solidFill>
                <a:cs typeface="Arial" charset="0"/>
              </a:rPr>
              <a:t>创</a:t>
            </a:r>
            <a:r>
              <a:rPr lang="en-US" altLang="zh-CN" sz="5400" b="1" smtClean="0">
                <a:solidFill>
                  <a:srgbClr val="00FF00"/>
                </a:solidFill>
                <a:cs typeface="Arial" charset="0"/>
              </a:rPr>
              <a:t> </a:t>
            </a:r>
            <a:r>
              <a:rPr lang="en-US" altLang="ja-JP" sz="5400" b="1" smtClean="0">
                <a:solidFill>
                  <a:srgbClr val="00FF00"/>
                </a:solidFill>
                <a:cs typeface="Arial" charset="0"/>
              </a:rPr>
              <a:t>1:11-12</a:t>
            </a:r>
            <a:endParaRPr lang="en-US" sz="5400" b="1" smtClean="0">
              <a:solidFill>
                <a:srgbClr val="00FF00"/>
              </a:solidFill>
              <a:cs typeface="Arial" charset="0"/>
            </a:endParaRPr>
          </a:p>
        </p:txBody>
      </p:sp>
      <p:sp>
        <p:nvSpPr>
          <p:cNvPr id="4911109" name="Text Box 5"/>
          <p:cNvSpPr txBox="1">
            <a:spLocks noChangeArrowheads="1"/>
          </p:cNvSpPr>
          <p:nvPr/>
        </p:nvSpPr>
        <p:spPr bwMode="auto">
          <a:xfrm>
            <a:off x="762000" y="1470025"/>
            <a:ext cx="7772400" cy="43132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800" b="1" smtClean="0">
                <a:solidFill>
                  <a:schemeClr val="bg1"/>
                </a:solidFill>
                <a:cs typeface="Arial" charset="0"/>
              </a:rPr>
              <a:t>11 神 说 ： 地 要 发 生 青 草 和 结 种 子 的 菜 蔬 ， 并 结 果 子 的 树 木 ， </a:t>
            </a:r>
            <a:r>
              <a:rPr lang="en-US" sz="3800" b="1" smtClean="0">
                <a:solidFill>
                  <a:srgbClr val="FFFF00"/>
                </a:solidFill>
                <a:cs typeface="Arial" charset="0"/>
              </a:rPr>
              <a:t>各 从 其 类</a:t>
            </a:r>
            <a:r>
              <a:rPr lang="en-US" altLang="ja-JP" sz="3800" b="1" smtClean="0">
                <a:solidFill>
                  <a:schemeClr val="bg1"/>
                </a:solidFill>
                <a:cs typeface="Arial" charset="0"/>
              </a:rPr>
              <a:t> </a:t>
            </a:r>
            <a:r>
              <a:rPr lang="en-US" sz="3800" b="1" smtClean="0">
                <a:solidFill>
                  <a:schemeClr val="bg1"/>
                </a:solidFill>
                <a:cs typeface="Arial" charset="0"/>
              </a:rPr>
              <a:t>，</a:t>
            </a:r>
            <a:r>
              <a:rPr lang="en-US" altLang="ja-JP" sz="3800" b="1" smtClean="0">
                <a:solidFill>
                  <a:schemeClr val="bg1"/>
                </a:solidFill>
                <a:cs typeface="Arial" charset="0"/>
              </a:rPr>
              <a:t> </a:t>
            </a:r>
            <a:r>
              <a:rPr lang="en-US" sz="3800" b="1" smtClean="0">
                <a:solidFill>
                  <a:schemeClr val="bg1"/>
                </a:solidFill>
                <a:cs typeface="Arial" charset="0"/>
              </a:rPr>
              <a:t>果</a:t>
            </a:r>
            <a:r>
              <a:rPr lang="en-US" altLang="ja-JP" sz="3800" b="1" smtClean="0">
                <a:solidFill>
                  <a:schemeClr val="bg1"/>
                </a:solidFill>
                <a:cs typeface="Arial" charset="0"/>
              </a:rPr>
              <a:t> </a:t>
            </a:r>
            <a:r>
              <a:rPr lang="en-US" sz="3800" b="1" smtClean="0">
                <a:solidFill>
                  <a:schemeClr val="bg1"/>
                </a:solidFill>
                <a:cs typeface="Arial" charset="0"/>
              </a:rPr>
              <a:t>子</a:t>
            </a:r>
            <a:r>
              <a:rPr lang="en-US" altLang="ja-JP" sz="3800" b="1" smtClean="0">
                <a:solidFill>
                  <a:schemeClr val="bg1"/>
                </a:solidFill>
                <a:cs typeface="Arial" charset="0"/>
              </a:rPr>
              <a:t> </a:t>
            </a:r>
            <a:r>
              <a:rPr lang="en-US" sz="3800" b="1" smtClean="0">
                <a:solidFill>
                  <a:schemeClr val="bg1"/>
                </a:solidFill>
                <a:cs typeface="Arial" charset="0"/>
              </a:rPr>
              <a:t>都</a:t>
            </a:r>
            <a:r>
              <a:rPr lang="en-US" altLang="ja-JP" sz="3800" b="1" smtClean="0">
                <a:solidFill>
                  <a:schemeClr val="bg1"/>
                </a:solidFill>
                <a:cs typeface="Arial" charset="0"/>
              </a:rPr>
              <a:t> </a:t>
            </a:r>
            <a:r>
              <a:rPr lang="en-US" sz="3800" b="1" smtClean="0">
                <a:solidFill>
                  <a:schemeClr val="bg1"/>
                </a:solidFill>
                <a:cs typeface="Arial" charset="0"/>
              </a:rPr>
              <a:t>包</a:t>
            </a:r>
            <a:r>
              <a:rPr lang="en-US" altLang="ja-JP" sz="3800" b="1" smtClean="0">
                <a:solidFill>
                  <a:schemeClr val="bg1"/>
                </a:solidFill>
                <a:cs typeface="Arial" charset="0"/>
              </a:rPr>
              <a:t> </a:t>
            </a:r>
            <a:r>
              <a:rPr lang="en-US" sz="3800" b="1" smtClean="0">
                <a:solidFill>
                  <a:schemeClr val="bg1"/>
                </a:solidFill>
                <a:cs typeface="Arial" charset="0"/>
              </a:rPr>
              <a:t>着</a:t>
            </a:r>
            <a:r>
              <a:rPr lang="en-US" altLang="ja-JP" sz="3800" b="1" smtClean="0">
                <a:solidFill>
                  <a:schemeClr val="bg1"/>
                </a:solidFill>
                <a:cs typeface="Arial" charset="0"/>
              </a:rPr>
              <a:t> </a:t>
            </a:r>
            <a:r>
              <a:rPr lang="en-US" sz="3800" b="1" smtClean="0">
                <a:solidFill>
                  <a:schemeClr val="bg1"/>
                </a:solidFill>
                <a:cs typeface="Arial" charset="0"/>
              </a:rPr>
              <a:t>核</a:t>
            </a:r>
            <a:r>
              <a:rPr lang="en-US" altLang="ja-JP" sz="3800" b="1" smtClean="0">
                <a:solidFill>
                  <a:schemeClr val="bg1"/>
                </a:solidFill>
                <a:cs typeface="Arial" charset="0"/>
              </a:rPr>
              <a:t> </a:t>
            </a:r>
            <a:r>
              <a:rPr lang="en-US" sz="3800" b="1" smtClean="0">
                <a:solidFill>
                  <a:schemeClr val="bg1"/>
                </a:solidFill>
                <a:cs typeface="Arial" charset="0"/>
              </a:rPr>
              <a:t>。</a:t>
            </a:r>
            <a:r>
              <a:rPr lang="en-US" altLang="ja-JP" sz="3800" b="1" smtClean="0">
                <a:solidFill>
                  <a:schemeClr val="bg1"/>
                </a:solidFill>
                <a:cs typeface="Arial" charset="0"/>
              </a:rPr>
              <a:t> </a:t>
            </a:r>
            <a:r>
              <a:rPr lang="en-US" sz="3800" b="1" smtClean="0">
                <a:solidFill>
                  <a:schemeClr val="bg1"/>
                </a:solidFill>
                <a:cs typeface="Arial" charset="0"/>
              </a:rPr>
              <a:t>事</a:t>
            </a:r>
            <a:r>
              <a:rPr lang="en-US" altLang="ja-JP" sz="3800" b="1" smtClean="0">
                <a:solidFill>
                  <a:schemeClr val="bg1"/>
                </a:solidFill>
                <a:cs typeface="Arial" charset="0"/>
              </a:rPr>
              <a:t> </a:t>
            </a:r>
            <a:r>
              <a:rPr lang="en-US" sz="3800" b="1" smtClean="0">
                <a:solidFill>
                  <a:schemeClr val="bg1"/>
                </a:solidFill>
                <a:cs typeface="Arial" charset="0"/>
              </a:rPr>
              <a:t>就</a:t>
            </a:r>
            <a:r>
              <a:rPr lang="en-US" altLang="ja-JP" sz="3800" b="1" smtClean="0">
                <a:solidFill>
                  <a:schemeClr val="bg1"/>
                </a:solidFill>
                <a:cs typeface="Arial" charset="0"/>
              </a:rPr>
              <a:t> </a:t>
            </a:r>
            <a:r>
              <a:rPr lang="en-US" sz="3800" b="1" smtClean="0">
                <a:solidFill>
                  <a:schemeClr val="bg1"/>
                </a:solidFill>
                <a:cs typeface="Arial" charset="0"/>
              </a:rPr>
              <a:t>这</a:t>
            </a:r>
            <a:r>
              <a:rPr lang="en-US" altLang="ja-JP" sz="3800" b="1" smtClean="0">
                <a:solidFill>
                  <a:schemeClr val="bg1"/>
                </a:solidFill>
                <a:cs typeface="Arial" charset="0"/>
              </a:rPr>
              <a:t> </a:t>
            </a:r>
            <a:r>
              <a:rPr lang="en-US" sz="3800" b="1" smtClean="0">
                <a:solidFill>
                  <a:schemeClr val="bg1"/>
                </a:solidFill>
                <a:cs typeface="Arial" charset="0"/>
              </a:rPr>
              <a:t>样</a:t>
            </a:r>
            <a:r>
              <a:rPr lang="en-US" altLang="ja-JP" sz="3800" b="1" smtClean="0">
                <a:solidFill>
                  <a:schemeClr val="bg1"/>
                </a:solidFill>
                <a:cs typeface="Arial" charset="0"/>
              </a:rPr>
              <a:t> </a:t>
            </a:r>
            <a:r>
              <a:rPr lang="en-US" sz="3800" b="1" smtClean="0">
                <a:solidFill>
                  <a:schemeClr val="bg1"/>
                </a:solidFill>
                <a:cs typeface="Arial" charset="0"/>
              </a:rPr>
              <a:t>成</a:t>
            </a:r>
            <a:r>
              <a:rPr lang="en-US" altLang="ja-JP" sz="3800" b="1" smtClean="0">
                <a:solidFill>
                  <a:schemeClr val="bg1"/>
                </a:solidFill>
                <a:cs typeface="Arial" charset="0"/>
              </a:rPr>
              <a:t> </a:t>
            </a:r>
            <a:r>
              <a:rPr lang="en-US" sz="3800" b="1" smtClean="0">
                <a:solidFill>
                  <a:schemeClr val="bg1"/>
                </a:solidFill>
                <a:cs typeface="Arial" charset="0"/>
              </a:rPr>
              <a:t>了</a:t>
            </a:r>
            <a:r>
              <a:rPr lang="en-US" altLang="ja-JP" sz="3800" b="1" smtClean="0">
                <a:solidFill>
                  <a:schemeClr val="bg1"/>
                </a:solidFill>
                <a:cs typeface="Arial" charset="0"/>
              </a:rPr>
              <a:t> </a:t>
            </a:r>
            <a:r>
              <a:rPr lang="en-US" sz="3800" b="1" smtClean="0">
                <a:solidFill>
                  <a:schemeClr val="bg1"/>
                </a:solidFill>
                <a:cs typeface="Arial" charset="0"/>
              </a:rPr>
              <a:t>。</a:t>
            </a:r>
            <a:endParaRPr lang="en-US" altLang="ja-JP" sz="3800" b="1" smtClean="0">
              <a:solidFill>
                <a:schemeClr val="bg1"/>
              </a:solidFill>
              <a:cs typeface="Arial" charset="0"/>
            </a:endParaRPr>
          </a:p>
          <a:p>
            <a:pPr eaLnBrk="1" hangingPunct="1">
              <a:lnSpc>
                <a:spcPct val="90000"/>
              </a:lnSpc>
              <a:defRPr/>
            </a:pPr>
            <a:r>
              <a:rPr lang="en-US" sz="3800" b="1" smtClean="0">
                <a:solidFill>
                  <a:schemeClr val="bg1"/>
                </a:solidFill>
                <a:cs typeface="Arial" charset="0"/>
              </a:rPr>
              <a:t>12 於 是 地 发 生 了 青 草 和 结 种 子 的 菜 蔬 ， </a:t>
            </a:r>
            <a:r>
              <a:rPr lang="en-US" sz="3800" b="1" smtClean="0">
                <a:solidFill>
                  <a:srgbClr val="FFFF00"/>
                </a:solidFill>
                <a:cs typeface="Arial" charset="0"/>
              </a:rPr>
              <a:t>各 从 其 类 </a:t>
            </a:r>
            <a:r>
              <a:rPr lang="en-US" sz="3800" b="1" smtClean="0">
                <a:solidFill>
                  <a:schemeClr val="bg1"/>
                </a:solidFill>
                <a:cs typeface="Arial" charset="0"/>
              </a:rPr>
              <a:t>； 并 结 果 子 的 树 木 ， </a:t>
            </a:r>
            <a:r>
              <a:rPr lang="en-US" sz="3800" b="1" smtClean="0">
                <a:solidFill>
                  <a:srgbClr val="FFFF00"/>
                </a:solidFill>
                <a:cs typeface="Arial" charset="0"/>
              </a:rPr>
              <a:t>各 从 其 类 </a:t>
            </a:r>
            <a:r>
              <a:rPr lang="en-US" sz="3800" b="1" smtClean="0">
                <a:solidFill>
                  <a:schemeClr val="bg1"/>
                </a:solidFill>
                <a:cs typeface="Arial" charset="0"/>
              </a:rPr>
              <a:t>； 果 子 都 包 着 核 。 神 看 着 是 好 的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p:txBody>
          <a:bodyPr/>
          <a:lstStyle/>
          <a:p>
            <a:pPr eaLnBrk="1" hangingPunct="1"/>
            <a:r>
              <a:rPr lang="en-US">
                <a:latin typeface="Arial" charset="0"/>
              </a:rPr>
              <a:t>Peppered moths</a:t>
            </a:r>
          </a:p>
        </p:txBody>
      </p:sp>
      <p:pic>
        <p:nvPicPr>
          <p:cNvPr id="382978" name="Picture 3" descr="peppered moths(T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219200" y="381000"/>
            <a:ext cx="3867150" cy="5556250"/>
          </a:xfrm>
        </p:spPr>
      </p:pic>
      <p:sp>
        <p:nvSpPr>
          <p:cNvPr id="382979" name="Text Box 4"/>
          <p:cNvSpPr txBox="1">
            <a:spLocks noChangeArrowheads="1"/>
          </p:cNvSpPr>
          <p:nvPr/>
        </p:nvSpPr>
        <p:spPr bwMode="auto">
          <a:xfrm>
            <a:off x="5638800" y="1855788"/>
            <a:ext cx="3048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chemeClr val="bg1"/>
                </a:solidFill>
                <a:cs typeface="Arial" charset="0"/>
              </a:rPr>
              <a:t>胡椒蛾</a:t>
            </a:r>
            <a:r>
              <a:rPr lang="en-US" altLang="ja-JP" sz="3600" b="1">
                <a:solidFill>
                  <a:srgbClr val="FFFF00"/>
                </a:solidFill>
                <a:cs typeface="Arial" charset="0"/>
              </a:rPr>
              <a:t>(</a:t>
            </a:r>
            <a:r>
              <a:rPr lang="en-US" altLang="ja-JP" sz="3600" b="1" i="1">
                <a:solidFill>
                  <a:srgbClr val="FFFF00"/>
                </a:solidFill>
                <a:cs typeface="Arial" charset="0"/>
              </a:rPr>
              <a:t>Biston Betularia</a:t>
            </a:r>
            <a:r>
              <a:rPr lang="en-US" altLang="ja-JP" sz="3600" b="1">
                <a:solidFill>
                  <a:srgbClr val="FFFF00"/>
                </a:solidFill>
                <a:cs typeface="Arial" charset="0"/>
              </a:rPr>
              <a:t>)</a:t>
            </a:r>
            <a:endParaRPr lang="en-US" sz="3600" b="1">
              <a:solidFill>
                <a:srgbClr val="FFFF00"/>
              </a:solidFill>
              <a:cs typeface="Arial" charset="0"/>
            </a:endParaRPr>
          </a:p>
        </p:txBody>
      </p:sp>
      <p:sp>
        <p:nvSpPr>
          <p:cNvPr id="6197253" name="Rectangle 5"/>
          <p:cNvSpPr>
            <a:spLocks noChangeArrowheads="1"/>
          </p:cNvSpPr>
          <p:nvPr/>
        </p:nvSpPr>
        <p:spPr bwMode="auto">
          <a:xfrm>
            <a:off x="1066800" y="280988"/>
            <a:ext cx="4114800" cy="2057400"/>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sp>
        <p:nvSpPr>
          <p:cNvPr id="6197254" name="Rectangle 6"/>
          <p:cNvSpPr>
            <a:spLocks noChangeArrowheads="1"/>
          </p:cNvSpPr>
          <p:nvPr/>
        </p:nvSpPr>
        <p:spPr bwMode="auto">
          <a:xfrm>
            <a:off x="1066800" y="3886200"/>
            <a:ext cx="4191000" cy="2133600"/>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sp>
        <p:nvSpPr>
          <p:cNvPr id="6197255" name="Text Box 7"/>
          <p:cNvSpPr txBox="1">
            <a:spLocks noChangeArrowheads="1"/>
          </p:cNvSpPr>
          <p:nvPr/>
        </p:nvSpPr>
        <p:spPr bwMode="auto">
          <a:xfrm>
            <a:off x="838200" y="6096000"/>
            <a:ext cx="7391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200" b="1">
                <a:solidFill>
                  <a:schemeClr val="bg1"/>
                </a:solidFill>
                <a:cs typeface="Arial" charset="0"/>
              </a:rPr>
              <a:t>www.AnswersInGenesis.org</a:t>
            </a:r>
          </a:p>
        </p:txBody>
      </p:sp>
      <p:sp>
        <p:nvSpPr>
          <p:cNvPr id="6197256" name="Oval 8"/>
          <p:cNvSpPr>
            <a:spLocks noChangeArrowheads="1"/>
          </p:cNvSpPr>
          <p:nvPr/>
        </p:nvSpPr>
        <p:spPr bwMode="auto">
          <a:xfrm>
            <a:off x="2286000" y="481013"/>
            <a:ext cx="1143000" cy="1143000"/>
          </a:xfrm>
          <a:prstGeom prst="ellipse">
            <a:avLst/>
          </a:prstGeom>
          <a:noFill/>
          <a:ln w="76200">
            <a:solidFill>
              <a:srgbClr val="FF0000"/>
            </a:solidFill>
            <a:round/>
            <a:headEnd/>
            <a:tailEnd/>
          </a:ln>
          <a:effectLst/>
          <a:extLst/>
        </p:spPr>
        <p:txBody>
          <a:bodyPr wrap="none" anchor="ctr"/>
          <a:lstStyle/>
          <a:p>
            <a:pPr>
              <a:defRPr/>
            </a:pPr>
            <a:endParaRPr lang="en-US">
              <a:cs typeface="+mn-cs"/>
            </a:endParaRPr>
          </a:p>
        </p:txBody>
      </p:sp>
      <p:sp>
        <p:nvSpPr>
          <p:cNvPr id="6197257" name="Oval 9"/>
          <p:cNvSpPr>
            <a:spLocks noChangeArrowheads="1"/>
          </p:cNvSpPr>
          <p:nvPr/>
        </p:nvSpPr>
        <p:spPr bwMode="auto">
          <a:xfrm>
            <a:off x="2795588" y="4800600"/>
            <a:ext cx="1143000" cy="1143000"/>
          </a:xfrm>
          <a:prstGeom prst="ellipse">
            <a:avLst/>
          </a:prstGeom>
          <a:noFill/>
          <a:ln w="76200">
            <a:solidFill>
              <a:srgbClr val="FF0000"/>
            </a:solidFill>
            <a:round/>
            <a:headEnd/>
            <a:tailEnd/>
          </a:ln>
          <a:effectLst/>
          <a:extLst/>
        </p:spPr>
        <p:txBody>
          <a:bodyPr wrap="none" anchor="ctr"/>
          <a:lstStyle/>
          <a:p>
            <a:pPr>
              <a:defRPr/>
            </a:pPr>
            <a:endParaRPr lang="en-US">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6197253"/>
                                        </p:tgtEl>
                                      </p:cBhvr>
                                    </p:animEffect>
                                    <p:set>
                                      <p:cBhvr>
                                        <p:cTn id="7" dur="1" fill="hold">
                                          <p:stCondLst>
                                            <p:cond delay="499"/>
                                          </p:stCondLst>
                                        </p:cTn>
                                        <p:tgtEl>
                                          <p:spTgt spid="619725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197256"/>
                                        </p:tgtEl>
                                        <p:attrNameLst>
                                          <p:attrName>style.visibility</p:attrName>
                                        </p:attrNameLst>
                                      </p:cBhvr>
                                      <p:to>
                                        <p:strVal val="visible"/>
                                      </p:to>
                                    </p:set>
                                    <p:anim calcmode="lin" valueType="num">
                                      <p:cBhvr>
                                        <p:cTn id="12" dur="500" fill="hold"/>
                                        <p:tgtEl>
                                          <p:spTgt spid="6197256"/>
                                        </p:tgtEl>
                                        <p:attrNameLst>
                                          <p:attrName>ppt_w</p:attrName>
                                        </p:attrNameLst>
                                      </p:cBhvr>
                                      <p:tavLst>
                                        <p:tav tm="0">
                                          <p:val>
                                            <p:fltVal val="0"/>
                                          </p:val>
                                        </p:tav>
                                        <p:tav tm="100000">
                                          <p:val>
                                            <p:strVal val="#ppt_w"/>
                                          </p:val>
                                        </p:tav>
                                      </p:tavLst>
                                    </p:anim>
                                    <p:anim calcmode="lin" valueType="num">
                                      <p:cBhvr>
                                        <p:cTn id="13" dur="500" fill="hold"/>
                                        <p:tgtEl>
                                          <p:spTgt spid="6197256"/>
                                        </p:tgtEl>
                                        <p:attrNameLst>
                                          <p:attrName>ppt_h</p:attrName>
                                        </p:attrNameLst>
                                      </p:cBhvr>
                                      <p:tavLst>
                                        <p:tav tm="0">
                                          <p:val>
                                            <p:fltVal val="0"/>
                                          </p:val>
                                        </p:tav>
                                        <p:tav tm="100000">
                                          <p:val>
                                            <p:strVal val="#ppt_h"/>
                                          </p:val>
                                        </p:tav>
                                      </p:tavLst>
                                    </p:anim>
                                    <p:animEffect transition="in" filter="fade">
                                      <p:cBhvr>
                                        <p:cTn id="14" dur="500"/>
                                        <p:tgtEl>
                                          <p:spTgt spid="61972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xit" presetSubtype="1" fill="hold" grpId="0" nodeType="clickEffect">
                                  <p:stCondLst>
                                    <p:cond delay="0"/>
                                  </p:stCondLst>
                                  <p:childTnLst>
                                    <p:animEffect transition="out" filter="wipe(up)">
                                      <p:cBhvr>
                                        <p:cTn id="18" dur="500"/>
                                        <p:tgtEl>
                                          <p:spTgt spid="6197254"/>
                                        </p:tgtEl>
                                      </p:cBhvr>
                                    </p:animEffect>
                                    <p:set>
                                      <p:cBhvr>
                                        <p:cTn id="19" dur="1" fill="hold">
                                          <p:stCondLst>
                                            <p:cond delay="499"/>
                                          </p:stCondLst>
                                        </p:cTn>
                                        <p:tgtEl>
                                          <p:spTgt spid="619725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197257"/>
                                        </p:tgtEl>
                                        <p:attrNameLst>
                                          <p:attrName>style.visibility</p:attrName>
                                        </p:attrNameLst>
                                      </p:cBhvr>
                                      <p:to>
                                        <p:strVal val="visible"/>
                                      </p:to>
                                    </p:set>
                                    <p:anim calcmode="lin" valueType="num">
                                      <p:cBhvr>
                                        <p:cTn id="24" dur="500" fill="hold"/>
                                        <p:tgtEl>
                                          <p:spTgt spid="6197257"/>
                                        </p:tgtEl>
                                        <p:attrNameLst>
                                          <p:attrName>ppt_w</p:attrName>
                                        </p:attrNameLst>
                                      </p:cBhvr>
                                      <p:tavLst>
                                        <p:tav tm="0">
                                          <p:val>
                                            <p:fltVal val="0"/>
                                          </p:val>
                                        </p:tav>
                                        <p:tav tm="100000">
                                          <p:val>
                                            <p:strVal val="#ppt_w"/>
                                          </p:val>
                                        </p:tav>
                                      </p:tavLst>
                                    </p:anim>
                                    <p:anim calcmode="lin" valueType="num">
                                      <p:cBhvr>
                                        <p:cTn id="25" dur="500" fill="hold"/>
                                        <p:tgtEl>
                                          <p:spTgt spid="6197257"/>
                                        </p:tgtEl>
                                        <p:attrNameLst>
                                          <p:attrName>ppt_h</p:attrName>
                                        </p:attrNameLst>
                                      </p:cBhvr>
                                      <p:tavLst>
                                        <p:tav tm="0">
                                          <p:val>
                                            <p:fltVal val="0"/>
                                          </p:val>
                                        </p:tav>
                                        <p:tav tm="100000">
                                          <p:val>
                                            <p:strVal val="#ppt_h"/>
                                          </p:val>
                                        </p:tav>
                                      </p:tavLst>
                                    </p:anim>
                                    <p:animEffect transition="in" filter="fade">
                                      <p:cBhvr>
                                        <p:cTn id="26" dur="500"/>
                                        <p:tgtEl>
                                          <p:spTgt spid="61972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197255"/>
                                        </p:tgtEl>
                                        <p:attrNameLst>
                                          <p:attrName>style.visibility</p:attrName>
                                        </p:attrNameLst>
                                      </p:cBhvr>
                                      <p:to>
                                        <p:strVal val="visible"/>
                                      </p:to>
                                    </p:set>
                                    <p:anim calcmode="lin" valueType="num">
                                      <p:cBhvr>
                                        <p:cTn id="31" dur="500" fill="hold"/>
                                        <p:tgtEl>
                                          <p:spTgt spid="6197255"/>
                                        </p:tgtEl>
                                        <p:attrNameLst>
                                          <p:attrName>ppt_w</p:attrName>
                                        </p:attrNameLst>
                                      </p:cBhvr>
                                      <p:tavLst>
                                        <p:tav tm="0">
                                          <p:val>
                                            <p:fltVal val="0"/>
                                          </p:val>
                                        </p:tav>
                                        <p:tav tm="100000">
                                          <p:val>
                                            <p:strVal val="#ppt_w"/>
                                          </p:val>
                                        </p:tav>
                                      </p:tavLst>
                                    </p:anim>
                                    <p:anim calcmode="lin" valueType="num">
                                      <p:cBhvr>
                                        <p:cTn id="32" dur="500" fill="hold"/>
                                        <p:tgtEl>
                                          <p:spTgt spid="6197255"/>
                                        </p:tgtEl>
                                        <p:attrNameLst>
                                          <p:attrName>ppt_h</p:attrName>
                                        </p:attrNameLst>
                                      </p:cBhvr>
                                      <p:tavLst>
                                        <p:tav tm="0">
                                          <p:val>
                                            <p:fltVal val="0"/>
                                          </p:val>
                                        </p:tav>
                                        <p:tav tm="100000">
                                          <p:val>
                                            <p:strVal val="#ppt_h"/>
                                          </p:val>
                                        </p:tav>
                                      </p:tavLst>
                                    </p:anim>
                                    <p:animEffect transition="in" filter="fade">
                                      <p:cBhvr>
                                        <p:cTn id="33" dur="500"/>
                                        <p:tgtEl>
                                          <p:spTgt spid="6197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7253" grpId="0" animBg="1"/>
      <p:bldP spid="6197254" grpId="0" animBg="1"/>
      <p:bldP spid="6197255" grpId="0"/>
      <p:bldP spid="6197256" grpId="0" animBg="1"/>
      <p:bldP spid="619725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4" name="Rectangle 2"/>
          <p:cNvSpPr>
            <a:spLocks noChangeArrowheads="1"/>
          </p:cNvSpPr>
          <p:nvPr/>
        </p:nvSpPr>
        <p:spPr bwMode="auto">
          <a:xfrm>
            <a:off x="1143000" y="0"/>
            <a:ext cx="6781800" cy="6858000"/>
          </a:xfrm>
          <a:prstGeom prst="rect">
            <a:avLst/>
          </a:prstGeom>
          <a:solidFill>
            <a:schemeClr val="bg1"/>
          </a:solidFill>
          <a:ln w="9525">
            <a:solidFill>
              <a:schemeClr val="tx1"/>
            </a:solidFill>
            <a:miter lim="800000"/>
            <a:headEnd/>
            <a:tailEnd/>
          </a:ln>
          <a:effectLst/>
          <a:extLst/>
        </p:spPr>
        <p:txBody>
          <a:bodyPr wrap="none" anchor="ctr"/>
          <a:lstStyle/>
          <a:p>
            <a:pPr>
              <a:defRPr/>
            </a:pPr>
            <a:endParaRPr lang="en-US">
              <a:cs typeface="+mn-cs"/>
            </a:endParaRPr>
          </a:p>
        </p:txBody>
      </p:sp>
      <p:sp>
        <p:nvSpPr>
          <p:cNvPr id="1902595" name="Rectangle 3"/>
          <p:cNvSpPr>
            <a:spLocks noGrp="1" noChangeArrowheads="1"/>
          </p:cNvSpPr>
          <p:nvPr>
            <p:ph type="title"/>
          </p:nvPr>
        </p:nvSpPr>
        <p:spPr/>
        <p:txBody>
          <a:bodyPr/>
          <a:lstStyle/>
          <a:p>
            <a:pPr eaLnBrk="1" hangingPunct="1">
              <a:defRPr/>
            </a:pPr>
            <a:r>
              <a:rPr lang="en-US" dirty="0" smtClean="0">
                <a:cs typeface="+mj-cs"/>
              </a:rPr>
              <a:t>Genetic variation—dogs</a:t>
            </a:r>
          </a:p>
        </p:txBody>
      </p:sp>
      <p:pic>
        <p:nvPicPr>
          <p:cNvPr id="385027" name="Picture 4" descr="Genetic variation-dogs2(ne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598488"/>
            <a:ext cx="6553200"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8" name="Text Box 5"/>
          <p:cNvSpPr txBox="1">
            <a:spLocks noChangeArrowheads="1"/>
          </p:cNvSpPr>
          <p:nvPr/>
        </p:nvSpPr>
        <p:spPr bwMode="auto">
          <a:xfrm>
            <a:off x="1219200" y="76200"/>
            <a:ext cx="6705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b="1">
                <a:solidFill>
                  <a:schemeClr val="accent2"/>
                </a:solidFill>
              </a:rPr>
              <a:t>属犬座</a:t>
            </a:r>
            <a:endParaRPr lang="en-US" sz="4800" b="1" i="1">
              <a:solidFill>
                <a:schemeClr val="accent2"/>
              </a:solidFill>
            </a:endParaRPr>
          </a:p>
        </p:txBody>
      </p:sp>
      <p:sp>
        <p:nvSpPr>
          <p:cNvPr id="385029" name="TextBox 5"/>
          <p:cNvSpPr txBox="1">
            <a:spLocks noChangeArrowheads="1"/>
          </p:cNvSpPr>
          <p:nvPr/>
        </p:nvSpPr>
        <p:spPr bwMode="auto">
          <a:xfrm>
            <a:off x="4038600" y="17526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混种物口</a:t>
            </a:r>
            <a:endParaRPr lang="en-US" sz="1800"/>
          </a:p>
        </p:txBody>
      </p:sp>
      <p:sp>
        <p:nvSpPr>
          <p:cNvPr id="385030" name="TextBox 6"/>
          <p:cNvSpPr txBox="1">
            <a:spLocks noChangeArrowheads="1"/>
          </p:cNvSpPr>
          <p:nvPr/>
        </p:nvSpPr>
        <p:spPr bwMode="auto">
          <a:xfrm>
            <a:off x="1639888" y="2373313"/>
            <a:ext cx="64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土狼</a:t>
            </a:r>
            <a:endParaRPr lang="en-US" sz="1800">
              <a:solidFill>
                <a:srgbClr val="800000"/>
              </a:solidFill>
            </a:endParaRPr>
          </a:p>
        </p:txBody>
      </p:sp>
      <p:sp>
        <p:nvSpPr>
          <p:cNvPr id="385031" name="TextBox 7"/>
          <p:cNvSpPr txBox="1">
            <a:spLocks noChangeArrowheads="1"/>
          </p:cNvSpPr>
          <p:nvPr/>
        </p:nvSpPr>
        <p:spPr bwMode="auto">
          <a:xfrm>
            <a:off x="6858000" y="22860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红狼</a:t>
            </a:r>
            <a:endParaRPr lang="en-US" sz="1800">
              <a:solidFill>
                <a:srgbClr val="800000"/>
              </a:solidFill>
            </a:endParaRPr>
          </a:p>
        </p:txBody>
      </p:sp>
      <p:sp>
        <p:nvSpPr>
          <p:cNvPr id="385032" name="TextBox 8"/>
          <p:cNvSpPr txBox="1">
            <a:spLocks noChangeArrowheads="1"/>
          </p:cNvSpPr>
          <p:nvPr/>
        </p:nvSpPr>
        <p:spPr bwMode="auto">
          <a:xfrm>
            <a:off x="1371600" y="42672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金豺</a:t>
            </a:r>
            <a:endParaRPr lang="en-US" sz="1800">
              <a:solidFill>
                <a:srgbClr val="800000"/>
              </a:solidFill>
            </a:endParaRPr>
          </a:p>
        </p:txBody>
      </p:sp>
      <p:sp>
        <p:nvSpPr>
          <p:cNvPr id="385033" name="TextBox 9"/>
          <p:cNvSpPr txBox="1">
            <a:spLocks noChangeArrowheads="1"/>
          </p:cNvSpPr>
          <p:nvPr/>
        </p:nvSpPr>
        <p:spPr bwMode="auto">
          <a:xfrm>
            <a:off x="6934200" y="42672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大灰狼</a:t>
            </a:r>
            <a:endParaRPr lang="en-US" sz="1800">
              <a:solidFill>
                <a:srgbClr val="800000"/>
              </a:solidFill>
            </a:endParaRPr>
          </a:p>
        </p:txBody>
      </p:sp>
      <p:sp>
        <p:nvSpPr>
          <p:cNvPr id="385034" name="TextBox 10"/>
          <p:cNvSpPr txBox="1">
            <a:spLocks noChangeArrowheads="1"/>
          </p:cNvSpPr>
          <p:nvPr/>
        </p:nvSpPr>
        <p:spPr bwMode="auto">
          <a:xfrm>
            <a:off x="3657600" y="28305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家庭狗</a:t>
            </a:r>
            <a:endParaRPr lang="en-US" sz="1800">
              <a:solidFill>
                <a:srgbClr val="800000"/>
              </a:solidFill>
            </a:endParaRPr>
          </a:p>
        </p:txBody>
      </p:sp>
      <p:sp>
        <p:nvSpPr>
          <p:cNvPr id="385035" name="TextBox 11"/>
          <p:cNvSpPr txBox="1">
            <a:spLocks noChangeArrowheads="1"/>
          </p:cNvSpPr>
          <p:nvPr/>
        </p:nvSpPr>
        <p:spPr bwMode="auto">
          <a:xfrm>
            <a:off x="1905000" y="648811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侧条纹豺</a:t>
            </a:r>
            <a:endParaRPr lang="en-US" sz="1800">
              <a:solidFill>
                <a:srgbClr val="800000"/>
              </a:solidFill>
            </a:endParaRPr>
          </a:p>
        </p:txBody>
      </p:sp>
      <p:sp>
        <p:nvSpPr>
          <p:cNvPr id="385036" name="TextBox 12"/>
          <p:cNvSpPr txBox="1">
            <a:spLocks noChangeArrowheads="1"/>
          </p:cNvSpPr>
          <p:nvPr/>
        </p:nvSpPr>
        <p:spPr bwMode="auto">
          <a:xfrm>
            <a:off x="3997325" y="648811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黑背胡狼</a:t>
            </a:r>
            <a:endParaRPr lang="en-US" sz="1800">
              <a:solidFill>
                <a:srgbClr val="800000"/>
              </a:solidFill>
            </a:endParaRPr>
          </a:p>
        </p:txBody>
      </p:sp>
      <p:sp>
        <p:nvSpPr>
          <p:cNvPr id="385037" name="TextBox 13"/>
          <p:cNvSpPr txBox="1">
            <a:spLocks noChangeArrowheads="1"/>
          </p:cNvSpPr>
          <p:nvPr/>
        </p:nvSpPr>
        <p:spPr bwMode="auto">
          <a:xfrm>
            <a:off x="6172200" y="6488113"/>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野狗</a:t>
            </a:r>
            <a:endParaRPr lang="en-US" sz="1800">
              <a:solidFill>
                <a:srgbClr val="8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098" name="Rectangle 2"/>
          <p:cNvSpPr>
            <a:spLocks noGrp="1" noChangeArrowheads="1"/>
          </p:cNvSpPr>
          <p:nvPr>
            <p:ph type="title"/>
          </p:nvPr>
        </p:nvSpPr>
        <p:spPr/>
        <p:txBody>
          <a:bodyPr/>
          <a:lstStyle/>
          <a:p>
            <a:pPr eaLnBrk="1" hangingPunct="1">
              <a:defRPr/>
            </a:pPr>
            <a:r>
              <a:rPr lang="en-US" smtClean="0">
                <a:cs typeface="+mj-cs"/>
              </a:rPr>
              <a:t>Dog Kind 01146</a:t>
            </a:r>
          </a:p>
        </p:txBody>
      </p:sp>
      <p:pic>
        <p:nvPicPr>
          <p:cNvPr id="387074" name="Picture 3" descr="DOGTOP~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100" name="Text Box 4"/>
          <p:cNvSpPr txBox="1">
            <a:spLocks noChangeArrowheads="1"/>
          </p:cNvSpPr>
          <p:nvPr/>
        </p:nvSpPr>
        <p:spPr bwMode="auto">
          <a:xfrm>
            <a:off x="457200" y="304800"/>
            <a:ext cx="1371600" cy="519113"/>
          </a:xfrm>
          <a:prstGeom prst="rect">
            <a:avLst/>
          </a:prstGeom>
          <a:noFill/>
          <a:ln>
            <a:noFill/>
          </a:ln>
          <a:effectLst/>
          <a:extLst/>
        </p:spPr>
        <p:txBody>
          <a:bodyPr>
            <a:spAutoFit/>
          </a:bodyPr>
          <a:lstStyle/>
          <a:p>
            <a:pPr algn="r">
              <a:spcBef>
                <a:spcPct val="50000"/>
              </a:spcBef>
              <a:defRPr/>
            </a:pPr>
            <a:r>
              <a:rPr lang="en-US" sz="2800" b="1" dirty="0">
                <a:latin typeface="Arial Black" charset="0"/>
                <a:cs typeface="+mn-cs"/>
              </a:rPr>
              <a:t>Wolf</a:t>
            </a:r>
          </a:p>
        </p:txBody>
      </p:sp>
      <p:sp>
        <p:nvSpPr>
          <p:cNvPr id="6148102" name="Text Box 6"/>
          <p:cNvSpPr txBox="1">
            <a:spLocks noChangeArrowheads="1"/>
          </p:cNvSpPr>
          <p:nvPr/>
        </p:nvSpPr>
        <p:spPr bwMode="auto">
          <a:xfrm>
            <a:off x="2209800" y="1766888"/>
            <a:ext cx="1600200" cy="519112"/>
          </a:xfrm>
          <a:prstGeom prst="rect">
            <a:avLst/>
          </a:prstGeom>
          <a:noFill/>
          <a:ln>
            <a:noFill/>
          </a:ln>
          <a:effectLst/>
          <a:extLst/>
        </p:spPr>
        <p:txBody>
          <a:bodyPr>
            <a:spAutoFit/>
          </a:bodyPr>
          <a:lstStyle/>
          <a:p>
            <a:pPr algn="r">
              <a:spcBef>
                <a:spcPct val="50000"/>
              </a:spcBef>
              <a:defRPr/>
            </a:pPr>
            <a:r>
              <a:rPr lang="en-US" sz="2800" b="1" dirty="0">
                <a:latin typeface="Arial Black" charset="0"/>
                <a:cs typeface="+mn-cs"/>
              </a:rPr>
              <a:t>Coyote</a:t>
            </a:r>
          </a:p>
        </p:txBody>
      </p:sp>
      <p:sp>
        <p:nvSpPr>
          <p:cNvPr id="6148103" name="Text Box 7"/>
          <p:cNvSpPr txBox="1">
            <a:spLocks noChangeArrowheads="1"/>
          </p:cNvSpPr>
          <p:nvPr/>
        </p:nvSpPr>
        <p:spPr bwMode="auto">
          <a:xfrm>
            <a:off x="4419600" y="3048000"/>
            <a:ext cx="1371600" cy="519113"/>
          </a:xfrm>
          <a:prstGeom prst="rect">
            <a:avLst/>
          </a:prstGeom>
          <a:noFill/>
          <a:ln>
            <a:noFill/>
          </a:ln>
          <a:effectLst/>
          <a:extLst/>
        </p:spPr>
        <p:txBody>
          <a:bodyPr>
            <a:spAutoFit/>
          </a:bodyPr>
          <a:lstStyle/>
          <a:p>
            <a:pPr algn="r">
              <a:spcBef>
                <a:spcPct val="50000"/>
              </a:spcBef>
              <a:defRPr/>
            </a:pPr>
            <a:r>
              <a:rPr lang="en-US" sz="2800" b="1">
                <a:latin typeface="Arial Black" charset="0"/>
                <a:cs typeface="+mn-cs"/>
              </a:rPr>
              <a:t>Dingo</a:t>
            </a:r>
          </a:p>
        </p:txBody>
      </p:sp>
      <p:sp>
        <p:nvSpPr>
          <p:cNvPr id="6148104" name="Text Box 8"/>
          <p:cNvSpPr txBox="1">
            <a:spLocks noChangeArrowheads="1"/>
          </p:cNvSpPr>
          <p:nvPr/>
        </p:nvSpPr>
        <p:spPr bwMode="auto">
          <a:xfrm>
            <a:off x="6400800" y="4586288"/>
            <a:ext cx="1371600" cy="519112"/>
          </a:xfrm>
          <a:prstGeom prst="rect">
            <a:avLst/>
          </a:prstGeom>
          <a:noFill/>
          <a:ln>
            <a:noFill/>
          </a:ln>
          <a:effectLst/>
          <a:extLst/>
        </p:spPr>
        <p:txBody>
          <a:bodyPr>
            <a:spAutoFit/>
          </a:bodyPr>
          <a:lstStyle/>
          <a:p>
            <a:pPr algn="r">
              <a:spcBef>
                <a:spcPct val="50000"/>
              </a:spcBef>
              <a:defRPr/>
            </a:pPr>
            <a:r>
              <a:rPr lang="en-US" sz="2800" b="1">
                <a:latin typeface="Arial Black" charset="0"/>
                <a:cs typeface="+mn-cs"/>
              </a:rPr>
              <a:t>Collie</a:t>
            </a:r>
          </a:p>
        </p:txBody>
      </p:sp>
      <p:sp>
        <p:nvSpPr>
          <p:cNvPr id="6148105" name="Text Box 9"/>
          <p:cNvSpPr txBox="1">
            <a:spLocks noChangeArrowheads="1"/>
          </p:cNvSpPr>
          <p:nvPr/>
        </p:nvSpPr>
        <p:spPr bwMode="auto">
          <a:xfrm>
            <a:off x="5943600" y="152400"/>
            <a:ext cx="1905000" cy="9842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zh-CN" altLang="en-US" sz="5800" smtClean="0">
                <a:solidFill>
                  <a:schemeClr val="bg1"/>
                </a:solidFill>
                <a:latin typeface="Kabel Ult BT" charset="0"/>
              </a:rPr>
              <a:t>狗类</a:t>
            </a:r>
            <a:endParaRPr lang="en-US" sz="5800" smtClean="0">
              <a:solidFill>
                <a:schemeClr val="bg1"/>
              </a:solidFill>
              <a:latin typeface="Kabel Ult BT" charset="0"/>
            </a:endParaRPr>
          </a:p>
        </p:txBody>
      </p:sp>
      <p:sp>
        <p:nvSpPr>
          <p:cNvPr id="387080" name="Rectangle 8"/>
          <p:cNvSpPr>
            <a:spLocks noChangeArrowheads="1"/>
          </p:cNvSpPr>
          <p:nvPr/>
        </p:nvSpPr>
        <p:spPr bwMode="auto">
          <a:xfrm>
            <a:off x="304800" y="2286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狼</a:t>
            </a:r>
            <a:endParaRPr lang="en-US" sz="3200"/>
          </a:p>
        </p:txBody>
      </p:sp>
      <p:sp>
        <p:nvSpPr>
          <p:cNvPr id="387081" name="Rectangle 9"/>
          <p:cNvSpPr>
            <a:spLocks noChangeArrowheads="1"/>
          </p:cNvSpPr>
          <p:nvPr/>
        </p:nvSpPr>
        <p:spPr bwMode="auto">
          <a:xfrm>
            <a:off x="2667000" y="1295400"/>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土狼</a:t>
            </a:r>
            <a:endParaRPr lang="en-US" sz="3200"/>
          </a:p>
        </p:txBody>
      </p:sp>
      <p:sp>
        <p:nvSpPr>
          <p:cNvPr id="387082" name="Rectangle 10"/>
          <p:cNvSpPr>
            <a:spLocks noChangeArrowheads="1"/>
          </p:cNvSpPr>
          <p:nvPr/>
        </p:nvSpPr>
        <p:spPr bwMode="auto">
          <a:xfrm>
            <a:off x="4572000" y="2514600"/>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野狗</a:t>
            </a:r>
            <a:endParaRPr lang="en-US" sz="3200"/>
          </a:p>
        </p:txBody>
      </p:sp>
      <p:sp>
        <p:nvSpPr>
          <p:cNvPr id="387083" name="Rectangle 11"/>
          <p:cNvSpPr>
            <a:spLocks noChangeArrowheads="1"/>
          </p:cNvSpPr>
          <p:nvPr/>
        </p:nvSpPr>
        <p:spPr bwMode="auto">
          <a:xfrm>
            <a:off x="6629400" y="4038600"/>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牧羊犬</a:t>
            </a:r>
            <a:endParaRPr lang="en-US" sz="3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146" name="Rectangle 2"/>
          <p:cNvSpPr>
            <a:spLocks noGrp="1" noChangeArrowheads="1"/>
          </p:cNvSpPr>
          <p:nvPr>
            <p:ph type="title"/>
          </p:nvPr>
        </p:nvSpPr>
        <p:spPr/>
        <p:txBody>
          <a:bodyPr/>
          <a:lstStyle/>
          <a:p>
            <a:pPr eaLnBrk="1" hangingPunct="1">
              <a:defRPr/>
            </a:pPr>
            <a:r>
              <a:rPr lang="en-US" smtClean="0">
                <a:cs typeface="+mj-cs"/>
              </a:rPr>
              <a:t>Dog Kind–No New Information 01147</a:t>
            </a:r>
          </a:p>
        </p:txBody>
      </p:sp>
      <p:pic>
        <p:nvPicPr>
          <p:cNvPr id="389122" name="Picture 3" descr="DOGTO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148" name="Text Box 4"/>
          <p:cNvSpPr txBox="1">
            <a:spLocks noChangeArrowheads="1"/>
          </p:cNvSpPr>
          <p:nvPr/>
        </p:nvSpPr>
        <p:spPr bwMode="auto">
          <a:xfrm>
            <a:off x="3733800" y="0"/>
            <a:ext cx="5257800" cy="830263"/>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zh-CN" altLang="en-US" sz="4800" smtClean="0">
                <a:solidFill>
                  <a:schemeClr val="bg1"/>
                </a:solidFill>
                <a:latin typeface="Kabel Ult BT" charset="0"/>
              </a:rPr>
              <a:t>狗类</a:t>
            </a:r>
            <a:endParaRPr lang="en-US" sz="4800" smtClean="0">
              <a:solidFill>
                <a:schemeClr val="bg1"/>
              </a:solidFill>
              <a:latin typeface="Kabel Ult BT" charset="0"/>
            </a:endParaRPr>
          </a:p>
        </p:txBody>
      </p:sp>
      <p:sp>
        <p:nvSpPr>
          <p:cNvPr id="6150149" name="Text Box 5"/>
          <p:cNvSpPr txBox="1">
            <a:spLocks noChangeArrowheads="1"/>
          </p:cNvSpPr>
          <p:nvPr/>
        </p:nvSpPr>
        <p:spPr bwMode="auto">
          <a:xfrm>
            <a:off x="533400" y="228600"/>
            <a:ext cx="1066800" cy="519113"/>
          </a:xfrm>
          <a:prstGeom prst="rect">
            <a:avLst/>
          </a:prstGeom>
          <a:noFill/>
          <a:ln>
            <a:noFill/>
          </a:ln>
          <a:effectLst/>
          <a:extLst/>
        </p:spPr>
        <p:txBody>
          <a:bodyPr>
            <a:spAutoFit/>
          </a:bodyPr>
          <a:lstStyle/>
          <a:p>
            <a:pPr algn="r">
              <a:spcBef>
                <a:spcPct val="50000"/>
              </a:spcBef>
              <a:defRPr/>
            </a:pPr>
            <a:r>
              <a:rPr lang="en-US" sz="2800">
                <a:latin typeface="Arial Black" charset="0"/>
                <a:cs typeface="+mn-cs"/>
              </a:rPr>
              <a:t>Wolf</a:t>
            </a:r>
          </a:p>
        </p:txBody>
      </p:sp>
      <p:sp>
        <p:nvSpPr>
          <p:cNvPr id="6150150" name="Text Box 6"/>
          <p:cNvSpPr txBox="1">
            <a:spLocks noChangeArrowheads="1"/>
          </p:cNvSpPr>
          <p:nvPr/>
        </p:nvSpPr>
        <p:spPr bwMode="auto">
          <a:xfrm>
            <a:off x="2286000" y="838200"/>
            <a:ext cx="1676400" cy="519113"/>
          </a:xfrm>
          <a:prstGeom prst="rect">
            <a:avLst/>
          </a:prstGeom>
          <a:noFill/>
          <a:ln>
            <a:noFill/>
          </a:ln>
          <a:effectLst/>
          <a:extLst/>
        </p:spPr>
        <p:txBody>
          <a:bodyPr>
            <a:spAutoFit/>
          </a:bodyPr>
          <a:lstStyle/>
          <a:p>
            <a:pPr algn="r">
              <a:spcBef>
                <a:spcPct val="50000"/>
              </a:spcBef>
              <a:defRPr/>
            </a:pPr>
            <a:r>
              <a:rPr lang="en-US" sz="2800">
                <a:latin typeface="Arial Black" charset="0"/>
                <a:cs typeface="+mn-cs"/>
              </a:rPr>
              <a:t>Coyote</a:t>
            </a:r>
          </a:p>
        </p:txBody>
      </p:sp>
      <p:sp>
        <p:nvSpPr>
          <p:cNvPr id="6150151" name="Text Box 7"/>
          <p:cNvSpPr txBox="1">
            <a:spLocks noChangeArrowheads="1"/>
          </p:cNvSpPr>
          <p:nvPr/>
        </p:nvSpPr>
        <p:spPr bwMode="auto">
          <a:xfrm>
            <a:off x="4648200" y="1462088"/>
            <a:ext cx="1447800" cy="519112"/>
          </a:xfrm>
          <a:prstGeom prst="rect">
            <a:avLst/>
          </a:prstGeom>
          <a:noFill/>
          <a:ln>
            <a:noFill/>
          </a:ln>
          <a:effectLst/>
          <a:extLst/>
        </p:spPr>
        <p:txBody>
          <a:bodyPr>
            <a:spAutoFit/>
          </a:bodyPr>
          <a:lstStyle/>
          <a:p>
            <a:pPr algn="r">
              <a:spcBef>
                <a:spcPct val="50000"/>
              </a:spcBef>
              <a:defRPr/>
            </a:pPr>
            <a:r>
              <a:rPr lang="en-US" sz="2800">
                <a:latin typeface="Arial Black" charset="0"/>
                <a:cs typeface="+mn-cs"/>
              </a:rPr>
              <a:t>Dingo</a:t>
            </a:r>
          </a:p>
        </p:txBody>
      </p:sp>
      <p:sp>
        <p:nvSpPr>
          <p:cNvPr id="6150152" name="Text Box 8"/>
          <p:cNvSpPr txBox="1">
            <a:spLocks noChangeArrowheads="1"/>
          </p:cNvSpPr>
          <p:nvPr/>
        </p:nvSpPr>
        <p:spPr bwMode="auto">
          <a:xfrm>
            <a:off x="6477000" y="2452688"/>
            <a:ext cx="1447800" cy="519112"/>
          </a:xfrm>
          <a:prstGeom prst="rect">
            <a:avLst/>
          </a:prstGeom>
          <a:noFill/>
          <a:ln>
            <a:noFill/>
          </a:ln>
          <a:effectLst/>
          <a:extLst/>
        </p:spPr>
        <p:txBody>
          <a:bodyPr>
            <a:spAutoFit/>
          </a:bodyPr>
          <a:lstStyle/>
          <a:p>
            <a:pPr algn="r">
              <a:spcBef>
                <a:spcPct val="50000"/>
              </a:spcBef>
              <a:defRPr/>
            </a:pPr>
            <a:r>
              <a:rPr lang="en-US" sz="2800">
                <a:latin typeface="Arial Black" charset="0"/>
                <a:cs typeface="+mn-cs"/>
              </a:rPr>
              <a:t>Collie</a:t>
            </a:r>
          </a:p>
        </p:txBody>
      </p:sp>
      <p:sp>
        <p:nvSpPr>
          <p:cNvPr id="6150153" name="Text Box 9"/>
          <p:cNvSpPr txBox="1">
            <a:spLocks noChangeArrowheads="1"/>
          </p:cNvSpPr>
          <p:nvPr/>
        </p:nvSpPr>
        <p:spPr bwMode="auto">
          <a:xfrm>
            <a:off x="6781800" y="5195888"/>
            <a:ext cx="2286000" cy="519112"/>
          </a:xfrm>
          <a:prstGeom prst="rect">
            <a:avLst/>
          </a:prstGeom>
          <a:noFill/>
          <a:ln>
            <a:noFill/>
          </a:ln>
          <a:effectLst/>
          <a:extLst/>
        </p:spPr>
        <p:txBody>
          <a:bodyPr>
            <a:spAutoFit/>
          </a:bodyPr>
          <a:lstStyle/>
          <a:p>
            <a:pPr algn="r">
              <a:spcBef>
                <a:spcPct val="50000"/>
              </a:spcBef>
              <a:defRPr/>
            </a:pPr>
            <a:r>
              <a:rPr lang="en-US" sz="2800">
                <a:latin typeface="Arial Black" charset="0"/>
                <a:cs typeface="+mn-cs"/>
              </a:rPr>
              <a:t>Chihuahua</a:t>
            </a:r>
          </a:p>
        </p:txBody>
      </p:sp>
      <p:sp>
        <p:nvSpPr>
          <p:cNvPr id="389129" name="Text Box 10"/>
          <p:cNvSpPr txBox="1">
            <a:spLocks noChangeArrowheads="1"/>
          </p:cNvSpPr>
          <p:nvPr/>
        </p:nvSpPr>
        <p:spPr bwMode="auto">
          <a:xfrm rot="880583">
            <a:off x="762000" y="3040063"/>
            <a:ext cx="441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800" b="1">
                <a:solidFill>
                  <a:schemeClr val="bg1"/>
                </a:solidFill>
                <a:latin typeface="Arial Black" charset="0"/>
              </a:rPr>
              <a:t>越来越少资料</a:t>
            </a:r>
            <a:endParaRPr lang="en-US" sz="2800" b="1">
              <a:solidFill>
                <a:schemeClr val="bg1"/>
              </a:solidFill>
              <a:latin typeface="Arial Black" charset="0"/>
            </a:endParaRPr>
          </a:p>
        </p:txBody>
      </p:sp>
      <p:sp>
        <p:nvSpPr>
          <p:cNvPr id="6150156" name="Text Box 12"/>
          <p:cNvSpPr txBox="1">
            <a:spLocks noChangeArrowheads="1"/>
          </p:cNvSpPr>
          <p:nvPr/>
        </p:nvSpPr>
        <p:spPr bwMode="auto">
          <a:xfrm>
            <a:off x="762000" y="4335463"/>
            <a:ext cx="4953000" cy="846137"/>
          </a:xfrm>
          <a:prstGeom prst="rect">
            <a:avLst/>
          </a:prstGeom>
          <a:noFill/>
          <a:ln>
            <a:noFill/>
          </a:ln>
          <a:effectLst>
            <a:outerShdw blurRad="63500" dist="38099" dir="2700000" algn="ctr" rotWithShape="0">
              <a:schemeClr val="bg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900" b="1" smtClean="0">
                <a:latin typeface="Arial Black" charset="0"/>
              </a:rPr>
              <a:t>没有增加新资料</a:t>
            </a:r>
            <a:endParaRPr lang="en-US" sz="4900" b="1" smtClean="0">
              <a:latin typeface="Arial Black" charset="0"/>
            </a:endParaRPr>
          </a:p>
        </p:txBody>
      </p:sp>
      <p:sp>
        <p:nvSpPr>
          <p:cNvPr id="389131" name="Rectangle 13"/>
          <p:cNvSpPr>
            <a:spLocks noChangeArrowheads="1"/>
          </p:cNvSpPr>
          <p:nvPr/>
        </p:nvSpPr>
        <p:spPr bwMode="auto">
          <a:xfrm>
            <a:off x="2743200" y="457200"/>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土狼</a:t>
            </a:r>
            <a:endParaRPr lang="en-US" sz="3200"/>
          </a:p>
        </p:txBody>
      </p:sp>
      <p:sp>
        <p:nvSpPr>
          <p:cNvPr id="389132" name="Rectangle 14"/>
          <p:cNvSpPr>
            <a:spLocks noChangeArrowheads="1"/>
          </p:cNvSpPr>
          <p:nvPr/>
        </p:nvSpPr>
        <p:spPr bwMode="auto">
          <a:xfrm>
            <a:off x="5029200" y="1066800"/>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野狗</a:t>
            </a:r>
            <a:endParaRPr lang="en-US" sz="3200"/>
          </a:p>
        </p:txBody>
      </p:sp>
      <p:sp>
        <p:nvSpPr>
          <p:cNvPr id="389133" name="Rectangle 15"/>
          <p:cNvSpPr>
            <a:spLocks noChangeArrowheads="1"/>
          </p:cNvSpPr>
          <p:nvPr/>
        </p:nvSpPr>
        <p:spPr bwMode="auto">
          <a:xfrm>
            <a:off x="6629400" y="2082800"/>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牧羊犬</a:t>
            </a:r>
            <a:endParaRPr lang="en-US" sz="3200"/>
          </a:p>
        </p:txBody>
      </p:sp>
      <p:sp>
        <p:nvSpPr>
          <p:cNvPr id="389134" name="Rectangle 17"/>
          <p:cNvSpPr>
            <a:spLocks noChangeArrowheads="1"/>
          </p:cNvSpPr>
          <p:nvPr/>
        </p:nvSpPr>
        <p:spPr bwMode="auto">
          <a:xfrm>
            <a:off x="152400" y="1778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狼</a:t>
            </a:r>
            <a:endParaRPr lang="en-US" sz="3200"/>
          </a:p>
        </p:txBody>
      </p:sp>
      <p:sp>
        <p:nvSpPr>
          <p:cNvPr id="389135" name="Rectangle 18"/>
          <p:cNvSpPr>
            <a:spLocks noChangeArrowheads="1"/>
          </p:cNvSpPr>
          <p:nvPr/>
        </p:nvSpPr>
        <p:spPr bwMode="auto">
          <a:xfrm>
            <a:off x="7239000" y="4800600"/>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t>吉娃娃</a:t>
            </a:r>
            <a:endParaRPr lang="en-US" sz="3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eaLnBrk="1" hangingPunct="1"/>
            <a:r>
              <a:rPr lang="en-US" sz="2000">
                <a:latin typeface="Arial" charset="0"/>
              </a:rPr>
              <a:t>Dog medium fur length--animated </a:t>
            </a:r>
          </a:p>
        </p:txBody>
      </p:sp>
      <p:pic>
        <p:nvPicPr>
          <p:cNvPr id="391171" name="Picture 3" descr="Dog Fur Length 002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5800" y="76200"/>
            <a:ext cx="52038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44" name="Rectangle 4"/>
          <p:cNvSpPr>
            <a:spLocks noChangeArrowheads="1"/>
          </p:cNvSpPr>
          <p:nvPr/>
        </p:nvSpPr>
        <p:spPr bwMode="auto">
          <a:xfrm>
            <a:off x="0" y="0"/>
            <a:ext cx="1600200" cy="6858000"/>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sp>
        <p:nvSpPr>
          <p:cNvPr id="6154245" name="Rectangle 5"/>
          <p:cNvSpPr>
            <a:spLocks noChangeArrowheads="1"/>
          </p:cNvSpPr>
          <p:nvPr/>
        </p:nvSpPr>
        <p:spPr bwMode="auto">
          <a:xfrm>
            <a:off x="7543800" y="0"/>
            <a:ext cx="1600200" cy="6858000"/>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sp>
        <p:nvSpPr>
          <p:cNvPr id="391174" name="Text Box 6"/>
          <p:cNvSpPr txBox="1">
            <a:spLocks noChangeArrowheads="1"/>
          </p:cNvSpPr>
          <p:nvPr/>
        </p:nvSpPr>
        <p:spPr bwMode="auto">
          <a:xfrm>
            <a:off x="2873375" y="119063"/>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b="1">
                <a:cs typeface="Arial" charset="0"/>
              </a:rPr>
              <a:t>中等长度的狗毛</a:t>
            </a:r>
            <a:endParaRPr lang="en-US" sz="2000" b="1">
              <a:cs typeface="Arial" charset="0"/>
            </a:endParaRPr>
          </a:p>
        </p:txBody>
      </p:sp>
      <p:sp>
        <p:nvSpPr>
          <p:cNvPr id="6154247" name="Text Box 7"/>
          <p:cNvSpPr txBox="1">
            <a:spLocks noChangeArrowheads="1"/>
          </p:cNvSpPr>
          <p:nvPr/>
        </p:nvSpPr>
        <p:spPr bwMode="auto">
          <a:xfrm>
            <a:off x="3733800" y="1447800"/>
            <a:ext cx="3810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a:t>
            </a:r>
          </a:p>
        </p:txBody>
      </p:sp>
      <p:sp>
        <p:nvSpPr>
          <p:cNvPr id="6154248" name="Text Box 8"/>
          <p:cNvSpPr txBox="1">
            <a:spLocks noChangeArrowheads="1"/>
          </p:cNvSpPr>
          <p:nvPr/>
        </p:nvSpPr>
        <p:spPr bwMode="auto">
          <a:xfrm>
            <a:off x="4953000" y="1447800"/>
            <a:ext cx="3810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a:t>
            </a:r>
          </a:p>
        </p:txBody>
      </p:sp>
      <p:sp>
        <p:nvSpPr>
          <p:cNvPr id="6154249" name="Text Box 9"/>
          <p:cNvSpPr txBox="1">
            <a:spLocks noChangeArrowheads="1"/>
          </p:cNvSpPr>
          <p:nvPr/>
        </p:nvSpPr>
        <p:spPr bwMode="auto">
          <a:xfrm>
            <a:off x="3863975" y="3756025"/>
            <a:ext cx="3810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a:t>
            </a:r>
          </a:p>
        </p:txBody>
      </p:sp>
      <p:sp>
        <p:nvSpPr>
          <p:cNvPr id="6154251" name="Text Box 11"/>
          <p:cNvSpPr txBox="1">
            <a:spLocks noChangeArrowheads="1"/>
          </p:cNvSpPr>
          <p:nvPr/>
        </p:nvSpPr>
        <p:spPr bwMode="auto">
          <a:xfrm>
            <a:off x="6172200" y="3756025"/>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2" name="Text Box 12"/>
          <p:cNvSpPr txBox="1">
            <a:spLocks noChangeArrowheads="1"/>
          </p:cNvSpPr>
          <p:nvPr/>
        </p:nvSpPr>
        <p:spPr bwMode="auto">
          <a:xfrm>
            <a:off x="5257800" y="3756025"/>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3" name="Text Box 13"/>
          <p:cNvSpPr txBox="1">
            <a:spLocks noChangeArrowheads="1"/>
          </p:cNvSpPr>
          <p:nvPr/>
        </p:nvSpPr>
        <p:spPr bwMode="auto">
          <a:xfrm>
            <a:off x="4648200" y="5911850"/>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4" name="Text Box 14"/>
          <p:cNvSpPr txBox="1">
            <a:spLocks noChangeArrowheads="1"/>
          </p:cNvSpPr>
          <p:nvPr/>
        </p:nvSpPr>
        <p:spPr bwMode="auto">
          <a:xfrm>
            <a:off x="5638800" y="5911850"/>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5" name="Text Box 15"/>
          <p:cNvSpPr txBox="1">
            <a:spLocks noChangeArrowheads="1"/>
          </p:cNvSpPr>
          <p:nvPr/>
        </p:nvSpPr>
        <p:spPr bwMode="auto">
          <a:xfrm>
            <a:off x="6400800" y="5910263"/>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6" name="Text Box 16"/>
          <p:cNvSpPr txBox="1">
            <a:spLocks noChangeArrowheads="1"/>
          </p:cNvSpPr>
          <p:nvPr/>
        </p:nvSpPr>
        <p:spPr bwMode="auto">
          <a:xfrm>
            <a:off x="2971800" y="5911850"/>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7" name="Text Box 17"/>
          <p:cNvSpPr txBox="1">
            <a:spLocks noChangeArrowheads="1"/>
          </p:cNvSpPr>
          <p:nvPr/>
        </p:nvSpPr>
        <p:spPr bwMode="auto">
          <a:xfrm>
            <a:off x="2209800" y="5922963"/>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8" name="Text Box 18"/>
          <p:cNvSpPr txBox="1">
            <a:spLocks noChangeArrowheads="1"/>
          </p:cNvSpPr>
          <p:nvPr/>
        </p:nvSpPr>
        <p:spPr bwMode="auto">
          <a:xfrm>
            <a:off x="3886200" y="5911850"/>
            <a:ext cx="685800" cy="457200"/>
          </a:xfrm>
          <a:prstGeom prst="rect">
            <a:avLst/>
          </a:prstGeom>
          <a:noFill/>
          <a:ln>
            <a:noFill/>
          </a:ln>
          <a:effectLst/>
          <a:ex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9" name="Text Box 19"/>
          <p:cNvSpPr txBox="1">
            <a:spLocks noChangeArrowheads="1"/>
          </p:cNvSpPr>
          <p:nvPr/>
        </p:nvSpPr>
        <p:spPr bwMode="auto">
          <a:xfrm>
            <a:off x="3940175" y="1447800"/>
            <a:ext cx="381000" cy="457200"/>
          </a:xfrm>
          <a:prstGeom prst="rect">
            <a:avLst/>
          </a:prstGeom>
          <a:noFill/>
          <a:ln>
            <a:noFill/>
          </a:ln>
          <a:effectLst/>
          <a:extLst/>
        </p:spPr>
        <p:txBody>
          <a:bodyPr>
            <a:spAutoFit/>
          </a:bodyPr>
          <a:lstStyle/>
          <a:p>
            <a:pPr>
              <a:spcBef>
                <a:spcPct val="50000"/>
              </a:spcBef>
              <a:defRPr/>
            </a:pPr>
            <a:r>
              <a:rPr lang="en-US" sz="2400">
                <a:solidFill>
                  <a:srgbClr val="CC0099"/>
                </a:solidFill>
                <a:latin typeface="Arial Black" charset="0"/>
                <a:cs typeface="+mn-cs"/>
              </a:rPr>
              <a:t>S</a:t>
            </a:r>
          </a:p>
        </p:txBody>
      </p:sp>
      <p:sp>
        <p:nvSpPr>
          <p:cNvPr id="6154260" name="Text Box 20"/>
          <p:cNvSpPr txBox="1">
            <a:spLocks noChangeArrowheads="1"/>
          </p:cNvSpPr>
          <p:nvPr/>
        </p:nvSpPr>
        <p:spPr bwMode="auto">
          <a:xfrm>
            <a:off x="5170488" y="1447800"/>
            <a:ext cx="381000" cy="457200"/>
          </a:xfrm>
          <a:prstGeom prst="rect">
            <a:avLst/>
          </a:prstGeom>
          <a:noFill/>
          <a:ln>
            <a:noFill/>
          </a:ln>
          <a:effectLst/>
          <a:extLst/>
        </p:spPr>
        <p:txBody>
          <a:bodyPr>
            <a:spAutoFit/>
          </a:bodyPr>
          <a:lstStyle/>
          <a:p>
            <a:pPr>
              <a:spcBef>
                <a:spcPct val="50000"/>
              </a:spcBef>
              <a:defRPr/>
            </a:pPr>
            <a:r>
              <a:rPr lang="en-US" sz="2400">
                <a:solidFill>
                  <a:srgbClr val="CC0099"/>
                </a:solidFill>
                <a:latin typeface="Arial Black" charset="0"/>
                <a:cs typeface="+mn-cs"/>
              </a:rPr>
              <a:t>S</a:t>
            </a:r>
          </a:p>
        </p:txBody>
      </p:sp>
      <p:sp>
        <p:nvSpPr>
          <p:cNvPr id="6154261" name="Text Box 21"/>
          <p:cNvSpPr txBox="1">
            <a:spLocks noChangeArrowheads="1"/>
          </p:cNvSpPr>
          <p:nvPr/>
        </p:nvSpPr>
        <p:spPr bwMode="auto">
          <a:xfrm>
            <a:off x="4081463" y="3756025"/>
            <a:ext cx="381000" cy="457200"/>
          </a:xfrm>
          <a:prstGeom prst="rect">
            <a:avLst/>
          </a:prstGeom>
          <a:noFill/>
          <a:ln>
            <a:noFill/>
          </a:ln>
          <a:effectLst/>
          <a:extLst/>
        </p:spPr>
        <p:txBody>
          <a:bodyPr>
            <a:spAutoFit/>
          </a:bodyPr>
          <a:lstStyle/>
          <a:p>
            <a:pPr>
              <a:spcBef>
                <a:spcPct val="50000"/>
              </a:spcBef>
              <a:defRPr/>
            </a:pPr>
            <a:r>
              <a:rPr lang="en-US" sz="2400">
                <a:solidFill>
                  <a:srgbClr val="CC0099"/>
                </a:solidFill>
                <a:latin typeface="Arial Black" charset="0"/>
                <a:cs typeface="+mn-cs"/>
              </a:rPr>
              <a:t>S</a:t>
            </a:r>
          </a:p>
        </p:txBody>
      </p:sp>
      <p:sp>
        <p:nvSpPr>
          <p:cNvPr id="6154262" name="Text Box 22"/>
          <p:cNvSpPr txBox="1">
            <a:spLocks noChangeArrowheads="1"/>
          </p:cNvSpPr>
          <p:nvPr/>
        </p:nvSpPr>
        <p:spPr bwMode="auto">
          <a:xfrm>
            <a:off x="2438400" y="3756025"/>
            <a:ext cx="685800" cy="457200"/>
          </a:xfrm>
          <a:prstGeom prst="rect">
            <a:avLst/>
          </a:prstGeom>
          <a:noFill/>
          <a:ln>
            <a:noFill/>
          </a:ln>
          <a:effectLst/>
          <a:extLst/>
        </p:spPr>
        <p:txBody>
          <a:bodyPr>
            <a:spAutoFit/>
          </a:bodyPr>
          <a:lstStyle/>
          <a:p>
            <a:pPr>
              <a:spcBef>
                <a:spcPct val="50000"/>
              </a:spcBef>
              <a:defRPr/>
            </a:pPr>
            <a:r>
              <a:rPr lang="en-US" sz="2400">
                <a:solidFill>
                  <a:srgbClr val="CC0099"/>
                </a:solidFill>
                <a:latin typeface="Arial Black" charset="0"/>
                <a:cs typeface="+mn-cs"/>
              </a:rPr>
              <a:t>SS</a:t>
            </a:r>
          </a:p>
        </p:txBody>
      </p:sp>
      <p:sp>
        <p:nvSpPr>
          <p:cNvPr id="391190" name="Text Box 23"/>
          <p:cNvSpPr txBox="1">
            <a:spLocks noChangeArrowheads="1"/>
          </p:cNvSpPr>
          <p:nvPr/>
        </p:nvSpPr>
        <p:spPr bwMode="auto">
          <a:xfrm>
            <a:off x="2362200" y="26670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cs typeface="Arial" charset="0"/>
              </a:rPr>
              <a:t>短狗毛</a:t>
            </a:r>
            <a:endParaRPr lang="en-US" sz="1800" b="1">
              <a:cs typeface="Arial" charset="0"/>
            </a:endParaRPr>
          </a:p>
        </p:txBody>
      </p:sp>
      <p:sp>
        <p:nvSpPr>
          <p:cNvPr id="391191" name="Text Box 24"/>
          <p:cNvSpPr txBox="1">
            <a:spLocks noChangeArrowheads="1"/>
          </p:cNvSpPr>
          <p:nvPr/>
        </p:nvSpPr>
        <p:spPr bwMode="auto">
          <a:xfrm>
            <a:off x="3657600" y="26670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cs typeface="Arial" charset="0"/>
              </a:rPr>
              <a:t>中等狗毛</a:t>
            </a:r>
            <a:endParaRPr lang="en-US" sz="1800" b="1">
              <a:cs typeface="Arial" charset="0"/>
            </a:endParaRPr>
          </a:p>
        </p:txBody>
      </p:sp>
      <p:sp>
        <p:nvSpPr>
          <p:cNvPr id="391192" name="Text Box 25"/>
          <p:cNvSpPr txBox="1">
            <a:spLocks noChangeArrowheads="1"/>
          </p:cNvSpPr>
          <p:nvPr/>
        </p:nvSpPr>
        <p:spPr bwMode="auto">
          <a:xfrm>
            <a:off x="5638800" y="26670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cs typeface="Arial" charset="0"/>
              </a:rPr>
              <a:t>长狗毛</a:t>
            </a:r>
            <a:endParaRPr lang="en-US" sz="1800" b="1">
              <a:cs typeface="Arial" charset="0"/>
            </a:endParaRPr>
          </a:p>
        </p:txBody>
      </p:sp>
      <p:sp>
        <p:nvSpPr>
          <p:cNvPr id="391193" name="Text Box 26"/>
          <p:cNvSpPr txBox="1">
            <a:spLocks noChangeArrowheads="1"/>
          </p:cNvSpPr>
          <p:nvPr/>
        </p:nvSpPr>
        <p:spPr bwMode="auto">
          <a:xfrm>
            <a:off x="1752600" y="6291263"/>
            <a:ext cx="5638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200" b="1">
                <a:cs typeface="Arial" charset="0"/>
              </a:rPr>
              <a:t>这些狗都只能够拥有长性的狗毛</a:t>
            </a:r>
            <a:endParaRPr lang="en-US" sz="2200" b="1">
              <a:cs typeface="Arial" charset="0"/>
            </a:endParaRPr>
          </a:p>
        </p:txBody>
      </p:sp>
      <p:sp>
        <p:nvSpPr>
          <p:cNvPr id="6154267" name="Text Box 27"/>
          <p:cNvSpPr txBox="1">
            <a:spLocks noChangeArrowheads="1"/>
          </p:cNvSpPr>
          <p:nvPr/>
        </p:nvSpPr>
        <p:spPr bwMode="auto">
          <a:xfrm>
            <a:off x="7620000" y="1744663"/>
            <a:ext cx="2362200" cy="779462"/>
          </a:xfrm>
          <a:prstGeom prst="rect">
            <a:avLst/>
          </a:prstGeom>
          <a:noFill/>
          <a:ln>
            <a:noFill/>
          </a:ln>
          <a:effectLst/>
          <a:extLst/>
        </p:spPr>
        <p:txBody>
          <a:bodyPr>
            <a:spAutoFit/>
          </a:bodyPr>
          <a:lstStyle/>
          <a:p>
            <a:pPr>
              <a:spcBef>
                <a:spcPct val="50000"/>
              </a:spcBef>
              <a:defRPr/>
            </a:pPr>
            <a:r>
              <a:rPr lang="en-US">
                <a:cs typeface="+mn-cs"/>
              </a:rPr>
              <a:t>Note: L = long</a:t>
            </a:r>
          </a:p>
          <a:p>
            <a:pPr>
              <a:spcBef>
                <a:spcPct val="50000"/>
              </a:spcBef>
              <a:defRPr/>
            </a:pPr>
            <a:r>
              <a:rPr lang="en-US">
                <a:cs typeface="+mn-cs"/>
              </a:rPr>
              <a:t>S = short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290" name="Rectangle 2"/>
          <p:cNvSpPr>
            <a:spLocks noGrp="1" noChangeArrowheads="1"/>
          </p:cNvSpPr>
          <p:nvPr>
            <p:ph type="title"/>
          </p:nvPr>
        </p:nvSpPr>
        <p:spPr>
          <a:xfrm>
            <a:off x="1017588" y="274638"/>
            <a:ext cx="7002462" cy="1143000"/>
          </a:xfrm>
        </p:spPr>
        <p:txBody>
          <a:bodyPr/>
          <a:lstStyle/>
          <a:p>
            <a:pPr eaLnBrk="1" hangingPunct="1">
              <a:defRPr/>
            </a:pPr>
            <a:r>
              <a:rPr lang="en-US" smtClean="0">
                <a:cs typeface="+mj-cs"/>
              </a:rPr>
              <a:t>Dogs – Natural Selection Cold/Hot</a:t>
            </a:r>
          </a:p>
        </p:txBody>
      </p:sp>
      <p:pic>
        <p:nvPicPr>
          <p:cNvPr id="393218" name="Picture 3" descr="HOT COLD DO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292" name="Text Box 4"/>
          <p:cNvSpPr txBox="1">
            <a:spLocks noChangeArrowheads="1"/>
          </p:cNvSpPr>
          <p:nvPr/>
        </p:nvSpPr>
        <p:spPr bwMode="auto">
          <a:xfrm>
            <a:off x="1524000" y="-98425"/>
            <a:ext cx="5486400" cy="92392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chemeClr val="bg1"/>
                </a:solidFill>
                <a:latin typeface="Arial Black" charset="0"/>
              </a:rPr>
              <a:t>冷</a:t>
            </a:r>
            <a:endParaRPr lang="en-US" sz="5400" b="1" smtClean="0">
              <a:solidFill>
                <a:schemeClr val="bg1"/>
              </a:solidFill>
              <a:latin typeface="Arial Black" charset="0"/>
            </a:endParaRPr>
          </a:p>
        </p:txBody>
      </p:sp>
      <p:sp>
        <p:nvSpPr>
          <p:cNvPr id="6156293" name="Text Box 5"/>
          <p:cNvSpPr txBox="1">
            <a:spLocks noChangeArrowheads="1"/>
          </p:cNvSpPr>
          <p:nvPr/>
        </p:nvSpPr>
        <p:spPr bwMode="auto">
          <a:xfrm>
            <a:off x="2216150" y="6073775"/>
            <a:ext cx="4114800" cy="92392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chemeClr val="bg1"/>
                </a:solidFill>
                <a:latin typeface="Arial Black" charset="0"/>
              </a:rPr>
              <a:t>热</a:t>
            </a:r>
            <a:endParaRPr lang="en-US" sz="5400" b="1" smtClean="0">
              <a:solidFill>
                <a:schemeClr val="bg1"/>
              </a:solidFill>
              <a:latin typeface="Arial Black" charset="0"/>
            </a:endParaRPr>
          </a:p>
        </p:txBody>
      </p:sp>
      <p:sp>
        <p:nvSpPr>
          <p:cNvPr id="6156294" name="Text Box 6"/>
          <p:cNvSpPr txBox="1">
            <a:spLocks noChangeArrowheads="1"/>
          </p:cNvSpPr>
          <p:nvPr/>
        </p:nvSpPr>
        <p:spPr bwMode="auto">
          <a:xfrm>
            <a:off x="1905000" y="931863"/>
            <a:ext cx="1579563" cy="515937"/>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spcBef>
                <a:spcPct val="50000"/>
              </a:spcBef>
              <a:defRPr/>
            </a:pPr>
            <a:r>
              <a:rPr lang="zh-CN" altLang="en-US" sz="3000" b="1" smtClean="0">
                <a:solidFill>
                  <a:schemeClr val="bg1"/>
                </a:solidFill>
              </a:rPr>
              <a:t>北极狼</a:t>
            </a:r>
            <a:endParaRPr lang="en-US" sz="3000" b="1" smtClean="0">
              <a:solidFill>
                <a:schemeClr val="bg1"/>
              </a:solidFill>
            </a:endParaRPr>
          </a:p>
        </p:txBody>
      </p:sp>
      <p:sp>
        <p:nvSpPr>
          <p:cNvPr id="6156295" name="Text Box 7"/>
          <p:cNvSpPr txBox="1">
            <a:spLocks noChangeArrowheads="1"/>
          </p:cNvSpPr>
          <p:nvPr/>
        </p:nvSpPr>
        <p:spPr bwMode="auto">
          <a:xfrm>
            <a:off x="5334000" y="3124200"/>
            <a:ext cx="2286000" cy="1046163"/>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3100" b="1" smtClean="0">
                <a:solidFill>
                  <a:schemeClr val="bg1"/>
                </a:solidFill>
              </a:rPr>
              <a:t>诺亚方舟的两条狗</a:t>
            </a:r>
            <a:endParaRPr lang="en-US" sz="3100" b="1" smtClean="0">
              <a:solidFill>
                <a:schemeClr val="bg1"/>
              </a:solidFill>
            </a:endParaRPr>
          </a:p>
        </p:txBody>
      </p:sp>
      <p:sp>
        <p:nvSpPr>
          <p:cNvPr id="6156296" name="Text Box 8"/>
          <p:cNvSpPr txBox="1">
            <a:spLocks noChangeArrowheads="1"/>
          </p:cNvSpPr>
          <p:nvPr/>
        </p:nvSpPr>
        <p:spPr bwMode="auto">
          <a:xfrm>
            <a:off x="4865688" y="5476875"/>
            <a:ext cx="1524000" cy="45878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600" b="1" smtClean="0">
                <a:solidFill>
                  <a:schemeClr val="bg1"/>
                </a:solidFill>
              </a:rPr>
              <a:t>非洲野狗</a:t>
            </a:r>
            <a:endParaRPr lang="en-US" sz="2600" b="1"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9067800" y="381000"/>
            <a:ext cx="4114800" cy="4221163"/>
          </a:xfrm>
        </p:spPr>
        <p:txBody>
          <a:bodyPr/>
          <a:lstStyle/>
          <a:p>
            <a:pPr eaLnBrk="1" hangingPunct="1"/>
            <a:r>
              <a:rPr lang="zh-CN" altLang="en-US" b="1">
                <a:solidFill>
                  <a:schemeClr val="bg1"/>
                </a:solidFill>
                <a:latin typeface="Arial" charset="0"/>
              </a:rPr>
              <a:t>自然选择</a:t>
            </a:r>
            <a:r>
              <a:rPr lang="en-US" altLang="ja-JP">
                <a:solidFill>
                  <a:schemeClr val="accent2"/>
                </a:solidFill>
                <a:latin typeface="Arial" charset="0"/>
              </a:rPr>
              <a:t>—</a:t>
            </a:r>
            <a:r>
              <a:rPr lang="zh-CN" altLang="en-US">
                <a:solidFill>
                  <a:schemeClr val="accent2"/>
                </a:solidFill>
                <a:latin typeface="Arial" charset="0"/>
              </a:rPr>
              <a:t>续航力</a:t>
            </a:r>
            <a:r>
              <a:rPr lang="en-US" altLang="ja-JP">
                <a:solidFill>
                  <a:schemeClr val="accent2"/>
                </a:solidFill>
                <a:latin typeface="Arial" charset="0"/>
              </a:rPr>
              <a:t>, </a:t>
            </a:r>
            <a:r>
              <a:rPr lang="zh-CN" altLang="en-US">
                <a:solidFill>
                  <a:schemeClr val="accent2"/>
                </a:solidFill>
                <a:latin typeface="Arial" charset="0"/>
              </a:rPr>
              <a:t>不是来源</a:t>
            </a:r>
            <a:endParaRPr lang="en-US">
              <a:solidFill>
                <a:schemeClr val="accent2"/>
              </a:solidFill>
              <a:latin typeface="Arial" charset="0"/>
            </a:endParaRPr>
          </a:p>
        </p:txBody>
      </p:sp>
      <p:sp>
        <p:nvSpPr>
          <p:cNvPr id="1910787" name="Text Box 3"/>
          <p:cNvSpPr txBox="1">
            <a:spLocks noChangeArrowheads="1"/>
          </p:cNvSpPr>
          <p:nvPr/>
        </p:nvSpPr>
        <p:spPr bwMode="auto">
          <a:xfrm>
            <a:off x="533400" y="381000"/>
            <a:ext cx="7467600" cy="4314825"/>
          </a:xfrm>
          <a:prstGeom prst="rect">
            <a:avLst/>
          </a:prstGeom>
          <a:noFill/>
          <a:ln>
            <a:noFill/>
          </a:ln>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40000"/>
              </a:spcBef>
              <a:defRPr/>
            </a:pPr>
            <a:r>
              <a:rPr lang="zh-CN" altLang="en-US" sz="4800" b="1" smtClean="0">
                <a:solidFill>
                  <a:schemeClr val="bg1"/>
                </a:solidFill>
              </a:rPr>
              <a:t>自然选择</a:t>
            </a:r>
            <a:r>
              <a:rPr lang="zh-CN" altLang="en-US" sz="4800" b="1" smtClean="0">
                <a:solidFill>
                  <a:schemeClr val="accent1"/>
                </a:solidFill>
                <a:effectLst>
                  <a:outerShdw blurRad="38100" dist="38100" dir="2700000" algn="tl">
                    <a:srgbClr val="000000"/>
                  </a:outerShdw>
                </a:effectLst>
                <a:cs typeface="Arial" charset="0"/>
              </a:rPr>
              <a:t>可以解释</a:t>
            </a:r>
            <a:endParaRPr lang="en-US" altLang="zh-CN" sz="4800" b="1" smtClean="0">
              <a:solidFill>
                <a:schemeClr val="accent1"/>
              </a:solidFill>
              <a:effectLst>
                <a:outerShdw blurRad="38100" dist="38100" dir="2700000" algn="tl">
                  <a:srgbClr val="000000"/>
                </a:outerShdw>
              </a:effectLst>
              <a:cs typeface="Arial" charset="0"/>
            </a:endParaRPr>
          </a:p>
          <a:p>
            <a:pPr algn="ctr" eaLnBrk="1" hangingPunct="1">
              <a:lnSpc>
                <a:spcPct val="90000"/>
              </a:lnSpc>
              <a:spcBef>
                <a:spcPct val="40000"/>
              </a:spcBef>
              <a:defRPr/>
            </a:pPr>
            <a:r>
              <a:rPr lang="zh-CN" altLang="en-US" sz="4800" b="1" smtClean="0">
                <a:solidFill>
                  <a:schemeClr val="accent1"/>
                </a:solidFill>
                <a:effectLst>
                  <a:outerShdw blurRad="38100" dist="38100" dir="2700000" algn="tl">
                    <a:srgbClr val="000000"/>
                  </a:outerShdw>
                </a:effectLst>
                <a:cs typeface="Arial" charset="0"/>
              </a:rPr>
              <a:t>生存的</a:t>
            </a:r>
            <a:r>
              <a:rPr lang="zh-CN" altLang="en-US" sz="4800" b="1" smtClean="0">
                <a:solidFill>
                  <a:srgbClr val="FFFF00"/>
                </a:solidFill>
                <a:effectLst>
                  <a:outerShdw blurRad="38100" dist="38100" dir="2700000" algn="tl">
                    <a:srgbClr val="000000"/>
                  </a:outerShdw>
                </a:effectLst>
                <a:cs typeface="Arial" charset="0"/>
              </a:rPr>
              <a:t>续航力</a:t>
            </a:r>
            <a:r>
              <a:rPr lang="en-US" altLang="ja-JP" sz="4800" b="1" smtClean="0">
                <a:solidFill>
                  <a:schemeClr val="accent1"/>
                </a:solidFill>
                <a:effectLst>
                  <a:outerShdw blurRad="38100" dist="38100" dir="2700000" algn="tl">
                    <a:srgbClr val="000000"/>
                  </a:outerShdw>
                </a:effectLst>
                <a:cs typeface="Arial" charset="0"/>
              </a:rPr>
              <a:t>, </a:t>
            </a:r>
          </a:p>
          <a:p>
            <a:pPr algn="ctr" eaLnBrk="1" hangingPunct="1">
              <a:lnSpc>
                <a:spcPct val="90000"/>
              </a:lnSpc>
              <a:spcBef>
                <a:spcPct val="40000"/>
              </a:spcBef>
              <a:defRPr/>
            </a:pPr>
            <a:r>
              <a:rPr lang="zh-CN" altLang="en-US" sz="4800" b="1" smtClean="0">
                <a:solidFill>
                  <a:srgbClr val="FFFF00"/>
                </a:solidFill>
                <a:effectLst>
                  <a:outerShdw blurRad="38100" dist="38100" dir="2700000" algn="tl">
                    <a:srgbClr val="000000"/>
                  </a:outerShdw>
                </a:effectLst>
                <a:cs typeface="Arial" charset="0"/>
              </a:rPr>
              <a:t>而不能解释</a:t>
            </a:r>
            <a:endParaRPr lang="en-US" altLang="ja-JP" sz="4800" b="1" smtClean="0">
              <a:solidFill>
                <a:srgbClr val="FFFF00"/>
              </a:solidFill>
              <a:effectLst>
                <a:outerShdw blurRad="38100" dist="38100" dir="2700000" algn="tl">
                  <a:srgbClr val="000000"/>
                </a:outerShdw>
              </a:effectLst>
              <a:cs typeface="Arial" charset="0"/>
            </a:endParaRPr>
          </a:p>
          <a:p>
            <a:pPr algn="ctr" eaLnBrk="1" hangingPunct="1">
              <a:lnSpc>
                <a:spcPct val="90000"/>
              </a:lnSpc>
              <a:spcBef>
                <a:spcPct val="40000"/>
              </a:spcBef>
              <a:defRPr/>
            </a:pPr>
            <a:r>
              <a:rPr lang="zh-CN" altLang="en-US" sz="4800" b="1" smtClean="0">
                <a:solidFill>
                  <a:schemeClr val="accent1"/>
                </a:solidFill>
                <a:effectLst>
                  <a:outerShdw blurRad="38100" dist="38100" dir="2700000" algn="tl">
                    <a:srgbClr val="000000"/>
                  </a:outerShdw>
                </a:effectLst>
                <a:cs typeface="Arial" charset="0"/>
              </a:rPr>
              <a:t>生存的</a:t>
            </a:r>
            <a:r>
              <a:rPr lang="zh-CN" altLang="en-US" sz="4800" b="1" smtClean="0">
                <a:solidFill>
                  <a:srgbClr val="FFFF00"/>
                </a:solidFill>
                <a:effectLst>
                  <a:outerShdw blurRad="38100" dist="38100" dir="2700000" algn="tl">
                    <a:srgbClr val="000000"/>
                  </a:outerShdw>
                </a:effectLst>
                <a:cs typeface="Arial" charset="0"/>
              </a:rPr>
              <a:t>来源</a:t>
            </a:r>
            <a:r>
              <a:rPr lang="en-US" altLang="zh-CN" sz="4800" b="1" smtClean="0">
                <a:solidFill>
                  <a:schemeClr val="accent1"/>
                </a:solidFill>
                <a:effectLst>
                  <a:outerShdw blurRad="38100" dist="38100" dir="2700000" algn="tl">
                    <a:srgbClr val="000000"/>
                  </a:outerShdw>
                </a:effectLst>
                <a:cs typeface="Arial" charset="0"/>
              </a:rPr>
              <a:t>—</a:t>
            </a:r>
            <a:r>
              <a:rPr lang="zh-CN" altLang="en-US" sz="4800" b="1" smtClean="0">
                <a:solidFill>
                  <a:schemeClr val="accent1"/>
                </a:solidFill>
                <a:effectLst>
                  <a:outerShdw blurRad="38100" dist="38100" dir="2700000" algn="tl">
                    <a:srgbClr val="000000"/>
                  </a:outerShdw>
                </a:effectLst>
                <a:cs typeface="Arial" charset="0"/>
              </a:rPr>
              <a:t>也就是我们真正想破解的问题</a:t>
            </a:r>
            <a:endParaRPr lang="en-US" sz="4800" b="1" smtClean="0">
              <a:solidFill>
                <a:schemeClr val="accent1"/>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10787">
                                            <p:txEl>
                                              <p:pRg st="2" end="2"/>
                                            </p:txEl>
                                          </p:spTgt>
                                        </p:tgtEl>
                                        <p:attrNameLst>
                                          <p:attrName>style.visibility</p:attrName>
                                        </p:attrNameLst>
                                      </p:cBhvr>
                                      <p:to>
                                        <p:strVal val="visible"/>
                                      </p:to>
                                    </p:set>
                                    <p:anim calcmode="lin" valueType="num">
                                      <p:cBhvr>
                                        <p:cTn id="7" dur="500" fill="hold"/>
                                        <p:tgtEl>
                                          <p:spTgt spid="191078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91078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910787">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910787">
                                            <p:txEl>
                                              <p:pRg st="3" end="3"/>
                                            </p:txEl>
                                          </p:spTgt>
                                        </p:tgtEl>
                                        <p:attrNameLst>
                                          <p:attrName>style.visibility</p:attrName>
                                        </p:attrNameLst>
                                      </p:cBhvr>
                                      <p:to>
                                        <p:strVal val="visible"/>
                                      </p:to>
                                    </p:set>
                                    <p:anim calcmode="lin" valueType="num">
                                      <p:cBhvr>
                                        <p:cTn id="12" dur="500" fill="hold"/>
                                        <p:tgtEl>
                                          <p:spTgt spid="1910787">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1910787">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1910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912835" name="Text Box 3"/>
          <p:cNvSpPr txBox="1">
            <a:spLocks noChangeArrowheads="1"/>
          </p:cNvSpPr>
          <p:nvPr/>
        </p:nvSpPr>
        <p:spPr bwMode="auto">
          <a:xfrm>
            <a:off x="838200" y="457200"/>
            <a:ext cx="7467600" cy="52816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5000"/>
              </a:lnSpc>
              <a:defRPr/>
            </a:pPr>
            <a:r>
              <a:rPr lang="zh-CN" altLang="en-US" sz="6800" b="1" smtClean="0">
                <a:solidFill>
                  <a:schemeClr val="bg1"/>
                </a:solidFill>
              </a:rPr>
              <a:t>自然选择</a:t>
            </a:r>
            <a:endParaRPr lang="en-US" altLang="zh-CN" sz="6800" b="1" smtClean="0">
              <a:solidFill>
                <a:schemeClr val="bg1"/>
              </a:solidFill>
            </a:endParaRPr>
          </a:p>
          <a:p>
            <a:pPr algn="ctr" eaLnBrk="1" hangingPunct="1">
              <a:lnSpc>
                <a:spcPct val="125000"/>
              </a:lnSpc>
              <a:defRPr/>
            </a:pPr>
            <a:r>
              <a:rPr lang="zh-CN" altLang="en-US" sz="6800" b="1" smtClean="0">
                <a:solidFill>
                  <a:schemeClr val="accent1"/>
                </a:solidFill>
                <a:cs typeface="Arial" charset="0"/>
              </a:rPr>
              <a:t>是上帝所设计的方法来</a:t>
            </a:r>
            <a:r>
              <a:rPr lang="zh-CN" altLang="en-US" sz="6800" b="1" smtClean="0">
                <a:solidFill>
                  <a:srgbClr val="FFFF00"/>
                </a:solidFill>
                <a:cs typeface="Arial" charset="0"/>
              </a:rPr>
              <a:t>保存</a:t>
            </a:r>
            <a:endParaRPr lang="en-US" altLang="zh-CN" sz="6800" b="1" smtClean="0">
              <a:solidFill>
                <a:srgbClr val="FFFF00"/>
              </a:solidFill>
              <a:cs typeface="Arial" charset="0"/>
            </a:endParaRPr>
          </a:p>
          <a:p>
            <a:pPr algn="ctr" eaLnBrk="1" hangingPunct="1">
              <a:lnSpc>
                <a:spcPct val="125000"/>
              </a:lnSpc>
              <a:defRPr/>
            </a:pPr>
            <a:r>
              <a:rPr lang="zh-CN" altLang="en-US" sz="6800" b="1" smtClean="0">
                <a:solidFill>
                  <a:srgbClr val="FFFF00"/>
                </a:solidFill>
                <a:cs typeface="Arial" charset="0"/>
              </a:rPr>
              <a:t>原</a:t>
            </a:r>
            <a:r>
              <a:rPr lang="en-US" sz="6800" b="1" smtClean="0">
                <a:solidFill>
                  <a:srgbClr val="FFFF00"/>
                </a:solidFill>
                <a:cs typeface="Arial" charset="0"/>
              </a:rPr>
              <a:t>创的</a:t>
            </a:r>
            <a:r>
              <a:rPr lang="zh-CN" altLang="en-US" sz="6800" b="1" smtClean="0">
                <a:solidFill>
                  <a:srgbClr val="FFFF00"/>
                </a:solidFill>
                <a:cs typeface="Arial" charset="0"/>
              </a:rPr>
              <a:t>种类的</a:t>
            </a:r>
            <a:r>
              <a:rPr lang="zh-CN" altLang="en-US" sz="6800" b="1" smtClean="0">
                <a:solidFill>
                  <a:schemeClr val="accent1"/>
                </a:solidFill>
              </a:rPr>
              <a:t>代表</a:t>
            </a:r>
            <a:endParaRPr lang="en-US" sz="6800" b="1" smtClean="0">
              <a:solidFill>
                <a:srgbClr val="FFFF00"/>
              </a:solidFill>
              <a:cs typeface="Arial" charset="0"/>
            </a:endParaRPr>
          </a:p>
        </p:txBody>
      </p:sp>
      <p:sp>
        <p:nvSpPr>
          <p:cNvPr id="397315" name="Rectangle 2"/>
          <p:cNvSpPr>
            <a:spLocks noGrp="1" noChangeArrowheads="1"/>
          </p:cNvSpPr>
          <p:nvPr>
            <p:ph type="title"/>
          </p:nvPr>
        </p:nvSpPr>
        <p:spPr>
          <a:xfrm>
            <a:off x="9296400" y="274638"/>
            <a:ext cx="2590800" cy="6126162"/>
          </a:xfrm>
        </p:spPr>
        <p:txBody>
          <a:bodyPr/>
          <a:lstStyle/>
          <a:p>
            <a:pPr eaLnBrk="1" hangingPunct="1"/>
            <a:r>
              <a:rPr lang="zh-CN" altLang="en-US" b="1">
                <a:solidFill>
                  <a:schemeClr val="bg1"/>
                </a:solidFill>
                <a:latin typeface="Arial" charset="0"/>
              </a:rPr>
              <a:t>自然选择</a:t>
            </a:r>
            <a:r>
              <a:rPr lang="en-US" altLang="ja-JP">
                <a:solidFill>
                  <a:srgbClr val="CC6600"/>
                </a:solidFill>
                <a:latin typeface="Arial" charset="0"/>
              </a:rPr>
              <a:t>—</a:t>
            </a:r>
            <a:r>
              <a:rPr lang="zh-CN" altLang="en-US">
                <a:solidFill>
                  <a:srgbClr val="CC6600"/>
                </a:solidFill>
                <a:latin typeface="Arial" charset="0"/>
              </a:rPr>
              <a:t>续航力</a:t>
            </a:r>
            <a:r>
              <a:rPr lang="en-US" altLang="ja-JP">
                <a:solidFill>
                  <a:srgbClr val="CC6600"/>
                </a:solidFill>
                <a:latin typeface="Arial" charset="0"/>
              </a:rPr>
              <a:t>, </a:t>
            </a:r>
            <a:r>
              <a:rPr lang="zh-CN" altLang="en-US">
                <a:solidFill>
                  <a:srgbClr val="CC6600"/>
                </a:solidFill>
                <a:latin typeface="Arial" charset="0"/>
              </a:rPr>
              <a:t>不是来源</a:t>
            </a:r>
            <a:endParaRPr lang="en-US">
              <a:solidFill>
                <a:srgbClr val="CC66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2"/>
          <p:cNvSpPr>
            <a:spLocks noGrp="1" noChangeArrowheads="1"/>
          </p:cNvSpPr>
          <p:nvPr>
            <p:ph type="title"/>
          </p:nvPr>
        </p:nvSpPr>
        <p:spPr>
          <a:xfrm>
            <a:off x="762000" y="2667000"/>
            <a:ext cx="7620000" cy="1143000"/>
          </a:xfrm>
          <a:effectLst>
            <a:outerShdw blurRad="63500" dist="38099" dir="2700000" algn="ctr" rotWithShape="0">
              <a:srgbClr val="000000">
                <a:alpha val="74998"/>
              </a:srgbClr>
            </a:outerShdw>
          </a:effectLst>
        </p:spPr>
        <p:txBody>
          <a:bodyPr/>
          <a:lstStyle/>
          <a:p>
            <a:pPr eaLnBrk="1" hangingPunct="1">
              <a:defRPr/>
            </a:pPr>
            <a:r>
              <a:rPr kumimoji="0" lang="en-US" sz="6000" b="1">
                <a:latin typeface="Arial" charset="0"/>
                <a:ea typeface="MS PGothic" charset="0"/>
                <a:cs typeface="MS PGothic" charset="0"/>
              </a:rPr>
              <a:t>突变</a:t>
            </a:r>
            <a:r>
              <a:rPr kumimoji="0" lang="zh-CN" altLang="en-US" sz="6000" b="1">
                <a:latin typeface="Arial" charset="0"/>
                <a:ea typeface="MS PGothic" charset="0"/>
                <a:cs typeface="MS PGothic" charset="0"/>
              </a:rPr>
              <a:t>能否</a:t>
            </a:r>
            <a:r>
              <a:rPr kumimoji="0" lang="en-US" sz="6000" b="1">
                <a:latin typeface="Arial" charset="0"/>
                <a:ea typeface="MS PGothic" charset="0"/>
                <a:cs typeface="MS PGothic" charset="0"/>
              </a:rPr>
              <a:t>提供</a:t>
            </a:r>
            <a:r>
              <a:rPr kumimoji="0" lang="en-US" sz="6000" b="1">
                <a:latin typeface="Arial" charset="0"/>
                <a:cs typeface="Arial" charset="0"/>
              </a:rPr>
              <a:t>进化</a:t>
            </a:r>
            <a:r>
              <a:rPr kumimoji="0" lang="zh-CN" altLang="en-US" sz="6000" b="1">
                <a:latin typeface="Arial" charset="0"/>
                <a:cs typeface="Arial" charset="0"/>
              </a:rPr>
              <a:t>所需要的</a:t>
            </a:r>
            <a:r>
              <a:rPr kumimoji="0" lang="en-US" sz="6000" b="1">
                <a:latin typeface="Arial" charset="0"/>
                <a:ea typeface="MS PGothic" charset="0"/>
                <a:cs typeface="MS PGothic" charset="0"/>
              </a:rPr>
              <a:t>新信息</a:t>
            </a:r>
            <a:r>
              <a:rPr kumimoji="0" lang="zh-CN" altLang="en-US" sz="6000" b="1">
                <a:latin typeface="Arial" charset="0"/>
                <a:ea typeface="MS PGothic" charset="0"/>
                <a:cs typeface="MS PGothic" charset="0"/>
              </a:rPr>
              <a:t>？</a:t>
            </a:r>
            <a:endParaRPr kumimoji="0" lang="en-US" sz="6000" b="1">
              <a:latin typeface="Arial" charset="0"/>
              <a:ea typeface="MS PGothic" charset="0"/>
              <a:cs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9298" name="Rectangle 2"/>
          <p:cNvSpPr>
            <a:spLocks noGrp="1" noChangeArrowheads="1"/>
          </p:cNvSpPr>
          <p:nvPr>
            <p:ph type="title" idx="4294967295"/>
          </p:nvPr>
        </p:nvSpPr>
        <p:spPr>
          <a:xfrm>
            <a:off x="5181600" y="990600"/>
            <a:ext cx="3733800" cy="762000"/>
          </a:xfrm>
        </p:spPr>
        <p:txBody>
          <a:bodyPr/>
          <a:lstStyle/>
          <a:p>
            <a:pPr eaLnBrk="1" hangingPunct="1">
              <a:defRPr/>
            </a:pPr>
            <a:r>
              <a:rPr lang="fr-FR" altLang="ja-JP">
                <a:latin typeface="Arial" charset="0"/>
                <a:ea typeface="MS PGothic" charset="0"/>
                <a:cs typeface="MS PGothic" charset="0"/>
              </a:rPr>
              <a:t>'</a:t>
            </a:r>
            <a:r>
              <a:rPr lang="en-US">
                <a:latin typeface="Arial" charset="0"/>
                <a:ea typeface="MS PGothic" charset="0"/>
                <a:cs typeface="MS PGothic" charset="0"/>
              </a:rPr>
              <a:t>TNR</a:t>
            </a:r>
            <a:r>
              <a:rPr lang="fr-FR" altLang="ja-JP">
                <a:latin typeface="Arial" charset="0"/>
                <a:ea typeface="MS PGothic" charset="0"/>
                <a:cs typeface="MS PGothic" charset="0"/>
              </a:rPr>
              <a:t>'</a:t>
            </a:r>
            <a:r>
              <a:rPr lang="en-US">
                <a:latin typeface="Arial" charset="0"/>
                <a:ea typeface="MS PGothic" charset="0"/>
                <a:cs typeface="MS PGothic" charset="0"/>
              </a:rPr>
              <a:t> mutant</a:t>
            </a:r>
            <a:endParaRPr lang="en-AU">
              <a:latin typeface="Arial" charset="0"/>
              <a:ea typeface="MS PGothic" charset="0"/>
              <a:cs typeface="MS PGothic" charset="0"/>
            </a:endParaRPr>
          </a:p>
        </p:txBody>
      </p:sp>
      <p:pic>
        <p:nvPicPr>
          <p:cNvPr id="401410" name="Picture 3" descr="Naked roo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9300" name="Text Box 4"/>
          <p:cNvSpPr txBox="1">
            <a:spLocks noChangeArrowheads="1"/>
          </p:cNvSpPr>
          <p:nvPr/>
        </p:nvSpPr>
        <p:spPr bwMode="auto">
          <a:xfrm>
            <a:off x="228600" y="6172200"/>
            <a:ext cx="3276600" cy="58420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3200" b="1" smtClean="0">
                <a:cs typeface="Arial" charset="0"/>
              </a:rPr>
              <a:t>赤裸公鸡突变体</a:t>
            </a:r>
            <a:endParaRPr lang="en-US" sz="3200" b="1" smtClean="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eaLnBrk="1" hangingPunct="1"/>
            <a:r>
              <a:rPr lang="en-US">
                <a:latin typeface="Arial" charset="0"/>
              </a:rPr>
              <a:t>Gen. 1:21, 25 </a:t>
            </a:r>
            <a:r>
              <a:rPr lang="ja-JP" altLang="en-US">
                <a:latin typeface="Arial" charset="0"/>
              </a:rPr>
              <a:t>“</a:t>
            </a:r>
            <a:r>
              <a:rPr lang="en-US" altLang="ja-JP">
                <a:latin typeface="Arial" charset="0"/>
              </a:rPr>
              <a:t>kinds</a:t>
            </a:r>
            <a:r>
              <a:rPr lang="ja-JP" altLang="en-US">
                <a:latin typeface="Arial" charset="0"/>
              </a:rPr>
              <a:t>”</a:t>
            </a:r>
            <a:r>
              <a:rPr lang="en-US" altLang="ja-JP">
                <a:latin typeface="Arial" charset="0"/>
              </a:rPr>
              <a:t> NAS</a:t>
            </a:r>
            <a:endParaRPr lang="en-US">
              <a:latin typeface="Arial" charset="0"/>
            </a:endParaRPr>
          </a:p>
        </p:txBody>
      </p:sp>
      <p:pic>
        <p:nvPicPr>
          <p:cNvPr id="2744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rgbClr val="00FF00"/>
                </a:solidFill>
                <a:cs typeface="Arial" charset="0"/>
              </a:rPr>
              <a:t>创</a:t>
            </a:r>
            <a:r>
              <a:rPr lang="en-US" altLang="zh-CN" sz="5400" b="1" smtClean="0">
                <a:solidFill>
                  <a:srgbClr val="00FF00"/>
                </a:solidFill>
                <a:cs typeface="Arial" charset="0"/>
              </a:rPr>
              <a:t> </a:t>
            </a:r>
            <a:r>
              <a:rPr lang="en-US" altLang="ja-JP" sz="5400" b="1" smtClean="0">
                <a:solidFill>
                  <a:srgbClr val="00FF00"/>
                </a:solidFill>
                <a:cs typeface="Arial" charset="0"/>
              </a:rPr>
              <a:t>1:21, 25</a:t>
            </a:r>
            <a:endParaRPr lang="en-US" sz="5400" b="1" smtClean="0">
              <a:solidFill>
                <a:srgbClr val="00FF00"/>
              </a:solidFill>
              <a:cs typeface="Arial" charset="0"/>
            </a:endParaRPr>
          </a:p>
        </p:txBody>
      </p:sp>
      <p:sp>
        <p:nvSpPr>
          <p:cNvPr id="4913157" name="Text Box 5"/>
          <p:cNvSpPr txBox="1">
            <a:spLocks noChangeArrowheads="1"/>
          </p:cNvSpPr>
          <p:nvPr/>
        </p:nvSpPr>
        <p:spPr bwMode="auto">
          <a:xfrm>
            <a:off x="762000" y="1874838"/>
            <a:ext cx="7772400" cy="3763962"/>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US" sz="3500" b="1" smtClean="0">
                <a:solidFill>
                  <a:schemeClr val="bg1"/>
                </a:solidFill>
                <a:cs typeface="Arial" charset="0"/>
              </a:rPr>
              <a:t>21 神 就 造 出 大 鱼 和 水 中 所 滋 生 各 样 有 生 命 的 动 物 ， </a:t>
            </a:r>
            <a:r>
              <a:rPr lang="en-US" sz="3500" b="1" smtClean="0">
                <a:solidFill>
                  <a:srgbClr val="FFFF00"/>
                </a:solidFill>
                <a:cs typeface="Arial" charset="0"/>
              </a:rPr>
              <a:t>各 从 其 类</a:t>
            </a:r>
            <a:r>
              <a:rPr lang="en-US" altLang="ja-JP" sz="3500" b="1" smtClean="0">
                <a:solidFill>
                  <a:schemeClr val="bg1"/>
                </a:solidFill>
                <a:cs typeface="Arial" charset="0"/>
              </a:rPr>
              <a:t> </a:t>
            </a:r>
            <a:r>
              <a:rPr lang="en-US" sz="3500" b="1" smtClean="0">
                <a:solidFill>
                  <a:schemeClr val="bg1"/>
                </a:solidFill>
                <a:cs typeface="Arial" charset="0"/>
              </a:rPr>
              <a:t>；</a:t>
            </a:r>
            <a:r>
              <a:rPr lang="en-US" altLang="ja-JP" sz="3500" b="1" smtClean="0">
                <a:solidFill>
                  <a:schemeClr val="bg1"/>
                </a:solidFill>
                <a:cs typeface="Arial" charset="0"/>
              </a:rPr>
              <a:t> </a:t>
            </a:r>
            <a:r>
              <a:rPr lang="en-US" sz="3500" b="1" smtClean="0">
                <a:solidFill>
                  <a:schemeClr val="bg1"/>
                </a:solidFill>
                <a:cs typeface="Arial" charset="0"/>
              </a:rPr>
              <a:t>又</a:t>
            </a:r>
            <a:r>
              <a:rPr lang="en-US" altLang="ja-JP" sz="3500" b="1" smtClean="0">
                <a:solidFill>
                  <a:schemeClr val="bg1"/>
                </a:solidFill>
                <a:cs typeface="Arial" charset="0"/>
              </a:rPr>
              <a:t> </a:t>
            </a:r>
            <a:r>
              <a:rPr lang="en-US" sz="3500" b="1" smtClean="0">
                <a:solidFill>
                  <a:schemeClr val="bg1"/>
                </a:solidFill>
                <a:cs typeface="Arial" charset="0"/>
              </a:rPr>
              <a:t>造</a:t>
            </a:r>
            <a:r>
              <a:rPr lang="en-US" altLang="ja-JP" sz="3500" b="1" smtClean="0">
                <a:solidFill>
                  <a:schemeClr val="bg1"/>
                </a:solidFill>
                <a:cs typeface="Arial" charset="0"/>
              </a:rPr>
              <a:t> </a:t>
            </a:r>
            <a:r>
              <a:rPr lang="en-US" sz="3500" b="1" smtClean="0">
                <a:solidFill>
                  <a:schemeClr val="bg1"/>
                </a:solidFill>
                <a:cs typeface="Arial" charset="0"/>
              </a:rPr>
              <a:t>出</a:t>
            </a:r>
            <a:r>
              <a:rPr lang="en-US" altLang="ja-JP" sz="3500" b="1" smtClean="0">
                <a:solidFill>
                  <a:schemeClr val="bg1"/>
                </a:solidFill>
                <a:cs typeface="Arial" charset="0"/>
              </a:rPr>
              <a:t> </a:t>
            </a:r>
            <a:r>
              <a:rPr lang="en-US" sz="3500" b="1" smtClean="0">
                <a:solidFill>
                  <a:schemeClr val="bg1"/>
                </a:solidFill>
                <a:cs typeface="Arial" charset="0"/>
              </a:rPr>
              <a:t>各</a:t>
            </a:r>
            <a:r>
              <a:rPr lang="en-US" altLang="ja-JP" sz="3500" b="1" smtClean="0">
                <a:solidFill>
                  <a:schemeClr val="bg1"/>
                </a:solidFill>
                <a:cs typeface="Arial" charset="0"/>
              </a:rPr>
              <a:t> </a:t>
            </a:r>
            <a:r>
              <a:rPr lang="en-US" sz="3500" b="1" smtClean="0">
                <a:solidFill>
                  <a:schemeClr val="bg1"/>
                </a:solidFill>
                <a:cs typeface="Arial" charset="0"/>
              </a:rPr>
              <a:t>样</a:t>
            </a:r>
            <a:r>
              <a:rPr lang="en-US" altLang="ja-JP" sz="3500" b="1" smtClean="0">
                <a:solidFill>
                  <a:schemeClr val="bg1"/>
                </a:solidFill>
                <a:cs typeface="Arial" charset="0"/>
              </a:rPr>
              <a:t> </a:t>
            </a:r>
            <a:r>
              <a:rPr lang="en-US" sz="3500" b="1" smtClean="0">
                <a:solidFill>
                  <a:schemeClr val="bg1"/>
                </a:solidFill>
                <a:cs typeface="Arial" charset="0"/>
              </a:rPr>
              <a:t>飞</a:t>
            </a:r>
            <a:r>
              <a:rPr lang="en-US" altLang="ja-JP" sz="3500" b="1" smtClean="0">
                <a:solidFill>
                  <a:schemeClr val="bg1"/>
                </a:solidFill>
                <a:cs typeface="Arial" charset="0"/>
              </a:rPr>
              <a:t> </a:t>
            </a:r>
            <a:r>
              <a:rPr lang="en-US" sz="3500" b="1" smtClean="0">
                <a:solidFill>
                  <a:schemeClr val="bg1"/>
                </a:solidFill>
                <a:cs typeface="Arial" charset="0"/>
              </a:rPr>
              <a:t>鸟</a:t>
            </a:r>
            <a:r>
              <a:rPr lang="en-US" altLang="ja-JP" sz="3500" b="1" smtClean="0">
                <a:solidFill>
                  <a:schemeClr val="bg1"/>
                </a:solidFill>
                <a:cs typeface="Arial" charset="0"/>
              </a:rPr>
              <a:t> </a:t>
            </a:r>
            <a:r>
              <a:rPr lang="en-US" sz="3500" b="1" smtClean="0">
                <a:solidFill>
                  <a:schemeClr val="bg1"/>
                </a:solidFill>
                <a:cs typeface="Arial" charset="0"/>
              </a:rPr>
              <a:t>，</a:t>
            </a:r>
            <a:r>
              <a:rPr lang="en-US" altLang="ja-JP" sz="3500" b="1" smtClean="0">
                <a:solidFill>
                  <a:schemeClr val="bg1"/>
                </a:solidFill>
                <a:cs typeface="Arial" charset="0"/>
              </a:rPr>
              <a:t> </a:t>
            </a:r>
            <a:r>
              <a:rPr lang="en-US" sz="3500" b="1" smtClean="0">
                <a:solidFill>
                  <a:schemeClr val="bg1"/>
                </a:solidFill>
                <a:cs typeface="Arial" charset="0"/>
              </a:rPr>
              <a:t>各</a:t>
            </a:r>
            <a:r>
              <a:rPr lang="en-US" altLang="ja-JP" sz="3500" b="1" smtClean="0">
                <a:solidFill>
                  <a:schemeClr val="bg1"/>
                </a:solidFill>
                <a:cs typeface="Arial" charset="0"/>
              </a:rPr>
              <a:t> </a:t>
            </a:r>
            <a:r>
              <a:rPr lang="en-US" sz="3500" b="1" smtClean="0">
                <a:solidFill>
                  <a:schemeClr val="bg1"/>
                </a:solidFill>
                <a:cs typeface="Arial" charset="0"/>
              </a:rPr>
              <a:t>从</a:t>
            </a:r>
            <a:r>
              <a:rPr lang="en-US" altLang="ja-JP" sz="3500" b="1" smtClean="0">
                <a:solidFill>
                  <a:schemeClr val="bg1"/>
                </a:solidFill>
                <a:cs typeface="Arial" charset="0"/>
              </a:rPr>
              <a:t> </a:t>
            </a:r>
            <a:r>
              <a:rPr lang="en-US" sz="3500" b="1" smtClean="0">
                <a:solidFill>
                  <a:schemeClr val="bg1"/>
                </a:solidFill>
                <a:cs typeface="Arial" charset="0"/>
              </a:rPr>
              <a:t>其</a:t>
            </a:r>
            <a:r>
              <a:rPr lang="en-US" altLang="ja-JP" sz="3500" b="1" smtClean="0">
                <a:solidFill>
                  <a:schemeClr val="bg1"/>
                </a:solidFill>
                <a:cs typeface="Arial" charset="0"/>
              </a:rPr>
              <a:t> </a:t>
            </a:r>
            <a:r>
              <a:rPr lang="en-US" sz="3500" b="1" smtClean="0">
                <a:solidFill>
                  <a:schemeClr val="bg1"/>
                </a:solidFill>
                <a:cs typeface="Arial" charset="0"/>
              </a:rPr>
              <a:t>类</a:t>
            </a:r>
            <a:r>
              <a:rPr lang="en-US" altLang="ja-JP" sz="3500" b="1" smtClean="0">
                <a:solidFill>
                  <a:schemeClr val="bg1"/>
                </a:solidFill>
                <a:cs typeface="Arial" charset="0"/>
              </a:rPr>
              <a:t> </a:t>
            </a:r>
            <a:r>
              <a:rPr lang="en-US" sz="3500" b="1" smtClean="0">
                <a:solidFill>
                  <a:schemeClr val="bg1"/>
                </a:solidFill>
                <a:cs typeface="Arial" charset="0"/>
              </a:rPr>
              <a:t>。</a:t>
            </a:r>
            <a:r>
              <a:rPr lang="en-US" altLang="ja-JP" sz="3500" b="1" smtClean="0">
                <a:solidFill>
                  <a:schemeClr val="bg1"/>
                </a:solidFill>
                <a:cs typeface="Arial" charset="0"/>
              </a:rPr>
              <a:t> </a:t>
            </a:r>
            <a:r>
              <a:rPr lang="en-US" sz="3500" b="1" smtClean="0">
                <a:solidFill>
                  <a:schemeClr val="bg1"/>
                </a:solidFill>
                <a:cs typeface="Arial" charset="0"/>
              </a:rPr>
              <a:t>神</a:t>
            </a:r>
            <a:r>
              <a:rPr lang="en-US" altLang="ja-JP" sz="3500" b="1" smtClean="0">
                <a:solidFill>
                  <a:schemeClr val="bg1"/>
                </a:solidFill>
                <a:cs typeface="Arial" charset="0"/>
              </a:rPr>
              <a:t> </a:t>
            </a:r>
            <a:r>
              <a:rPr lang="en-US" sz="3500" b="1" smtClean="0">
                <a:solidFill>
                  <a:schemeClr val="bg1"/>
                </a:solidFill>
                <a:cs typeface="Arial" charset="0"/>
              </a:rPr>
              <a:t>看</a:t>
            </a:r>
            <a:r>
              <a:rPr lang="en-US" altLang="ja-JP" sz="3500" b="1" smtClean="0">
                <a:solidFill>
                  <a:schemeClr val="bg1"/>
                </a:solidFill>
                <a:cs typeface="Arial" charset="0"/>
              </a:rPr>
              <a:t> </a:t>
            </a:r>
            <a:r>
              <a:rPr lang="en-US" sz="3500" b="1" smtClean="0">
                <a:solidFill>
                  <a:schemeClr val="bg1"/>
                </a:solidFill>
                <a:cs typeface="Arial" charset="0"/>
              </a:rPr>
              <a:t>着</a:t>
            </a:r>
            <a:r>
              <a:rPr lang="en-US" altLang="ja-JP" sz="3500" b="1" smtClean="0">
                <a:solidFill>
                  <a:schemeClr val="bg1"/>
                </a:solidFill>
                <a:cs typeface="Arial" charset="0"/>
              </a:rPr>
              <a:t> </a:t>
            </a:r>
            <a:r>
              <a:rPr lang="en-US" sz="3500" b="1" smtClean="0">
                <a:solidFill>
                  <a:schemeClr val="bg1"/>
                </a:solidFill>
                <a:cs typeface="Arial" charset="0"/>
              </a:rPr>
              <a:t>是</a:t>
            </a:r>
            <a:r>
              <a:rPr lang="en-US" altLang="ja-JP" sz="3500" b="1" smtClean="0">
                <a:solidFill>
                  <a:schemeClr val="bg1"/>
                </a:solidFill>
                <a:cs typeface="Arial" charset="0"/>
              </a:rPr>
              <a:t> </a:t>
            </a:r>
            <a:r>
              <a:rPr lang="en-US" sz="3500" b="1" smtClean="0">
                <a:solidFill>
                  <a:schemeClr val="bg1"/>
                </a:solidFill>
                <a:cs typeface="Arial" charset="0"/>
              </a:rPr>
              <a:t>好</a:t>
            </a:r>
            <a:r>
              <a:rPr lang="en-US" altLang="ja-JP" sz="3500" b="1" smtClean="0">
                <a:solidFill>
                  <a:schemeClr val="bg1"/>
                </a:solidFill>
                <a:cs typeface="Arial" charset="0"/>
              </a:rPr>
              <a:t> </a:t>
            </a:r>
            <a:r>
              <a:rPr lang="en-US" sz="3500" b="1" smtClean="0">
                <a:solidFill>
                  <a:schemeClr val="bg1"/>
                </a:solidFill>
                <a:cs typeface="Arial" charset="0"/>
              </a:rPr>
              <a:t>的</a:t>
            </a:r>
            <a:r>
              <a:rPr lang="en-US" altLang="ja-JP" sz="3500" b="1" smtClean="0">
                <a:solidFill>
                  <a:schemeClr val="bg1"/>
                </a:solidFill>
                <a:cs typeface="Arial" charset="0"/>
              </a:rPr>
              <a:t> </a:t>
            </a:r>
            <a:r>
              <a:rPr lang="en-US" sz="3500" b="1" smtClean="0">
                <a:solidFill>
                  <a:schemeClr val="bg1"/>
                </a:solidFill>
                <a:cs typeface="Arial" charset="0"/>
              </a:rPr>
              <a:t>。</a:t>
            </a:r>
            <a:endParaRPr lang="en-US" altLang="ja-JP" sz="3500" b="1" smtClean="0">
              <a:solidFill>
                <a:schemeClr val="bg1"/>
              </a:solidFill>
              <a:cs typeface="Arial" charset="0"/>
            </a:endParaRPr>
          </a:p>
          <a:p>
            <a:pPr eaLnBrk="1" hangingPunct="1">
              <a:lnSpc>
                <a:spcPct val="90000"/>
              </a:lnSpc>
              <a:spcBef>
                <a:spcPct val="50000"/>
              </a:spcBef>
              <a:defRPr/>
            </a:pPr>
            <a:r>
              <a:rPr lang="en-US" sz="3500" smtClean="0">
                <a:solidFill>
                  <a:schemeClr val="bg1"/>
                </a:solidFill>
              </a:rPr>
              <a:t>25 於 是 神 造 出 野 兽 ， </a:t>
            </a:r>
            <a:r>
              <a:rPr lang="en-US" sz="3500" smtClean="0">
                <a:solidFill>
                  <a:srgbClr val="FFFF00"/>
                </a:solidFill>
              </a:rPr>
              <a:t>各 从 其 类 </a:t>
            </a:r>
            <a:r>
              <a:rPr lang="en-US" sz="3500" smtClean="0">
                <a:solidFill>
                  <a:schemeClr val="bg1"/>
                </a:solidFill>
              </a:rPr>
              <a:t>； 牲 畜 ， </a:t>
            </a:r>
            <a:r>
              <a:rPr lang="en-US" sz="3500" smtClean="0">
                <a:solidFill>
                  <a:srgbClr val="FFFF00"/>
                </a:solidFill>
              </a:rPr>
              <a:t>各 从 其 类 </a:t>
            </a:r>
            <a:r>
              <a:rPr lang="en-US" sz="3500" smtClean="0">
                <a:solidFill>
                  <a:schemeClr val="bg1"/>
                </a:solidFill>
              </a:rPr>
              <a:t>； 地 上 一 切 昆 虫 ， </a:t>
            </a:r>
            <a:r>
              <a:rPr lang="en-US" sz="3500" smtClean="0">
                <a:solidFill>
                  <a:srgbClr val="FFFF00"/>
                </a:solidFill>
              </a:rPr>
              <a:t>各 从 其 类</a:t>
            </a:r>
            <a:r>
              <a:rPr lang="en-US" altLang="ja-JP" sz="3500" smtClean="0">
                <a:solidFill>
                  <a:schemeClr val="bg1"/>
                </a:solidFill>
              </a:rPr>
              <a:t> </a:t>
            </a:r>
            <a:r>
              <a:rPr lang="en-US" sz="3500" smtClean="0">
                <a:solidFill>
                  <a:schemeClr val="bg1"/>
                </a:solidFill>
              </a:rPr>
              <a:t>。</a:t>
            </a:r>
            <a:r>
              <a:rPr lang="en-US" altLang="ja-JP" sz="3500" smtClean="0">
                <a:solidFill>
                  <a:schemeClr val="bg1"/>
                </a:solidFill>
              </a:rPr>
              <a:t> </a:t>
            </a:r>
            <a:r>
              <a:rPr lang="en-US" sz="3500" smtClean="0">
                <a:solidFill>
                  <a:schemeClr val="bg1"/>
                </a:solidFill>
              </a:rPr>
              <a:t>神</a:t>
            </a:r>
            <a:r>
              <a:rPr lang="en-US" altLang="ja-JP" sz="3500" smtClean="0">
                <a:solidFill>
                  <a:schemeClr val="bg1"/>
                </a:solidFill>
              </a:rPr>
              <a:t> </a:t>
            </a:r>
            <a:r>
              <a:rPr lang="en-US" sz="3500" smtClean="0">
                <a:solidFill>
                  <a:schemeClr val="bg1"/>
                </a:solidFill>
              </a:rPr>
              <a:t>看</a:t>
            </a:r>
            <a:r>
              <a:rPr lang="en-US" altLang="ja-JP" sz="3500" smtClean="0">
                <a:solidFill>
                  <a:schemeClr val="bg1"/>
                </a:solidFill>
              </a:rPr>
              <a:t> </a:t>
            </a:r>
            <a:r>
              <a:rPr lang="en-US" sz="3500" smtClean="0">
                <a:solidFill>
                  <a:schemeClr val="bg1"/>
                </a:solidFill>
              </a:rPr>
              <a:t>着</a:t>
            </a:r>
            <a:r>
              <a:rPr lang="en-US" altLang="ja-JP" sz="3500" smtClean="0">
                <a:solidFill>
                  <a:schemeClr val="bg1"/>
                </a:solidFill>
              </a:rPr>
              <a:t> </a:t>
            </a:r>
            <a:r>
              <a:rPr lang="en-US" sz="3500" smtClean="0">
                <a:solidFill>
                  <a:schemeClr val="bg1"/>
                </a:solidFill>
              </a:rPr>
              <a:t>是</a:t>
            </a:r>
            <a:r>
              <a:rPr lang="en-US" altLang="ja-JP" sz="3500" smtClean="0">
                <a:solidFill>
                  <a:schemeClr val="bg1"/>
                </a:solidFill>
              </a:rPr>
              <a:t> </a:t>
            </a:r>
            <a:r>
              <a:rPr lang="en-US" sz="3500" smtClean="0">
                <a:solidFill>
                  <a:schemeClr val="bg1"/>
                </a:solidFill>
              </a:rPr>
              <a:t>好</a:t>
            </a:r>
            <a:r>
              <a:rPr lang="en-US" altLang="ja-JP" sz="3500" smtClean="0">
                <a:solidFill>
                  <a:schemeClr val="bg1"/>
                </a:solidFill>
              </a:rPr>
              <a:t> </a:t>
            </a:r>
            <a:r>
              <a:rPr lang="en-US" sz="3500" smtClean="0">
                <a:solidFill>
                  <a:schemeClr val="bg1"/>
                </a:solidFill>
              </a:rPr>
              <a:t>的</a:t>
            </a:r>
            <a:r>
              <a:rPr lang="en-US" altLang="ja-JP" sz="3500" smtClean="0">
                <a:solidFill>
                  <a:schemeClr val="bg1"/>
                </a:solidFill>
              </a:rPr>
              <a:t> </a:t>
            </a:r>
            <a:r>
              <a:rPr lang="zh-CN" altLang="en-US" sz="3500" smtClean="0">
                <a:solidFill>
                  <a:schemeClr val="bg1"/>
                </a:solidFill>
              </a:rPr>
              <a:t>。</a:t>
            </a:r>
            <a:endParaRPr lang="en-US" sz="35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pig mu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975"/>
            <a:ext cx="91440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Chinese boy with 15 fing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457200"/>
            <a:ext cx="40894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6" name="Picture 3" descr="Chinese boy with 16 to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3505200"/>
            <a:ext cx="49911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381000" y="5867400"/>
            <a:ext cx="3048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000" b="1">
                <a:solidFill>
                  <a:schemeClr val="bg1"/>
                </a:solidFill>
                <a:cs typeface="Arial" charset="0"/>
              </a:rPr>
              <a:t>网站：</a:t>
            </a:r>
            <a:r>
              <a:rPr lang="en-US" altLang="ja-JP" sz="2000" b="1">
                <a:solidFill>
                  <a:schemeClr val="bg1"/>
                </a:solidFill>
                <a:cs typeface="Arial" charset="0"/>
              </a:rPr>
              <a:t>www.dailymail.co.uk</a:t>
            </a:r>
          </a:p>
          <a:p>
            <a:pPr eaLnBrk="1" hangingPunct="1">
              <a:lnSpc>
                <a:spcPct val="90000"/>
              </a:lnSpc>
            </a:pPr>
            <a:r>
              <a:rPr lang="en-US" sz="2000" b="1">
                <a:solidFill>
                  <a:schemeClr val="bg1"/>
                </a:solidFill>
                <a:cs typeface="Arial" charset="0"/>
              </a:rPr>
              <a:t>24 Mar 2010</a:t>
            </a:r>
          </a:p>
        </p:txBody>
      </p:sp>
      <p:sp>
        <p:nvSpPr>
          <p:cNvPr id="405508" name="Rectangle 5"/>
          <p:cNvSpPr>
            <a:spLocks noGrp="1" noChangeArrowheads="1"/>
          </p:cNvSpPr>
          <p:nvPr>
            <p:ph type="title" idx="4294967295"/>
          </p:nvPr>
        </p:nvSpPr>
        <p:spPr>
          <a:xfrm>
            <a:off x="457200" y="-762000"/>
            <a:ext cx="8229600" cy="1143000"/>
          </a:xfrm>
        </p:spPr>
        <p:txBody>
          <a:bodyPr/>
          <a:lstStyle/>
          <a:p>
            <a:pPr eaLnBrk="1" hangingPunct="1"/>
            <a:r>
              <a:rPr lang="en-US" sz="2000">
                <a:latin typeface="Arial" charset="0"/>
              </a:rPr>
              <a:t>Chinese boy w/ 31 toes &amp; fingers</a:t>
            </a:r>
          </a:p>
        </p:txBody>
      </p:sp>
      <p:sp>
        <p:nvSpPr>
          <p:cNvPr id="405509" name="Text Box 6"/>
          <p:cNvSpPr txBox="1">
            <a:spLocks noChangeArrowheads="1"/>
          </p:cNvSpPr>
          <p:nvPr/>
        </p:nvSpPr>
        <p:spPr bwMode="auto">
          <a:xfrm>
            <a:off x="4876800" y="754063"/>
            <a:ext cx="3505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chemeClr val="bg1"/>
                </a:solidFill>
                <a:cs typeface="Arial" charset="0"/>
              </a:rPr>
              <a:t>男孩有十六只脚指和十五只手指</a:t>
            </a:r>
            <a:endParaRPr lang="en-US" sz="3200" b="1">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pPr eaLnBrk="1" hangingPunct="1">
              <a:defRPr/>
            </a:pPr>
            <a:r>
              <a:rPr lang="en-US" smtClean="0">
                <a:cs typeface="+mj-cs"/>
              </a:rPr>
              <a:t>Fruit fly mutations</a:t>
            </a:r>
          </a:p>
        </p:txBody>
      </p:sp>
      <p:pic>
        <p:nvPicPr>
          <p:cNvPr id="407554" name="Picture 3" descr="Fly diagram"/>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771650" y="381000"/>
            <a:ext cx="5432425" cy="6096000"/>
          </a:xfrm>
        </p:spPr>
      </p:pic>
      <p:sp>
        <p:nvSpPr>
          <p:cNvPr id="407555" name="TextBox 3"/>
          <p:cNvSpPr txBox="1">
            <a:spLocks noChangeArrowheads="1"/>
          </p:cNvSpPr>
          <p:nvPr/>
        </p:nvSpPr>
        <p:spPr bwMode="auto">
          <a:xfrm>
            <a:off x="2743200" y="22098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普通女性</a:t>
            </a:r>
            <a:endParaRPr lang="en-US" sz="1800"/>
          </a:p>
        </p:txBody>
      </p:sp>
      <p:sp>
        <p:nvSpPr>
          <p:cNvPr id="407556" name="TextBox 4"/>
          <p:cNvSpPr txBox="1">
            <a:spLocks noChangeArrowheads="1"/>
          </p:cNvSpPr>
          <p:nvPr/>
        </p:nvSpPr>
        <p:spPr bwMode="auto">
          <a:xfrm>
            <a:off x="4911725" y="22098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普通男性</a:t>
            </a:r>
            <a:endParaRPr lang="en-US" sz="1800"/>
          </a:p>
        </p:txBody>
      </p:sp>
      <p:sp>
        <p:nvSpPr>
          <p:cNvPr id="407557" name="TextBox 5"/>
          <p:cNvSpPr txBox="1">
            <a:spLocks noChangeArrowheads="1"/>
          </p:cNvSpPr>
          <p:nvPr/>
        </p:nvSpPr>
        <p:spPr bwMode="auto">
          <a:xfrm>
            <a:off x="2465388" y="4038600"/>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流苏</a:t>
            </a:r>
            <a:endParaRPr lang="en-US" sz="1800"/>
          </a:p>
        </p:txBody>
      </p:sp>
      <p:sp>
        <p:nvSpPr>
          <p:cNvPr id="407558" name="TextBox 7"/>
          <p:cNvSpPr txBox="1">
            <a:spLocks noChangeArrowheads="1"/>
          </p:cNvSpPr>
          <p:nvPr/>
        </p:nvSpPr>
        <p:spPr bwMode="auto">
          <a:xfrm>
            <a:off x="4038600" y="3962400"/>
            <a:ext cx="65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痕迹</a:t>
            </a:r>
            <a:endParaRPr lang="en-US" sz="1800"/>
          </a:p>
        </p:txBody>
      </p:sp>
      <p:sp>
        <p:nvSpPr>
          <p:cNvPr id="407559" name="TextBox 9"/>
          <p:cNvSpPr txBox="1">
            <a:spLocks noChangeArrowheads="1"/>
          </p:cNvSpPr>
          <p:nvPr/>
        </p:nvSpPr>
        <p:spPr bwMode="auto">
          <a:xfrm>
            <a:off x="5943600" y="3962400"/>
            <a:ext cx="65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无翅</a:t>
            </a:r>
            <a:endParaRPr lang="en-US" sz="1800"/>
          </a:p>
        </p:txBody>
      </p:sp>
      <p:sp>
        <p:nvSpPr>
          <p:cNvPr id="407560" name="TextBox 10"/>
          <p:cNvSpPr txBox="1">
            <a:spLocks noChangeArrowheads="1"/>
          </p:cNvSpPr>
          <p:nvPr/>
        </p:nvSpPr>
        <p:spPr bwMode="auto">
          <a:xfrm>
            <a:off x="2438400" y="5715000"/>
            <a:ext cx="65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矮胖</a:t>
            </a:r>
            <a:endParaRPr lang="en-US" sz="1800"/>
          </a:p>
        </p:txBody>
      </p:sp>
      <p:sp>
        <p:nvSpPr>
          <p:cNvPr id="407561" name="TextBox 11"/>
          <p:cNvSpPr txBox="1">
            <a:spLocks noChangeArrowheads="1"/>
          </p:cNvSpPr>
          <p:nvPr/>
        </p:nvSpPr>
        <p:spPr bwMode="auto">
          <a:xfrm>
            <a:off x="4191000" y="57150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短</a:t>
            </a:r>
            <a:endParaRPr lang="en-US" sz="1800"/>
          </a:p>
        </p:txBody>
      </p:sp>
      <p:sp>
        <p:nvSpPr>
          <p:cNvPr id="407562" name="TextBox 12"/>
          <p:cNvSpPr txBox="1">
            <a:spLocks noChangeArrowheads="1"/>
          </p:cNvSpPr>
          <p:nvPr/>
        </p:nvSpPr>
        <p:spPr bwMode="auto">
          <a:xfrm>
            <a:off x="5894388" y="5715000"/>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卷曲</a:t>
            </a:r>
            <a:endParaRPr lang="en-US" sz="1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183618" name="Rectangle 2"/>
          <p:cNvSpPr>
            <a:spLocks noGrp="1" noChangeArrowheads="1"/>
          </p:cNvSpPr>
          <p:nvPr>
            <p:ph type="title"/>
          </p:nvPr>
        </p:nvSpPr>
        <p:spPr>
          <a:xfrm>
            <a:off x="0" y="571500"/>
            <a:ext cx="9067800" cy="800100"/>
          </a:xfrm>
          <a:effectLst>
            <a:outerShdw blurRad="63500" dist="38099" dir="2700000" algn="ctr" rotWithShape="0">
              <a:srgbClr val="000000">
                <a:alpha val="74998"/>
              </a:srgbClr>
            </a:outerShdw>
          </a:effectLst>
        </p:spPr>
        <p:txBody>
          <a:bodyPr>
            <a:spAutoFit/>
          </a:bodyPr>
          <a:lstStyle/>
          <a:p>
            <a:pPr>
              <a:spcBef>
                <a:spcPct val="50000"/>
              </a:spcBef>
              <a:defRPr/>
            </a:pPr>
            <a:r>
              <a:rPr lang="zh-CN" altLang="en-US" sz="4600" b="1">
                <a:solidFill>
                  <a:schemeClr val="bg1"/>
                </a:solidFill>
                <a:latin typeface="Arial" charset="0"/>
                <a:cs typeface="ＭＳ Ｐゴシック" charset="0"/>
              </a:rPr>
              <a:t>突变是</a:t>
            </a:r>
            <a:r>
              <a:rPr lang="zh-CN" altLang="en-US" sz="4600" b="1">
                <a:solidFill>
                  <a:srgbClr val="FFFF00"/>
                </a:solidFill>
                <a:latin typeface="Arial" charset="0"/>
                <a:cs typeface="ＭＳ Ｐゴシック" charset="0"/>
              </a:rPr>
              <a:t>事实。</a:t>
            </a:r>
            <a:endParaRPr lang="en-US" sz="4600" b="1" i="1">
              <a:solidFill>
                <a:srgbClr val="FFFF00"/>
              </a:solidFill>
              <a:latin typeface="Arial" charset="0"/>
              <a:cs typeface="ＭＳ Ｐゴシック" charset="0"/>
            </a:endParaRPr>
          </a:p>
        </p:txBody>
      </p:sp>
      <p:sp>
        <p:nvSpPr>
          <p:cNvPr id="3183620" name="Text Box 4"/>
          <p:cNvSpPr txBox="1">
            <a:spLocks noChangeArrowheads="1"/>
          </p:cNvSpPr>
          <p:nvPr/>
        </p:nvSpPr>
        <p:spPr bwMode="auto">
          <a:xfrm>
            <a:off x="838200" y="1828800"/>
            <a:ext cx="7391400" cy="38306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5000" b="1" i="1" smtClean="0">
                <a:solidFill>
                  <a:srgbClr val="FFFF00"/>
                </a:solidFill>
                <a:cs typeface="Arial" charset="0"/>
              </a:rPr>
              <a:t>但是</a:t>
            </a:r>
            <a:r>
              <a:rPr lang="zh-CN" altLang="en-US" sz="5000" b="1" smtClean="0">
                <a:solidFill>
                  <a:schemeClr val="bg1"/>
                </a:solidFill>
                <a:cs typeface="Arial" charset="0"/>
              </a:rPr>
              <a:t>突变似乎都会</a:t>
            </a:r>
            <a:r>
              <a:rPr lang="zh-CN" altLang="en-US" sz="5000" b="1" smtClean="0">
                <a:solidFill>
                  <a:srgbClr val="FFFF00"/>
                </a:solidFill>
                <a:cs typeface="Arial" charset="0"/>
              </a:rPr>
              <a:t>减少遗传信息</a:t>
            </a:r>
            <a:r>
              <a:rPr lang="zh-CN" altLang="en-US" sz="5000" b="1" smtClean="0">
                <a:solidFill>
                  <a:schemeClr val="bg1"/>
                </a:solidFill>
                <a:cs typeface="Arial" charset="0"/>
              </a:rPr>
              <a:t>。</a:t>
            </a:r>
            <a:endParaRPr lang="en-US" altLang="ja-JP" sz="5000" b="1" smtClean="0">
              <a:solidFill>
                <a:schemeClr val="bg1"/>
              </a:solidFill>
              <a:cs typeface="Arial" charset="0"/>
            </a:endParaRPr>
          </a:p>
          <a:p>
            <a:pPr algn="ctr" eaLnBrk="1" hangingPunct="1">
              <a:lnSpc>
                <a:spcPct val="90000"/>
              </a:lnSpc>
              <a:spcBef>
                <a:spcPct val="50000"/>
              </a:spcBef>
              <a:defRPr/>
            </a:pPr>
            <a:r>
              <a:rPr lang="zh-CN" altLang="en-US" sz="5000" b="1" smtClean="0">
                <a:solidFill>
                  <a:schemeClr val="bg1"/>
                </a:solidFill>
                <a:cs typeface="Arial" charset="0"/>
              </a:rPr>
              <a:t>它是</a:t>
            </a:r>
            <a:r>
              <a:rPr lang="zh-CN" altLang="en-US" sz="5000" b="1" smtClean="0">
                <a:solidFill>
                  <a:srgbClr val="FFFF00"/>
                </a:solidFill>
                <a:cs typeface="Arial" charset="0"/>
              </a:rPr>
              <a:t>不会增加</a:t>
            </a:r>
            <a:r>
              <a:rPr lang="zh-CN" altLang="en-US" sz="5000" b="1" smtClean="0">
                <a:solidFill>
                  <a:schemeClr val="bg1"/>
                </a:solidFill>
                <a:cs typeface="Arial" charset="0"/>
              </a:rPr>
              <a:t>实用的遗传信息</a:t>
            </a:r>
            <a:r>
              <a:rPr lang="en-US" altLang="ja-JP" sz="5000" b="1" smtClean="0">
                <a:solidFill>
                  <a:schemeClr val="bg1"/>
                </a:solidFill>
                <a:cs typeface="Arial" charset="0"/>
              </a:rPr>
              <a:t>.</a:t>
            </a:r>
            <a:endParaRPr lang="en-US" sz="50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83620"/>
                                        </p:tgtEl>
                                        <p:attrNameLst>
                                          <p:attrName>style.visibility</p:attrName>
                                        </p:attrNameLst>
                                      </p:cBhvr>
                                      <p:to>
                                        <p:strVal val="visible"/>
                                      </p:to>
                                    </p:set>
                                    <p:animEffect transition="in" filter="wipe(up)">
                                      <p:cBhvr>
                                        <p:cTn id="7" dur="500"/>
                                        <p:tgtEl>
                                          <p:spTgt spid="318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36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technolog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025" y="466725"/>
            <a:ext cx="41433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title"/>
          </p:nvPr>
        </p:nvSpPr>
        <p:spPr>
          <a:xfrm>
            <a:off x="457200" y="-685800"/>
            <a:ext cx="8229600" cy="1143000"/>
          </a:xfrm>
        </p:spPr>
        <p:txBody>
          <a:bodyPr/>
          <a:lstStyle/>
          <a:p>
            <a:pPr eaLnBrk="1" hangingPunct="1"/>
            <a:r>
              <a:rPr lang="en-US" sz="1800">
                <a:latin typeface="Arial" charset="0"/>
              </a:rPr>
              <a:t>Computer</a:t>
            </a:r>
          </a:p>
        </p:txBody>
      </p:sp>
      <p:pic>
        <p:nvPicPr>
          <p:cNvPr id="6201348" name="Picture 4" descr="laptop compu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3124200"/>
            <a:ext cx="373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1349" name="AutoShape 5"/>
          <p:cNvSpPr>
            <a:spLocks noChangeArrowheads="1"/>
          </p:cNvSpPr>
          <p:nvPr/>
        </p:nvSpPr>
        <p:spPr bwMode="auto">
          <a:xfrm rot="5400000">
            <a:off x="1943100" y="3543300"/>
            <a:ext cx="2514600" cy="2590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00FF"/>
          </a:solidFill>
          <a:ln w="9525">
            <a:solidFill>
              <a:schemeClr val="tx1"/>
            </a:solidFill>
            <a:miter lim="800000"/>
            <a:headEnd/>
            <a:tailEnd/>
          </a:ln>
          <a:effectLs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201349"/>
                                        </p:tgtEl>
                                        <p:attrNameLst>
                                          <p:attrName>style.visibility</p:attrName>
                                        </p:attrNameLst>
                                      </p:cBhvr>
                                      <p:to>
                                        <p:strVal val="visible"/>
                                      </p:to>
                                    </p:set>
                                    <p:animEffect transition="in" filter="wipe(up)">
                                      <p:cBhvr>
                                        <p:cTn id="7" dur="500"/>
                                        <p:tgtEl>
                                          <p:spTgt spid="62013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201348"/>
                                        </p:tgtEl>
                                        <p:attrNameLst>
                                          <p:attrName>style.visibility</p:attrName>
                                        </p:attrNameLst>
                                      </p:cBhvr>
                                      <p:to>
                                        <p:strVal val="visible"/>
                                      </p:to>
                                    </p:set>
                                    <p:animEffect transition="in" filter="wipe(left)">
                                      <p:cBhvr>
                                        <p:cTn id="11" dur="500"/>
                                        <p:tgtEl>
                                          <p:spTgt spid="620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title"/>
          </p:nvPr>
        </p:nvSpPr>
        <p:spPr/>
        <p:txBody>
          <a:bodyPr/>
          <a:lstStyle/>
          <a:p>
            <a:pPr eaLnBrk="1" hangingPunct="1"/>
            <a:r>
              <a:rPr lang="en-US" sz="4000">
                <a:latin typeface="Arial" charset="0"/>
              </a:rPr>
              <a:t>Spetner 1998 (Q569) reduce info</a:t>
            </a:r>
          </a:p>
        </p:txBody>
      </p:sp>
      <p:pic>
        <p:nvPicPr>
          <p:cNvPr id="41369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402180" name="Text Box 4"/>
          <p:cNvSpPr txBox="1">
            <a:spLocks noChangeArrowheads="1"/>
          </p:cNvSpPr>
          <p:nvPr/>
        </p:nvSpPr>
        <p:spPr bwMode="auto">
          <a:xfrm>
            <a:off x="838200" y="606425"/>
            <a:ext cx="4648200" cy="342900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4800" b="1" smtClean="0">
                <a:solidFill>
                  <a:schemeClr val="bg1"/>
                </a:solidFill>
                <a:cs typeface="Arial" charset="0"/>
              </a:rPr>
              <a:t>“</a:t>
            </a:r>
            <a:r>
              <a:rPr lang="zh-CN" altLang="en-US" sz="4800" b="1" smtClean="0">
                <a:solidFill>
                  <a:srgbClr val="FFFF00"/>
                </a:solidFill>
                <a:cs typeface="Arial" charset="0"/>
              </a:rPr>
              <a:t>所有</a:t>
            </a:r>
            <a:r>
              <a:rPr lang="zh-CN" altLang="en-US" sz="4800" b="1" smtClean="0">
                <a:solidFill>
                  <a:schemeClr val="bg1"/>
                </a:solidFill>
                <a:cs typeface="Arial" charset="0"/>
              </a:rPr>
              <a:t>在分子程度被研究的</a:t>
            </a:r>
            <a:r>
              <a:rPr lang="ja-JP" altLang="en-US" sz="4800" b="1" smtClean="0">
                <a:solidFill>
                  <a:schemeClr val="bg1"/>
                </a:solidFill>
                <a:cs typeface="Arial" charset="0"/>
              </a:rPr>
              <a:t>点突变</a:t>
            </a:r>
            <a:r>
              <a:rPr lang="zh-CN" altLang="en-US" sz="4800" b="1" smtClean="0">
                <a:solidFill>
                  <a:schemeClr val="bg1"/>
                </a:solidFill>
                <a:cs typeface="Arial" charset="0"/>
              </a:rPr>
              <a:t>分明显示</a:t>
            </a:r>
            <a:r>
              <a:rPr lang="zh-CN" altLang="en-US" sz="4800" b="1" smtClean="0">
                <a:solidFill>
                  <a:srgbClr val="FFFF00"/>
                </a:solidFill>
                <a:cs typeface="Arial" charset="0"/>
              </a:rPr>
              <a:t>减少</a:t>
            </a:r>
            <a:r>
              <a:rPr lang="zh-CN" altLang="en-US" sz="4800" b="1" smtClean="0">
                <a:solidFill>
                  <a:schemeClr val="bg1"/>
                </a:solidFill>
                <a:cs typeface="Arial" charset="0"/>
              </a:rPr>
              <a:t>遗传信息而不是增加。</a:t>
            </a:r>
            <a:r>
              <a:rPr lang="ja-JP" altLang="en-US" sz="4800" b="1" smtClean="0">
                <a:solidFill>
                  <a:schemeClr val="bg1"/>
                </a:solidFill>
                <a:cs typeface="Arial" charset="0"/>
              </a:rPr>
              <a:t>”</a:t>
            </a:r>
            <a:endParaRPr lang="en-US" sz="4800" b="1" smtClean="0">
              <a:solidFill>
                <a:schemeClr val="bg1"/>
              </a:solidFill>
              <a:cs typeface="Arial" charset="0"/>
            </a:endParaRPr>
          </a:p>
        </p:txBody>
      </p:sp>
      <p:sp>
        <p:nvSpPr>
          <p:cNvPr id="4402181" name="Text Box 5"/>
          <p:cNvSpPr txBox="1">
            <a:spLocks noChangeArrowheads="1"/>
          </p:cNvSpPr>
          <p:nvPr/>
        </p:nvSpPr>
        <p:spPr bwMode="auto">
          <a:xfrm>
            <a:off x="838200" y="5246688"/>
            <a:ext cx="7391400" cy="1077912"/>
          </a:xfrm>
          <a:prstGeom prst="rect">
            <a:avLst/>
          </a:prstGeom>
          <a:noFill/>
          <a:ln>
            <a:noFill/>
          </a:ln>
          <a:effectLst>
            <a:outerShdw blurRad="63500" dist="38099" dir="2700000" algn="ctr" rotWithShape="0">
              <a:srgbClr val="000000">
                <a:alpha val="74998"/>
              </a:srgbClr>
            </a:outerShdw>
          </a:effectLst>
          <a:extLst/>
        </p:spPr>
        <p:txBody>
          <a:bodyPr>
            <a:spAutoFit/>
          </a:bodyPr>
          <a:lstStyle/>
          <a:p>
            <a:pPr>
              <a:lnSpc>
                <a:spcPct val="90000"/>
              </a:lnSpc>
              <a:defRPr/>
            </a:pPr>
            <a:r>
              <a:rPr lang="en-US" sz="2400" b="1">
                <a:solidFill>
                  <a:schemeClr val="bg1"/>
                </a:solidFill>
                <a:cs typeface="+mn-cs"/>
              </a:rPr>
              <a:t>Lee Spetner, </a:t>
            </a:r>
            <a:r>
              <a:rPr lang="en-US" sz="2400" b="1" i="1">
                <a:solidFill>
                  <a:schemeClr val="bg1"/>
                </a:solidFill>
                <a:cs typeface="+mn-cs"/>
              </a:rPr>
              <a:t>Not by Chance: Shattering the Modern Theory of Evolution</a:t>
            </a:r>
            <a:r>
              <a:rPr lang="en-US" sz="2400" b="1">
                <a:solidFill>
                  <a:schemeClr val="bg1"/>
                </a:solidFill>
                <a:cs typeface="+mn-cs"/>
              </a:rPr>
              <a:t> (New York: Judaica Press,</a:t>
            </a:r>
            <a:r>
              <a:rPr lang="en-US" sz="2400">
                <a:solidFill>
                  <a:schemeClr val="bg1"/>
                </a:solidFill>
                <a:cs typeface="+mn-cs"/>
              </a:rPr>
              <a:t> </a:t>
            </a:r>
            <a:r>
              <a:rPr lang="en-US" sz="2400" b="1">
                <a:solidFill>
                  <a:schemeClr val="bg1"/>
                </a:solidFill>
                <a:cs typeface="+mn-cs"/>
              </a:rPr>
              <a:t>1998), p. 138.</a:t>
            </a:r>
          </a:p>
        </p:txBody>
      </p:sp>
      <p:sp>
        <p:nvSpPr>
          <p:cNvPr id="4402182" name="Rectangle 6"/>
          <p:cNvSpPr>
            <a:spLocks noChangeArrowheads="1"/>
          </p:cNvSpPr>
          <p:nvPr/>
        </p:nvSpPr>
        <p:spPr bwMode="auto">
          <a:xfrm>
            <a:off x="5486400" y="609600"/>
            <a:ext cx="2819400" cy="3886200"/>
          </a:xfrm>
          <a:prstGeom prst="rect">
            <a:avLst/>
          </a:prstGeom>
          <a:solidFill>
            <a:schemeClr val="bg1"/>
          </a:solidFill>
          <a:ln w="9525">
            <a:solidFill>
              <a:schemeClr val="bg1"/>
            </a:solidFill>
            <a:miter lim="800000"/>
            <a:headEnd/>
            <a:tailEnd/>
          </a:ln>
          <a:effectLst/>
          <a:extLst/>
        </p:spPr>
        <p:txBody>
          <a:bodyPr wrap="none" anchor="ctr"/>
          <a:lstStyle/>
          <a:p>
            <a:pPr>
              <a:defRPr/>
            </a:pPr>
            <a:endParaRPr lang="en-US">
              <a:cs typeface="+mn-cs"/>
            </a:endParaRPr>
          </a:p>
        </p:txBody>
      </p:sp>
      <p:pic>
        <p:nvPicPr>
          <p:cNvPr id="413702" name="Picture 7" descr="Not by chance"/>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685800"/>
            <a:ext cx="2667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02180"/>
                                        </p:tgtEl>
                                        <p:attrNameLst>
                                          <p:attrName>style.visibility</p:attrName>
                                        </p:attrNameLst>
                                      </p:cBhvr>
                                      <p:to>
                                        <p:strVal val="visible"/>
                                      </p:to>
                                    </p:set>
                                    <p:animEffect transition="in" filter="wipe(up)">
                                      <p:cBhvr>
                                        <p:cTn id="7" dur="500"/>
                                        <p:tgtEl>
                                          <p:spTgt spid="440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218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6" name="Rectangle 3"/>
          <p:cNvSpPr>
            <a:spLocks/>
          </p:cNvSpPr>
          <p:nvPr/>
        </p:nvSpPr>
        <p:spPr bwMode="auto">
          <a:xfrm>
            <a:off x="3043238" y="0"/>
            <a:ext cx="47355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r>
              <a:rPr lang="zh-CN" altLang="en-US" sz="3600" b="1">
                <a:cs typeface="Arial" charset="0"/>
                <a:sym typeface="Arial" charset="0"/>
              </a:rPr>
              <a:t>阿米巴的</a:t>
            </a:r>
            <a:r>
              <a:rPr lang="en-US" sz="3600" b="1">
                <a:cs typeface="Arial" charset="0"/>
                <a:sym typeface="Arial" charset="0"/>
              </a:rPr>
              <a:t>脱氧核糖核酸</a:t>
            </a:r>
          </a:p>
        </p:txBody>
      </p:sp>
      <p:sp>
        <p:nvSpPr>
          <p:cNvPr id="415747" name="Rectangle 4"/>
          <p:cNvSpPr>
            <a:spLocks/>
          </p:cNvSpPr>
          <p:nvPr/>
        </p:nvSpPr>
        <p:spPr bwMode="auto">
          <a:xfrm>
            <a:off x="3433763" y="3022600"/>
            <a:ext cx="28908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zh-CN" altLang="en-US" sz="3200" b="1">
                <a:cs typeface="Arial" charset="0"/>
                <a:sym typeface="Arial" charset="0"/>
              </a:rPr>
              <a:t>新的资料</a:t>
            </a:r>
            <a:r>
              <a:rPr lang="en-US" altLang="zh-CN" sz="3200" b="1">
                <a:cs typeface="Arial" charset="0"/>
                <a:sym typeface="Arial" charset="0"/>
              </a:rPr>
              <a:t> </a:t>
            </a:r>
            <a:r>
              <a:rPr lang="en-US" altLang="ja-JP" sz="3200" b="1">
                <a:cs typeface="Arial" charset="0"/>
                <a:sym typeface="Arial" charset="0"/>
              </a:rPr>
              <a:t>(</a:t>
            </a:r>
            <a:r>
              <a:rPr lang="zh-CN" altLang="en-US" sz="3200" b="1">
                <a:cs typeface="Arial" charset="0"/>
                <a:sym typeface="Arial" charset="0"/>
              </a:rPr>
              <a:t>基因</a:t>
            </a:r>
            <a:r>
              <a:rPr lang="en-US" altLang="ja-JP" sz="3200" b="1">
                <a:cs typeface="Arial" charset="0"/>
                <a:sym typeface="Arial" charset="0"/>
              </a:rPr>
              <a:t>)</a:t>
            </a:r>
            <a:endParaRPr lang="en-US" sz="3200" b="1">
              <a:cs typeface="Arial" charset="0"/>
              <a:sym typeface="Arial" charset="0"/>
            </a:endParaRPr>
          </a:p>
        </p:txBody>
      </p:sp>
      <p:sp>
        <p:nvSpPr>
          <p:cNvPr id="415748" name="Rectangle 5"/>
          <p:cNvSpPr>
            <a:spLocks/>
          </p:cNvSpPr>
          <p:nvPr/>
        </p:nvSpPr>
        <p:spPr bwMode="auto">
          <a:xfrm>
            <a:off x="-152400" y="6308725"/>
            <a:ext cx="4114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a:r>
              <a:rPr lang="zh-CN" altLang="en-US" sz="3600" b="1">
                <a:cs typeface="Arial" charset="0"/>
                <a:sym typeface="Arial" charset="0"/>
              </a:rPr>
              <a:t>马的</a:t>
            </a:r>
            <a:r>
              <a:rPr lang="en-US" sz="3600" b="1">
                <a:cs typeface="Arial" charset="0"/>
                <a:sym typeface="Arial" charset="0"/>
              </a:rPr>
              <a:t>脱氧核糖核酸</a:t>
            </a:r>
            <a:endParaRPr lang="en-US" altLang="ja-JP" sz="3600" b="1">
              <a:cs typeface="Arial" charset="0"/>
              <a:sym typeface="Arial" charset="0"/>
            </a:endParaRPr>
          </a:p>
          <a:p>
            <a:pPr marL="39688" algn="ctr"/>
            <a:endParaRPr lang="en-US" sz="3600" b="1">
              <a:cs typeface="Arial" charset="0"/>
              <a:sym typeface="Arial" charset="0"/>
            </a:endParaRPr>
          </a:p>
        </p:txBody>
      </p:sp>
      <p:sp>
        <p:nvSpPr>
          <p:cNvPr id="415749" name="Rectangle 6"/>
          <p:cNvSpPr>
            <a:spLocks noGrp="1" noChangeArrowheads="1"/>
          </p:cNvSpPr>
          <p:nvPr>
            <p:ph type="title"/>
          </p:nvPr>
        </p:nvSpPr>
        <p:spPr>
          <a:xfrm>
            <a:off x="2743200" y="-609600"/>
            <a:ext cx="4648200" cy="609600"/>
          </a:xfrm>
        </p:spPr>
        <p:txBody>
          <a:bodyPr/>
          <a:lstStyle/>
          <a:p>
            <a:pPr eaLnBrk="1" hangingPunct="1"/>
            <a:r>
              <a:rPr lang="en-US" sz="1800">
                <a:latin typeface="Arial" charset="0"/>
              </a:rPr>
              <a:t>阿米巴</a:t>
            </a:r>
            <a:r>
              <a:rPr lang="zh-CN" altLang="en-US" sz="1800">
                <a:latin typeface="Arial" charset="0"/>
              </a:rPr>
              <a:t>与马的</a:t>
            </a:r>
            <a:r>
              <a:rPr lang="en-US" sz="1800">
                <a:latin typeface="Arial" charset="0"/>
              </a:rPr>
              <a:t>脱氧核糖核酸</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p:nvPr>
        </p:nvSpPr>
        <p:spPr/>
        <p:txBody>
          <a:bodyPr/>
          <a:lstStyle/>
          <a:p>
            <a:pPr eaLnBrk="1" hangingPunct="1"/>
            <a:r>
              <a:rPr lang="nn-NO">
                <a:latin typeface="Arial" charset="0"/>
              </a:rPr>
              <a:t>Rom. 8:22 NAS—groaning creation 00792</a:t>
            </a:r>
            <a:endParaRPr lang="en-US">
              <a:latin typeface="Arial" charset="0"/>
            </a:endParaRPr>
          </a:p>
        </p:txBody>
      </p:sp>
      <p:pic>
        <p:nvPicPr>
          <p:cNvPr id="416770" name="Picture 3" descr="Sin Rom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1" name="Text Box 4"/>
          <p:cNvSpPr txBox="1">
            <a:spLocks noChangeArrowheads="1"/>
          </p:cNvSpPr>
          <p:nvPr/>
        </p:nvSpPr>
        <p:spPr bwMode="auto">
          <a:xfrm>
            <a:off x="457200" y="1370013"/>
            <a:ext cx="27432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3700" b="1">
                <a:solidFill>
                  <a:srgbClr val="FFFF00"/>
                </a:solidFill>
                <a:cs typeface="Arial" charset="0"/>
              </a:rPr>
              <a:t>我们知道，所有被造之物都一同呻吟、</a:t>
            </a:r>
          </a:p>
        </p:txBody>
      </p:sp>
      <p:sp>
        <p:nvSpPr>
          <p:cNvPr id="416772" name="Text Box 5"/>
          <p:cNvSpPr txBox="1">
            <a:spLocks noChangeArrowheads="1"/>
          </p:cNvSpPr>
          <p:nvPr/>
        </p:nvSpPr>
        <p:spPr bwMode="auto">
          <a:xfrm>
            <a:off x="6324600" y="3200400"/>
            <a:ext cx="25908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pPr>
            <a:r>
              <a:rPr lang="en-US" sz="3700" b="1">
                <a:solidFill>
                  <a:srgbClr val="FFFF00"/>
                </a:solidFill>
              </a:rPr>
              <a:t>同受阵痛，</a:t>
            </a:r>
            <a:endParaRPr lang="en-US" altLang="ja-JP" sz="3700" b="1">
              <a:solidFill>
                <a:srgbClr val="FFFF00"/>
              </a:solidFill>
            </a:endParaRPr>
          </a:p>
          <a:p>
            <a:pPr algn="r" eaLnBrk="1" hangingPunct="1">
              <a:lnSpc>
                <a:spcPct val="90000"/>
              </a:lnSpc>
            </a:pPr>
            <a:r>
              <a:rPr lang="en-US" sz="3700" b="1">
                <a:solidFill>
                  <a:srgbClr val="FFFF00"/>
                </a:solidFill>
              </a:rPr>
              <a:t>直到如今。</a:t>
            </a:r>
            <a:endParaRPr lang="en-US" sz="3700" b="1">
              <a:solidFill>
                <a:srgbClr val="FFFF00"/>
              </a:solidFill>
              <a:cs typeface="Arial" charset="0"/>
            </a:endParaRPr>
          </a:p>
        </p:txBody>
      </p:sp>
      <p:sp>
        <p:nvSpPr>
          <p:cNvPr id="416773" name="Text Box 6"/>
          <p:cNvSpPr txBox="1">
            <a:spLocks noChangeArrowheads="1"/>
          </p:cNvSpPr>
          <p:nvPr/>
        </p:nvSpPr>
        <p:spPr bwMode="auto">
          <a:xfrm>
            <a:off x="7086600" y="45720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1800" b="1">
                <a:solidFill>
                  <a:srgbClr val="FFFF00"/>
                </a:solidFill>
                <a:cs typeface="Arial" charset="0"/>
              </a:rPr>
              <a:t>罗马书</a:t>
            </a:r>
            <a:r>
              <a:rPr lang="en-US" altLang="ja-JP" sz="1800" b="1">
                <a:solidFill>
                  <a:srgbClr val="FFFF00"/>
                </a:solidFill>
                <a:cs typeface="Arial" charset="0"/>
              </a:rPr>
              <a:t>8:22</a:t>
            </a:r>
            <a:endParaRPr lang="en-US" sz="18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312642" name="Rectangle 2"/>
          <p:cNvSpPr>
            <a:spLocks noGrp="1" noChangeArrowheads="1"/>
          </p:cNvSpPr>
          <p:nvPr>
            <p:ph type="title"/>
          </p:nvPr>
        </p:nvSpPr>
        <p:spPr>
          <a:xfrm>
            <a:off x="0" y="0"/>
            <a:ext cx="9067800" cy="868363"/>
          </a:xfrm>
          <a:solidFill>
            <a:schemeClr val="tx1"/>
          </a:solidFill>
          <a:effectLst>
            <a:outerShdw blurRad="63500" dist="38099" dir="2700000" algn="ctr" rotWithShape="0">
              <a:srgbClr val="000000">
                <a:alpha val="74998"/>
              </a:srgbClr>
            </a:outerShdw>
          </a:effectLst>
        </p:spPr>
        <p:txBody>
          <a:bodyPr>
            <a:spAutoFit/>
          </a:bodyPr>
          <a:lstStyle/>
          <a:p>
            <a:pPr>
              <a:defRPr/>
            </a:pPr>
            <a:r>
              <a:rPr lang="zh-CN" altLang="en-US" sz="5000" b="1">
                <a:solidFill>
                  <a:srgbClr val="FFFFFF"/>
                </a:solidFill>
                <a:latin typeface="Arial" charset="0"/>
                <a:cs typeface="ＭＳ Ｐゴシック" charset="0"/>
              </a:rPr>
              <a:t>突变是事实</a:t>
            </a:r>
            <a:endParaRPr lang="en-US" sz="5000" b="1">
              <a:solidFill>
                <a:srgbClr val="FFFFFF"/>
              </a:solidFill>
              <a:latin typeface="Arial" charset="0"/>
              <a:cs typeface="ＭＳ Ｐゴシック" charset="0"/>
            </a:endParaRPr>
          </a:p>
        </p:txBody>
      </p:sp>
      <p:sp>
        <p:nvSpPr>
          <p:cNvPr id="3312643" name="Text Box 3"/>
          <p:cNvSpPr txBox="1">
            <a:spLocks noChangeArrowheads="1"/>
          </p:cNvSpPr>
          <p:nvPr/>
        </p:nvSpPr>
        <p:spPr bwMode="auto">
          <a:xfrm>
            <a:off x="914400" y="1127125"/>
            <a:ext cx="7239000" cy="28162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5900" b="1" smtClean="0">
                <a:solidFill>
                  <a:srgbClr val="FFFF00"/>
                </a:solidFill>
                <a:cs typeface="Arial" charset="0"/>
              </a:rPr>
              <a:t>突变</a:t>
            </a:r>
            <a:r>
              <a:rPr lang="zh-CN" altLang="en-US" sz="5900" b="1" smtClean="0">
                <a:solidFill>
                  <a:schemeClr val="bg1"/>
                </a:solidFill>
                <a:cs typeface="Arial" charset="0"/>
              </a:rPr>
              <a:t>乃是上帝在被造上注定</a:t>
            </a:r>
            <a:r>
              <a:rPr lang="en-US" altLang="ja-JP" sz="5900" b="1" smtClean="0">
                <a:solidFill>
                  <a:schemeClr val="bg1"/>
                </a:solidFill>
                <a:cs typeface="Arial" charset="0"/>
              </a:rPr>
              <a:t> </a:t>
            </a:r>
            <a:r>
              <a:rPr lang="zh-CN" altLang="en-US" sz="5900" b="1" smtClean="0">
                <a:solidFill>
                  <a:schemeClr val="bg1"/>
                </a:solidFill>
                <a:cs typeface="Arial" charset="0"/>
              </a:rPr>
              <a:t>的</a:t>
            </a:r>
            <a:r>
              <a:rPr lang="zh-CN" altLang="en-US" sz="5900" b="1" smtClean="0">
                <a:solidFill>
                  <a:srgbClr val="FFFF00"/>
                </a:solidFill>
                <a:cs typeface="Arial" charset="0"/>
              </a:rPr>
              <a:t>诅咒</a:t>
            </a:r>
            <a:r>
              <a:rPr lang="zh-CN" altLang="en-US" sz="5900" b="1" smtClean="0">
                <a:solidFill>
                  <a:schemeClr val="bg1"/>
                </a:solidFill>
                <a:cs typeface="Arial" charset="0"/>
              </a:rPr>
              <a:t>；是亚当犯罪的后果。</a:t>
            </a:r>
            <a:endParaRPr lang="en-US" sz="5900" b="1" i="1" smtClean="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420866"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420867" name="美工圖案版面配置區 3"/>
          <p:cNvSpPr>
            <a:spLocks noGrp="1" noTextEdit="1"/>
          </p:cNvSpPr>
          <p:nvPr>
            <p:ph type="clipArt" sz="half" idx="2"/>
          </p:nvPr>
        </p:nvSpPr>
        <p:spPr/>
      </p:sp>
      <p:sp>
        <p:nvSpPr>
          <p:cNvPr id="420868" name="矩形 33"/>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endParaRPr lang="zh-CN" altLang="en-US" sz="2400">
              <a:solidFill>
                <a:srgbClr val="FFFFFF"/>
              </a:solidFill>
              <a:latin typeface="Times New Roman" charset="0"/>
              <a:ea typeface="SimSun" charset="0"/>
              <a:cs typeface="SimSun" charset="0"/>
            </a:endParaRPr>
          </a:p>
        </p:txBody>
      </p:sp>
      <p:sp>
        <p:nvSpPr>
          <p:cNvPr id="420869" name="Title 1"/>
          <p:cNvSpPr txBox="1">
            <a:spLocks/>
          </p:cNvSpPr>
          <p:nvPr/>
        </p:nvSpPr>
        <p:spPr bwMode="auto">
          <a:xfrm>
            <a:off x="0" y="-26988"/>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3600" b="1">
                <a:solidFill>
                  <a:srgbClr val="FFFFFF"/>
                </a:solidFill>
              </a:rPr>
              <a:t>死亡存在了多久</a:t>
            </a:r>
            <a:r>
              <a:rPr lang="en-US" altLang="ja-JP" sz="3600" b="1">
                <a:solidFill>
                  <a:srgbClr val="FFFFFF"/>
                </a:solidFill>
              </a:rPr>
              <a:t> (</a:t>
            </a:r>
            <a:r>
              <a:rPr lang="zh-TW" altLang="en-US" sz="3600" b="1">
                <a:solidFill>
                  <a:srgbClr val="FFFFFF"/>
                </a:solidFill>
              </a:rPr>
              <a:t>罗馬書</a:t>
            </a:r>
            <a:r>
              <a:rPr lang="en-US" altLang="ja-JP" sz="3600" b="1">
                <a:solidFill>
                  <a:srgbClr val="FFFFFF"/>
                </a:solidFill>
              </a:rPr>
              <a:t>. 5:12)?</a:t>
            </a:r>
            <a:endParaRPr lang="en-US" sz="3600" b="1">
              <a:solidFill>
                <a:srgbClr val="FFFFFF"/>
              </a:solidFill>
            </a:endParaRPr>
          </a:p>
        </p:txBody>
      </p:sp>
      <p:grpSp>
        <p:nvGrpSpPr>
          <p:cNvPr id="420870" name="Group 46"/>
          <p:cNvGrpSpPr>
            <a:grpSpLocks/>
          </p:cNvGrpSpPr>
          <p:nvPr/>
        </p:nvGrpSpPr>
        <p:grpSpPr bwMode="auto">
          <a:xfrm>
            <a:off x="76200" y="76200"/>
            <a:ext cx="8955088" cy="3429000"/>
            <a:chOff x="76200" y="3429000"/>
            <a:chExt cx="8954488" cy="3429000"/>
          </a:xfrm>
        </p:grpSpPr>
        <p:pic>
          <p:nvPicPr>
            <p:cNvPr id="420871" name="Picture 22" descr="death very not so g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3429000"/>
              <a:ext cx="8954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72" name="TextBox 5"/>
            <p:cNvSpPr txBox="1">
              <a:spLocks noChangeArrowheads="1"/>
            </p:cNvSpPr>
            <p:nvPr/>
          </p:nvSpPr>
          <p:spPr bwMode="auto">
            <a:xfrm>
              <a:off x="2840038" y="3505200"/>
              <a:ext cx="3311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000066"/>
                  </a:solidFill>
                  <a:cs typeface="Arial" charset="0"/>
                </a:rPr>
                <a:t>Biblical View</a:t>
              </a:r>
            </a:p>
          </p:txBody>
        </p:sp>
        <p:sp>
          <p:nvSpPr>
            <p:cNvPr id="420873" name="TextBox 11"/>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200" b="1" i="1">
                  <a:solidFill>
                    <a:srgbClr val="000066"/>
                  </a:solidFill>
                  <a:cs typeface="Arial" charset="0"/>
                </a:rPr>
                <a:t>Answers in Genesis</a:t>
              </a:r>
            </a:p>
          </p:txBody>
        </p:sp>
        <p:sp>
          <p:nvSpPr>
            <p:cNvPr id="420874" name="TextBox 11"/>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zh-CN" altLang="en-US" sz="1600">
                <a:solidFill>
                  <a:srgbClr val="000066"/>
                </a:solidFill>
                <a:ea typeface="SimSun" charset="0"/>
                <a:cs typeface="SimSun" charset="0"/>
              </a:endParaRPr>
            </a:p>
          </p:txBody>
        </p:sp>
        <p:sp>
          <p:nvSpPr>
            <p:cNvPr id="420875" name="TextBox 11"/>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zh-CN" altLang="en-US" sz="1600">
                <a:solidFill>
                  <a:srgbClr val="000066"/>
                </a:solidFill>
                <a:ea typeface="SimSun" charset="0"/>
                <a:cs typeface="SimSun" charset="0"/>
              </a:endParaRPr>
            </a:p>
          </p:txBody>
        </p:sp>
        <p:sp>
          <p:nvSpPr>
            <p:cNvPr id="420876" name="TextBox 11"/>
            <p:cNvSpPr txBox="1">
              <a:spLocks noChangeArrowheads="1"/>
            </p:cNvSpPr>
            <p:nvPr/>
          </p:nvSpPr>
          <p:spPr bwMode="auto">
            <a:xfrm>
              <a:off x="4811713" y="6248400"/>
              <a:ext cx="1512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a:solidFill>
                    <a:srgbClr val="FFFFFF"/>
                  </a:solidFill>
                  <a:ea typeface="SimSun" charset="0"/>
                  <a:cs typeface="SimSun" charset="0"/>
                </a:rPr>
                <a:t>没有死亡</a:t>
              </a:r>
              <a:endParaRPr lang="en-US" altLang="zh-CN">
                <a:solidFill>
                  <a:srgbClr val="FFFFFF"/>
                </a:solidFill>
                <a:cs typeface="Arial" charset="0"/>
              </a:endParaRPr>
            </a:p>
          </p:txBody>
        </p:sp>
        <p:sp>
          <p:nvSpPr>
            <p:cNvPr id="420877" name="TextBox 11"/>
            <p:cNvSpPr txBox="1">
              <a:spLocks noChangeArrowheads="1"/>
            </p:cNvSpPr>
            <p:nvPr/>
          </p:nvSpPr>
          <p:spPr bwMode="auto">
            <a:xfrm>
              <a:off x="2895600" y="6248400"/>
              <a:ext cx="1512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FFFFFF"/>
                  </a:solidFill>
                  <a:ea typeface="SimSun" charset="0"/>
                  <a:cs typeface="SimSun" charset="0"/>
                </a:rPr>
                <a:t>死亡</a:t>
              </a:r>
              <a:endParaRPr lang="en-US" altLang="zh-CN" b="1">
                <a:solidFill>
                  <a:srgbClr val="FFFFFF"/>
                </a:solidFill>
                <a:cs typeface="Arial" charset="0"/>
              </a:endParaRPr>
            </a:p>
          </p:txBody>
        </p:sp>
        <p:sp>
          <p:nvSpPr>
            <p:cNvPr id="420878" name="TextBox 11"/>
            <p:cNvSpPr txBox="1">
              <a:spLocks noChangeArrowheads="1"/>
            </p:cNvSpPr>
            <p:nvPr/>
          </p:nvSpPr>
          <p:spPr bwMode="auto">
            <a:xfrm>
              <a:off x="6944853" y="6248400"/>
              <a:ext cx="196995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a:solidFill>
                    <a:srgbClr val="0A0AFF"/>
                  </a:solidFill>
                  <a:ea typeface="SimSun" charset="0"/>
                  <a:cs typeface="SimSun" charset="0"/>
                </a:rPr>
                <a:t>没有死亡</a:t>
              </a:r>
              <a:endParaRPr lang="en-US" altLang="zh-CN">
                <a:solidFill>
                  <a:srgbClr val="0A0AFF"/>
                </a:solidFill>
                <a:cs typeface="Arial" charset="0"/>
              </a:endParaRPr>
            </a:p>
          </p:txBody>
        </p:sp>
        <p:sp>
          <p:nvSpPr>
            <p:cNvPr id="420879" name="TextBox 11"/>
            <p:cNvSpPr txBox="1">
              <a:spLocks noChangeArrowheads="1"/>
            </p:cNvSpPr>
            <p:nvPr/>
          </p:nvSpPr>
          <p:spPr bwMode="auto">
            <a:xfrm>
              <a:off x="163507" y="6248400"/>
              <a:ext cx="212234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0A0AFF"/>
                  </a:solidFill>
                  <a:ea typeface="SimSun" charset="0"/>
                  <a:cs typeface="SimSun" charset="0"/>
                </a:rPr>
                <a:t>没有死亡</a:t>
              </a:r>
              <a:endParaRPr lang="en-US" altLang="zh-CN" b="1">
                <a:solidFill>
                  <a:srgbClr val="0A0AFF"/>
                </a:solidFill>
                <a:cs typeface="Arial" charset="0"/>
              </a:endParaRPr>
            </a:p>
          </p:txBody>
        </p:sp>
        <p:sp>
          <p:nvSpPr>
            <p:cNvPr id="420880" name="TextBox 10"/>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3333CC"/>
                  </a:solidFill>
                  <a:ea typeface="SimSun" charset="0"/>
                  <a:cs typeface="SimSun" charset="0"/>
                </a:rPr>
                <a:t>过去</a:t>
              </a:r>
              <a:endParaRPr lang="en-US" altLang="zh-CN" sz="2800" b="1">
                <a:solidFill>
                  <a:srgbClr val="3333CC"/>
                </a:solidFill>
                <a:cs typeface="Arial" charset="0"/>
              </a:endParaRPr>
            </a:p>
          </p:txBody>
        </p:sp>
        <p:sp>
          <p:nvSpPr>
            <p:cNvPr id="47" name="Oval Callout 39"/>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a:defRPr/>
              </a:pPr>
              <a:r>
                <a:rPr lang="zh-TW" altLang="en-US" sz="2500" b="1" dirty="0">
                  <a:solidFill>
                    <a:srgbClr val="000000"/>
                  </a:solidFill>
                  <a:latin typeface="Arial"/>
                  <a:ea typeface="ＭＳ Ｐゴシック" charset="-128"/>
                  <a:cs typeface="Arial"/>
                </a:rPr>
                <a:t>很好</a:t>
              </a:r>
              <a:r>
                <a:rPr lang="en-US" altLang="zh-TW" sz="2500" b="1" dirty="0">
                  <a:solidFill>
                    <a:srgbClr val="000000"/>
                  </a:solidFill>
                  <a:latin typeface="Arial"/>
                  <a:ea typeface="ＭＳ Ｐゴシック" charset="-128"/>
                  <a:cs typeface="Arial"/>
                </a:rPr>
                <a:t>!</a:t>
              </a:r>
              <a:endParaRPr lang="en-US" sz="2500" b="1" dirty="0">
                <a:solidFill>
                  <a:srgbClr val="000000"/>
                </a:solidFill>
                <a:latin typeface="Arial"/>
                <a:ea typeface="ＭＳ Ｐゴシック" charset="-128"/>
                <a:cs typeface="Arial"/>
              </a:endParaRPr>
            </a:p>
          </p:txBody>
        </p:sp>
        <p:sp>
          <p:nvSpPr>
            <p:cNvPr id="420882" name="TextBox 10"/>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FFFF00"/>
                  </a:solidFill>
                  <a:ea typeface="SimSun" charset="0"/>
                  <a:cs typeface="SimSun" charset="0"/>
                </a:rPr>
                <a:t>現在</a:t>
              </a:r>
              <a:endParaRPr lang="en-US" altLang="zh-CN" sz="2800" b="1">
                <a:solidFill>
                  <a:srgbClr val="FFFF00"/>
                </a:solidFill>
                <a:cs typeface="Arial" charset="0"/>
              </a:endParaRPr>
            </a:p>
          </p:txBody>
        </p:sp>
        <p:sp>
          <p:nvSpPr>
            <p:cNvPr id="420883" name="TextBox 10"/>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3333CC"/>
                  </a:solidFill>
                  <a:ea typeface="SimSun" charset="0"/>
                  <a:cs typeface="SimSun" charset="0"/>
                </a:rPr>
                <a:t>将来</a:t>
              </a:r>
              <a:endParaRPr lang="en-US" altLang="zh-CN" sz="2800" b="1">
                <a:solidFill>
                  <a:srgbClr val="3333CC"/>
                </a:solidFill>
                <a:cs typeface="Arial" charset="0"/>
              </a:endParaRPr>
            </a:p>
          </p:txBody>
        </p:sp>
        <p:sp>
          <p:nvSpPr>
            <p:cNvPr id="420884" name="TextBox 11"/>
            <p:cNvSpPr txBox="1">
              <a:spLocks noChangeArrowheads="1"/>
            </p:cNvSpPr>
            <p:nvPr/>
          </p:nvSpPr>
          <p:spPr bwMode="auto">
            <a:xfrm>
              <a:off x="1828800" y="5619690"/>
              <a:ext cx="990600" cy="400110"/>
            </a:xfrm>
            <a:prstGeom prst="rect">
              <a:avLst/>
            </a:prstGeom>
            <a:solidFill>
              <a:srgbClr val="85C26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000" b="1">
                  <a:solidFill>
                    <a:srgbClr val="FFFFCC"/>
                  </a:solidFill>
                  <a:ea typeface="SimSun" charset="0"/>
                  <a:cs typeface="SimSun" charset="0"/>
                </a:rPr>
                <a:t>阿當</a:t>
              </a:r>
              <a:endParaRPr lang="en-US" altLang="zh-CN" sz="1100" b="1">
                <a:solidFill>
                  <a:srgbClr val="FFFFCC"/>
                </a:solidFill>
                <a:cs typeface="Arial" charset="0"/>
              </a:endParaRPr>
            </a:p>
          </p:txBody>
        </p:sp>
      </p:gr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Cat Kind 0311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2" name="Rectangle 3" hidden="1"/>
          <p:cNvSpPr>
            <a:spLocks noGrp="1" noChangeArrowheads="1"/>
          </p:cNvSpPr>
          <p:nvPr>
            <p:ph type="title"/>
          </p:nvPr>
        </p:nvSpPr>
        <p:spPr/>
        <p:txBody>
          <a:bodyPr/>
          <a:lstStyle/>
          <a:p>
            <a:pPr eaLnBrk="1" hangingPunct="1"/>
            <a:r>
              <a:rPr lang="en-US">
                <a:latin typeface="Arial" charset="0"/>
              </a:rPr>
              <a:t>Cat Kind 03118</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p:nvPr>
        </p:nvSpPr>
        <p:spPr/>
        <p:txBody>
          <a:bodyPr/>
          <a:lstStyle/>
          <a:p>
            <a:pPr eaLnBrk="1" hangingPunct="1"/>
            <a:r>
              <a:rPr lang="en-US">
                <a:latin typeface="Arial" charset="0"/>
              </a:rPr>
              <a:t>Train: Cinci to Atlanta</a:t>
            </a:r>
          </a:p>
        </p:txBody>
      </p:sp>
      <p:sp>
        <p:nvSpPr>
          <p:cNvPr id="421890" name="Rectangle 3"/>
          <p:cNvSpPr>
            <a:spLocks noGrp="1" noChangeArrowheads="1"/>
          </p:cNvSpPr>
          <p:nvPr>
            <p:ph idx="1"/>
          </p:nvPr>
        </p:nvSpPr>
        <p:spPr/>
        <p:txBody>
          <a:bodyPr/>
          <a:lstStyle/>
          <a:p>
            <a:pPr eaLnBrk="1" hangingPunct="1"/>
            <a:endParaRPr lang="en-US">
              <a:latin typeface="Arial" charset="0"/>
            </a:endParaRPr>
          </a:p>
        </p:txBody>
      </p:sp>
      <p:pic>
        <p:nvPicPr>
          <p:cNvPr id="421891" name="Picture 4" descr="Train NS &amp; M2-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4357" name="Text Box 5"/>
          <p:cNvSpPr txBox="1">
            <a:spLocks noChangeArrowheads="1"/>
          </p:cNvSpPr>
          <p:nvPr/>
        </p:nvSpPr>
        <p:spPr bwMode="auto">
          <a:xfrm>
            <a:off x="3397250" y="3048000"/>
            <a:ext cx="1981200" cy="57943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200" b="1" smtClean="0">
                <a:solidFill>
                  <a:schemeClr val="bg1"/>
                </a:solidFill>
                <a:cs typeface="Arial" charset="0"/>
              </a:rPr>
              <a:t>曼谷</a:t>
            </a:r>
            <a:endParaRPr lang="en-US" sz="3200" b="1" smtClean="0">
              <a:solidFill>
                <a:schemeClr val="bg1"/>
              </a:solidFill>
              <a:cs typeface="Arial" charset="0"/>
            </a:endParaRPr>
          </a:p>
        </p:txBody>
      </p:sp>
      <p:sp>
        <p:nvSpPr>
          <p:cNvPr id="6244358" name="Text Box 6"/>
          <p:cNvSpPr txBox="1">
            <a:spLocks noChangeArrowheads="1"/>
          </p:cNvSpPr>
          <p:nvPr/>
        </p:nvSpPr>
        <p:spPr bwMode="auto">
          <a:xfrm>
            <a:off x="215900" y="174625"/>
            <a:ext cx="2222500" cy="58420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200" b="1" smtClean="0">
                <a:solidFill>
                  <a:schemeClr val="bg1"/>
                </a:solidFill>
                <a:cs typeface="Arial" charset="0"/>
              </a:rPr>
              <a:t>北京</a:t>
            </a:r>
            <a:endParaRPr lang="en-US" sz="3200" b="1" smtClean="0">
              <a:solidFill>
                <a:schemeClr val="bg1"/>
              </a:solidFill>
              <a:cs typeface="Arial" charset="0"/>
            </a:endParaRPr>
          </a:p>
        </p:txBody>
      </p:sp>
      <p:sp>
        <p:nvSpPr>
          <p:cNvPr id="6244359" name="Text Box 7"/>
          <p:cNvSpPr txBox="1">
            <a:spLocks noChangeArrowheads="1"/>
          </p:cNvSpPr>
          <p:nvPr/>
        </p:nvSpPr>
        <p:spPr bwMode="auto">
          <a:xfrm>
            <a:off x="6858000" y="6096000"/>
            <a:ext cx="2222500" cy="5238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2800" b="1" smtClean="0">
                <a:solidFill>
                  <a:schemeClr val="bg1"/>
                </a:solidFill>
                <a:cs typeface="Arial" charset="0"/>
              </a:rPr>
              <a:t>新加坡</a:t>
            </a:r>
            <a:endParaRPr lang="en-US" sz="2800" b="1" smtClean="0">
              <a:solidFill>
                <a:schemeClr val="bg1"/>
              </a:solidFill>
              <a:cs typeface="Arial" charset="0"/>
            </a:endParaRPr>
          </a:p>
        </p:txBody>
      </p:sp>
      <p:pic>
        <p:nvPicPr>
          <p:cNvPr id="421895" name="Picture 3" descr="Train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72600" y="228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2819400" y="981075"/>
            <a:ext cx="2819400" cy="4894263"/>
          </a:xfrm>
          <a:prstGeom prst="rect">
            <a:avLst/>
          </a:prstGeom>
          <a:noFill/>
          <a:ln>
            <a:noFill/>
          </a:ln>
          <a:effectLst/>
          <a:extLst/>
        </p:spPr>
        <p:txBody>
          <a:bodyPr>
            <a:spAutoFit/>
          </a:bodyPr>
          <a:lstStyle/>
          <a:p>
            <a:pPr>
              <a:spcBef>
                <a:spcPct val="50000"/>
              </a:spcBef>
              <a:defRPr/>
            </a:pPr>
            <a:r>
              <a:rPr lang="en-US" sz="2400" dirty="0">
                <a:cs typeface="+mn-cs"/>
              </a:rPr>
              <a:t>Note to translator: In this series of slides substitute Moscow in place of Cincinnati and then a major city north of Moscow (St. Petersburg? In place of Chicago) and a major city south of Moscow (Kazan? In place of Atlanta)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p:txBody>
          <a:bodyPr/>
          <a:lstStyle/>
          <a:p>
            <a:pPr eaLnBrk="1" hangingPunct="1"/>
            <a:r>
              <a:rPr lang="en-US">
                <a:latin typeface="Arial" charset="0"/>
              </a:rPr>
              <a:t>Train: NS &amp; M--increased info</a:t>
            </a:r>
          </a:p>
        </p:txBody>
      </p:sp>
      <p:sp>
        <p:nvSpPr>
          <p:cNvPr id="6248451" name="Text Box 3"/>
          <p:cNvSpPr txBox="1">
            <a:spLocks noChangeArrowheads="1"/>
          </p:cNvSpPr>
          <p:nvPr/>
        </p:nvSpPr>
        <p:spPr bwMode="auto">
          <a:xfrm>
            <a:off x="3124200" y="1600200"/>
            <a:ext cx="4267200" cy="701675"/>
          </a:xfrm>
          <a:prstGeom prst="rect">
            <a:avLst/>
          </a:prstGeom>
          <a:noFill/>
          <a:ln>
            <a:noFill/>
          </a:ln>
          <a:effectLst/>
          <a:extLst/>
        </p:spPr>
        <p:txBody>
          <a:bodyPr>
            <a:spAutoFit/>
          </a:bodyPr>
          <a:lstStyle/>
          <a:p>
            <a:pPr algn="r">
              <a:spcBef>
                <a:spcPct val="50000"/>
              </a:spcBef>
              <a:defRPr/>
            </a:pPr>
            <a:r>
              <a:rPr lang="en-US" sz="4000" b="1">
                <a:solidFill>
                  <a:schemeClr val="accent2"/>
                </a:solidFill>
                <a:cs typeface="+mn-cs"/>
              </a:rPr>
              <a:t>NS &amp; M Railroad</a:t>
            </a:r>
          </a:p>
        </p:txBody>
      </p:sp>
      <p:sp>
        <p:nvSpPr>
          <p:cNvPr id="423939" name="Text Box 4"/>
          <p:cNvSpPr txBox="1">
            <a:spLocks noChangeArrowheads="1"/>
          </p:cNvSpPr>
          <p:nvPr/>
        </p:nvSpPr>
        <p:spPr bwMode="auto">
          <a:xfrm>
            <a:off x="1828800" y="4411663"/>
            <a:ext cx="5486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6000" b="1">
                <a:solidFill>
                  <a:schemeClr val="accent2"/>
                </a:solidFill>
                <a:cs typeface="Arial" charset="0"/>
              </a:rPr>
              <a:t>“</a:t>
            </a:r>
            <a:r>
              <a:rPr lang="en-US" altLang="ja-JP" sz="6000" b="1">
                <a:solidFill>
                  <a:schemeClr val="accent2"/>
                </a:solidFill>
                <a:cs typeface="Arial" charset="0"/>
              </a:rPr>
              <a:t>THEORY</a:t>
            </a:r>
            <a:r>
              <a:rPr lang="ja-JP" altLang="en-US" sz="6000" b="1">
                <a:solidFill>
                  <a:schemeClr val="accent2"/>
                </a:solidFill>
                <a:cs typeface="Arial" charset="0"/>
              </a:rPr>
              <a:t>”</a:t>
            </a:r>
            <a:endParaRPr lang="en-US" sz="6000" b="1">
              <a:solidFill>
                <a:schemeClr val="accent2"/>
              </a:solidFill>
              <a:cs typeface="Arial" charset="0"/>
            </a:endParaRPr>
          </a:p>
        </p:txBody>
      </p:sp>
      <p:sp>
        <p:nvSpPr>
          <p:cNvPr id="423940" name="Rectangle 5"/>
          <p:cNvSpPr>
            <a:spLocks noGrp="1" noChangeArrowheads="1"/>
          </p:cNvSpPr>
          <p:nvPr>
            <p:ph idx="1"/>
          </p:nvPr>
        </p:nvSpPr>
        <p:spPr/>
        <p:txBody>
          <a:bodyPr/>
          <a:lstStyle/>
          <a:p>
            <a:pPr eaLnBrk="1" hangingPunct="1"/>
            <a:endParaRPr lang="en-US">
              <a:latin typeface="Arial" charset="0"/>
            </a:endParaRPr>
          </a:p>
        </p:txBody>
      </p:sp>
      <p:pic>
        <p:nvPicPr>
          <p:cNvPr id="423941" name="Picture 6" descr="Train NS &amp; M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455" name="Text Box 7"/>
          <p:cNvSpPr txBox="1">
            <a:spLocks noChangeArrowheads="1"/>
          </p:cNvSpPr>
          <p:nvPr/>
        </p:nvSpPr>
        <p:spPr bwMode="auto">
          <a:xfrm>
            <a:off x="2895600" y="1806575"/>
            <a:ext cx="5715000" cy="70802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zh-CN" altLang="en-US" sz="4000" b="1" smtClean="0">
                <a:solidFill>
                  <a:schemeClr val="accent2"/>
                </a:solidFill>
                <a:cs typeface="Arial" charset="0"/>
              </a:rPr>
              <a:t>自然选择与突变的铁路</a:t>
            </a:r>
            <a:endParaRPr lang="en-US" sz="4000" b="1" smtClean="0">
              <a:solidFill>
                <a:schemeClr val="accent2"/>
              </a:solidFill>
              <a:cs typeface="Arial" charset="0"/>
            </a:endParaRPr>
          </a:p>
        </p:txBody>
      </p:sp>
      <p:sp>
        <p:nvSpPr>
          <p:cNvPr id="6248456" name="Text Box 8"/>
          <p:cNvSpPr txBox="1">
            <a:spLocks noChangeArrowheads="1"/>
          </p:cNvSpPr>
          <p:nvPr/>
        </p:nvSpPr>
        <p:spPr bwMode="auto">
          <a:xfrm>
            <a:off x="1981200" y="4564063"/>
            <a:ext cx="5486400" cy="10064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ja-JP" altLang="en-US" sz="6000" b="1" smtClean="0">
                <a:solidFill>
                  <a:schemeClr val="accent2"/>
                </a:solidFill>
                <a:cs typeface="Arial" charset="0"/>
              </a:rPr>
              <a:t>“</a:t>
            </a:r>
            <a:r>
              <a:rPr lang="zh-CN" altLang="en-US" sz="6000" b="1" smtClean="0">
                <a:solidFill>
                  <a:schemeClr val="accent2"/>
                </a:solidFill>
                <a:cs typeface="Arial" charset="0"/>
              </a:rPr>
              <a:t>理论</a:t>
            </a:r>
            <a:r>
              <a:rPr lang="ja-JP" altLang="en-US" sz="6000" b="1" smtClean="0">
                <a:solidFill>
                  <a:schemeClr val="accent2"/>
                </a:solidFill>
                <a:cs typeface="Arial" charset="0"/>
              </a:rPr>
              <a:t>”</a:t>
            </a:r>
            <a:endParaRPr lang="en-US" sz="6000" b="1" smtClean="0">
              <a:solidFill>
                <a:schemeClr val="accent2"/>
              </a:solidFill>
              <a:cs typeface="Arial" charset="0"/>
            </a:endParaRPr>
          </a:p>
        </p:txBody>
      </p:sp>
      <p:sp>
        <p:nvSpPr>
          <p:cNvPr id="6248459" name="Text Box 11"/>
          <p:cNvSpPr txBox="1">
            <a:spLocks noChangeArrowheads="1"/>
          </p:cNvSpPr>
          <p:nvPr/>
        </p:nvSpPr>
        <p:spPr bwMode="auto">
          <a:xfrm>
            <a:off x="3025775" y="3146425"/>
            <a:ext cx="2819400" cy="42703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2200" b="1" smtClean="0">
                <a:solidFill>
                  <a:schemeClr val="bg1"/>
                </a:solidFill>
                <a:cs typeface="Arial" charset="0"/>
              </a:rPr>
              <a:t>生物</a:t>
            </a:r>
            <a:endParaRPr lang="en-US" sz="2200" b="1" smtClean="0">
              <a:solidFill>
                <a:schemeClr val="bg1"/>
              </a:solidFill>
              <a:cs typeface="Arial" charset="0"/>
            </a:endParaRPr>
          </a:p>
        </p:txBody>
      </p:sp>
      <p:sp>
        <p:nvSpPr>
          <p:cNvPr id="6248460" name="Text Box 12"/>
          <p:cNvSpPr txBox="1">
            <a:spLocks noChangeArrowheads="1"/>
          </p:cNvSpPr>
          <p:nvPr/>
        </p:nvSpPr>
        <p:spPr bwMode="auto">
          <a:xfrm>
            <a:off x="130175" y="187325"/>
            <a:ext cx="1981200" cy="3746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200" b="1" smtClean="0">
                <a:solidFill>
                  <a:schemeClr val="bg1"/>
                </a:solidFill>
                <a:cs typeface="Arial" charset="0"/>
              </a:rPr>
              <a:t>增加信息</a:t>
            </a:r>
            <a:endParaRPr lang="en-US" sz="22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p:nvPr>
        </p:nvSpPr>
        <p:spPr/>
        <p:txBody>
          <a:bodyPr/>
          <a:lstStyle/>
          <a:p>
            <a:pPr eaLnBrk="1" hangingPunct="1"/>
            <a:r>
              <a:rPr lang="en-US" sz="4000">
                <a:latin typeface="Arial" charset="0"/>
              </a:rPr>
              <a:t>Train: NS &amp; M--decreased info</a:t>
            </a:r>
          </a:p>
        </p:txBody>
      </p:sp>
      <p:sp>
        <p:nvSpPr>
          <p:cNvPr id="6252547" name="Text Box 3"/>
          <p:cNvSpPr txBox="1">
            <a:spLocks noChangeArrowheads="1"/>
          </p:cNvSpPr>
          <p:nvPr/>
        </p:nvSpPr>
        <p:spPr bwMode="auto">
          <a:xfrm>
            <a:off x="2286000" y="4632325"/>
            <a:ext cx="4267200" cy="701675"/>
          </a:xfrm>
          <a:prstGeom prst="rect">
            <a:avLst/>
          </a:prstGeom>
          <a:noFill/>
          <a:ln>
            <a:noFill/>
          </a:ln>
          <a:effectLst/>
          <a:extLst/>
        </p:spPr>
        <p:txBody>
          <a:bodyPr>
            <a:spAutoFit/>
          </a:bodyPr>
          <a:lstStyle/>
          <a:p>
            <a:pPr algn="r">
              <a:spcBef>
                <a:spcPct val="50000"/>
              </a:spcBef>
              <a:defRPr/>
            </a:pPr>
            <a:r>
              <a:rPr lang="en-US" sz="4000" b="1">
                <a:solidFill>
                  <a:schemeClr val="accent2"/>
                </a:solidFill>
                <a:cs typeface="+mn-cs"/>
              </a:rPr>
              <a:t>NS &amp; M Railroad</a:t>
            </a:r>
          </a:p>
        </p:txBody>
      </p:sp>
      <p:sp>
        <p:nvSpPr>
          <p:cNvPr id="6252548" name="Text Box 4"/>
          <p:cNvSpPr txBox="1">
            <a:spLocks noChangeArrowheads="1"/>
          </p:cNvSpPr>
          <p:nvPr/>
        </p:nvSpPr>
        <p:spPr bwMode="auto">
          <a:xfrm>
            <a:off x="2438400" y="1066800"/>
            <a:ext cx="5486400" cy="1006475"/>
          </a:xfrm>
          <a:prstGeom prst="rect">
            <a:avLst/>
          </a:prstGeom>
          <a:noFill/>
          <a:ln>
            <a:noFill/>
          </a:ln>
          <a:effectLst/>
          <a:extLst/>
        </p:spPr>
        <p:txBody>
          <a:bodyPr>
            <a:spAutoFit/>
          </a:bodyPr>
          <a:lstStyle/>
          <a:p>
            <a:pPr algn="ctr">
              <a:spcBef>
                <a:spcPct val="50000"/>
              </a:spcBef>
              <a:defRPr/>
            </a:pPr>
            <a:r>
              <a:rPr lang="en-US" sz="6000" b="1">
                <a:solidFill>
                  <a:schemeClr val="accent2"/>
                </a:solidFill>
                <a:cs typeface="+mn-cs"/>
              </a:rPr>
              <a:t>FACT!!!</a:t>
            </a:r>
          </a:p>
        </p:txBody>
      </p:sp>
      <p:sp>
        <p:nvSpPr>
          <p:cNvPr id="425988" name="Rectangle 5"/>
          <p:cNvSpPr>
            <a:spLocks noGrp="1" noChangeArrowheads="1"/>
          </p:cNvSpPr>
          <p:nvPr>
            <p:ph idx="1"/>
          </p:nvPr>
        </p:nvSpPr>
        <p:spPr/>
        <p:txBody>
          <a:bodyPr/>
          <a:lstStyle/>
          <a:p>
            <a:pPr eaLnBrk="1" hangingPunct="1"/>
            <a:endParaRPr lang="en-US">
              <a:latin typeface="Arial" charset="0"/>
            </a:endParaRPr>
          </a:p>
        </p:txBody>
      </p:sp>
      <p:pic>
        <p:nvPicPr>
          <p:cNvPr id="425989" name="Picture 6" descr="Train NS &amp; M2-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90" name="Text Box 7"/>
          <p:cNvSpPr txBox="1">
            <a:spLocks noChangeArrowheads="1"/>
          </p:cNvSpPr>
          <p:nvPr/>
        </p:nvSpPr>
        <p:spPr bwMode="auto">
          <a:xfrm>
            <a:off x="1219200" y="4784725"/>
            <a:ext cx="548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4000" b="1">
                <a:solidFill>
                  <a:schemeClr val="accent2"/>
                </a:solidFill>
              </a:rPr>
              <a:t>自然选择与突变的铁路</a:t>
            </a:r>
            <a:endParaRPr lang="en-US" sz="4000" b="1">
              <a:solidFill>
                <a:schemeClr val="accent2"/>
              </a:solidFill>
            </a:endParaRPr>
          </a:p>
        </p:txBody>
      </p:sp>
      <p:sp>
        <p:nvSpPr>
          <p:cNvPr id="425991" name="Text Box 8"/>
          <p:cNvSpPr txBox="1">
            <a:spLocks noChangeArrowheads="1"/>
          </p:cNvSpPr>
          <p:nvPr/>
        </p:nvSpPr>
        <p:spPr bwMode="auto">
          <a:xfrm>
            <a:off x="2590800" y="1219200"/>
            <a:ext cx="5486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6000" b="1">
                <a:solidFill>
                  <a:schemeClr val="accent2"/>
                </a:solidFill>
                <a:cs typeface="Arial" charset="0"/>
              </a:rPr>
              <a:t>事实</a:t>
            </a:r>
            <a:r>
              <a:rPr lang="en-US" altLang="ja-JP" sz="6000" b="1">
                <a:solidFill>
                  <a:schemeClr val="accent2"/>
                </a:solidFill>
                <a:cs typeface="Arial" charset="0"/>
              </a:rPr>
              <a:t>!!!</a:t>
            </a:r>
            <a:endParaRPr lang="en-US" sz="6000" b="1">
              <a:solidFill>
                <a:schemeClr val="accent2"/>
              </a:solidFill>
              <a:cs typeface="Arial" charset="0"/>
            </a:endParaRPr>
          </a:p>
        </p:txBody>
      </p:sp>
      <p:sp>
        <p:nvSpPr>
          <p:cNvPr id="6252553" name="Text Box 9"/>
          <p:cNvSpPr txBox="1">
            <a:spLocks noChangeArrowheads="1"/>
          </p:cNvSpPr>
          <p:nvPr/>
        </p:nvSpPr>
        <p:spPr bwMode="auto">
          <a:xfrm>
            <a:off x="3025775" y="3146425"/>
            <a:ext cx="2819400" cy="427038"/>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2200" b="1" smtClean="0">
                <a:solidFill>
                  <a:schemeClr val="bg1"/>
                </a:solidFill>
                <a:cs typeface="Arial" charset="0"/>
              </a:rPr>
              <a:t>生物</a:t>
            </a:r>
            <a:endParaRPr lang="en-US" sz="2200" b="1" smtClean="0">
              <a:solidFill>
                <a:schemeClr val="bg1"/>
              </a:solidFill>
              <a:cs typeface="Arial" charset="0"/>
            </a:endParaRPr>
          </a:p>
        </p:txBody>
      </p:sp>
      <p:sp>
        <p:nvSpPr>
          <p:cNvPr id="6252554" name="Text Box 10"/>
          <p:cNvSpPr txBox="1">
            <a:spLocks noChangeArrowheads="1"/>
          </p:cNvSpPr>
          <p:nvPr/>
        </p:nvSpPr>
        <p:spPr bwMode="auto">
          <a:xfrm>
            <a:off x="130175" y="304800"/>
            <a:ext cx="1981200" cy="3746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200" b="1" smtClean="0">
                <a:solidFill>
                  <a:schemeClr val="bg1"/>
                </a:solidFill>
              </a:rPr>
              <a:t>增加信息</a:t>
            </a:r>
            <a:endParaRPr lang="en-US" sz="2200" b="1" smtClean="0">
              <a:solidFill>
                <a:schemeClr val="bg1"/>
              </a:solidFill>
            </a:endParaRPr>
          </a:p>
        </p:txBody>
      </p:sp>
      <p:sp>
        <p:nvSpPr>
          <p:cNvPr id="6252555" name="Text Box 11"/>
          <p:cNvSpPr txBox="1">
            <a:spLocks noChangeArrowheads="1"/>
          </p:cNvSpPr>
          <p:nvPr/>
        </p:nvSpPr>
        <p:spPr bwMode="auto">
          <a:xfrm>
            <a:off x="7086600" y="6032500"/>
            <a:ext cx="1981200" cy="3746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200" b="1" smtClean="0">
                <a:solidFill>
                  <a:schemeClr val="bg1"/>
                </a:solidFill>
                <a:cs typeface="Arial" charset="0"/>
              </a:rPr>
              <a:t>信息减少</a:t>
            </a:r>
            <a:endParaRPr lang="en-US" sz="22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62"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a:effectLst/>
          <a:extLst/>
        </p:spPr>
        <p:txBody>
          <a:bodyPr wrap="none" anchor="ctr"/>
          <a:lstStyle/>
          <a:p>
            <a:pPr>
              <a:defRPr/>
            </a:pPr>
            <a:endParaRPr lang="en-US">
              <a:cs typeface="+mn-cs"/>
            </a:endParaRPr>
          </a:p>
        </p:txBody>
      </p:sp>
      <p:sp>
        <p:nvSpPr>
          <p:cNvPr id="428034"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pic>
        <p:nvPicPr>
          <p:cNvPr id="428035"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6" name="Text Box 5"/>
          <p:cNvSpPr txBox="1">
            <a:spLocks noChangeArrowheads="1"/>
          </p:cNvSpPr>
          <p:nvPr/>
        </p:nvSpPr>
        <p:spPr bwMode="auto">
          <a:xfrm>
            <a:off x="0" y="3505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i="1">
                <a:solidFill>
                  <a:srgbClr val="006600"/>
                </a:solidFill>
                <a:latin typeface="Futura XBlk BT" charset="0"/>
                <a:cs typeface="Arial" charset="0"/>
              </a:rPr>
              <a:t>创造的生命之森林</a:t>
            </a:r>
            <a:endParaRPr lang="en-US" sz="3200" i="1">
              <a:solidFill>
                <a:srgbClr val="006600"/>
              </a:solidFill>
              <a:latin typeface="Futura XBlk BT" charset="0"/>
              <a:cs typeface="Arial" charset="0"/>
            </a:endParaRPr>
          </a:p>
        </p:txBody>
      </p:sp>
      <p:sp>
        <p:nvSpPr>
          <p:cNvPr id="428037" name="Text Box 6"/>
          <p:cNvSpPr txBox="1">
            <a:spLocks noChangeArrowheads="1"/>
          </p:cNvSpPr>
          <p:nvPr/>
        </p:nvSpPr>
        <p:spPr bwMode="auto">
          <a:xfrm>
            <a:off x="0" y="1301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i="1">
                <a:solidFill>
                  <a:srgbClr val="008000"/>
                </a:solidFill>
              </a:rPr>
              <a:t>进化的生命之树</a:t>
            </a:r>
            <a:endParaRPr lang="en-US" sz="3200" i="1">
              <a:solidFill>
                <a:srgbClr val="008000"/>
              </a:solidFill>
            </a:endParaRPr>
          </a:p>
        </p:txBody>
      </p:sp>
      <p:sp>
        <p:nvSpPr>
          <p:cNvPr id="428038" name="Text Box 7"/>
          <p:cNvSpPr txBox="1">
            <a:spLocks noChangeArrowheads="1"/>
          </p:cNvSpPr>
          <p:nvPr/>
        </p:nvSpPr>
        <p:spPr bwMode="auto">
          <a:xfrm>
            <a:off x="2057400" y="4038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428039"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428040" name="Text Box 9"/>
          <p:cNvSpPr txBox="1">
            <a:spLocks noChangeArrowheads="1"/>
          </p:cNvSpPr>
          <p:nvPr/>
        </p:nvSpPr>
        <p:spPr bwMode="auto">
          <a:xfrm>
            <a:off x="1981200" y="6411913"/>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Creation</a:t>
            </a:r>
          </a:p>
        </p:txBody>
      </p:sp>
      <p:sp>
        <p:nvSpPr>
          <p:cNvPr id="428041" name="Text Box 10"/>
          <p:cNvSpPr txBox="1">
            <a:spLocks noChangeArrowheads="1"/>
          </p:cNvSpPr>
          <p:nvPr/>
        </p:nvSpPr>
        <p:spPr bwMode="auto">
          <a:xfrm>
            <a:off x="2038350" y="6985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428042"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Beginning</a:t>
            </a:r>
          </a:p>
        </p:txBody>
      </p:sp>
      <p:sp>
        <p:nvSpPr>
          <p:cNvPr id="428043" name="TextBox 11"/>
          <p:cNvSpPr txBox="1">
            <a:spLocks noChangeArrowheads="1"/>
          </p:cNvSpPr>
          <p:nvPr/>
        </p:nvSpPr>
        <p:spPr bwMode="auto">
          <a:xfrm>
            <a:off x="2093913" y="685800"/>
            <a:ext cx="874712"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今日</a:t>
            </a:r>
            <a:endParaRPr lang="en-US" sz="1800"/>
          </a:p>
        </p:txBody>
      </p:sp>
      <p:sp>
        <p:nvSpPr>
          <p:cNvPr id="428044" name="TextBox 12"/>
          <p:cNvSpPr txBox="1">
            <a:spLocks noChangeArrowheads="1"/>
          </p:cNvSpPr>
          <p:nvPr/>
        </p:nvSpPr>
        <p:spPr bwMode="auto">
          <a:xfrm>
            <a:off x="1981200" y="2754313"/>
            <a:ext cx="1143000"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起初</a:t>
            </a:r>
            <a:endParaRPr lang="en-US" sz="1800"/>
          </a:p>
        </p:txBody>
      </p:sp>
      <p:sp>
        <p:nvSpPr>
          <p:cNvPr id="428045" name="TextBox 13"/>
          <p:cNvSpPr txBox="1">
            <a:spLocks noChangeArrowheads="1"/>
          </p:cNvSpPr>
          <p:nvPr/>
        </p:nvSpPr>
        <p:spPr bwMode="auto">
          <a:xfrm>
            <a:off x="2093913" y="4038600"/>
            <a:ext cx="874712"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今日</a:t>
            </a:r>
            <a:endParaRPr lang="en-US" sz="1800"/>
          </a:p>
        </p:txBody>
      </p:sp>
      <p:sp>
        <p:nvSpPr>
          <p:cNvPr id="428046" name="TextBox 14"/>
          <p:cNvSpPr txBox="1">
            <a:spLocks noChangeArrowheads="1"/>
          </p:cNvSpPr>
          <p:nvPr/>
        </p:nvSpPr>
        <p:spPr bwMode="auto">
          <a:xfrm>
            <a:off x="1905000" y="6324600"/>
            <a:ext cx="1063625"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被造</a:t>
            </a:r>
            <a:endParaRPr lang="en-US" sz="1800"/>
          </a:p>
        </p:txBody>
      </p:sp>
      <p:sp>
        <p:nvSpPr>
          <p:cNvPr id="428047" name="TextBox 15"/>
          <p:cNvSpPr txBox="1">
            <a:spLocks noChangeArrowheads="1"/>
          </p:cNvSpPr>
          <p:nvPr/>
        </p:nvSpPr>
        <p:spPr bwMode="auto">
          <a:xfrm>
            <a:off x="2011363" y="5726113"/>
            <a:ext cx="1189037"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大水灾</a:t>
            </a:r>
            <a:endParaRPr lang="en-US" sz="1800"/>
          </a:p>
        </p:txBody>
      </p:sp>
      <p:sp>
        <p:nvSpPr>
          <p:cNvPr id="17" name="WordArt 12"/>
          <p:cNvSpPr>
            <a:spLocks noChangeArrowheads="1" noChangeShapeType="1" noTextEdit="1"/>
          </p:cNvSpPr>
          <p:nvPr/>
        </p:nvSpPr>
        <p:spPr bwMode="auto">
          <a:xfrm rot="-600000">
            <a:off x="685800" y="990600"/>
            <a:ext cx="7772400" cy="1371600"/>
          </a:xfrm>
          <a:prstGeom prst="rect">
            <a:avLst/>
          </a:prstGeom>
        </p:spPr>
        <p:txBody>
          <a:bodyPr wrap="none" fromWordArt="1">
            <a:prstTxWarp prst="textPlain">
              <a:avLst>
                <a:gd name="adj" fmla="val 50000"/>
              </a:avLst>
            </a:prstTxWarp>
          </a:bodyPr>
          <a:lstStyle/>
          <a:p>
            <a:pPr algn="ctr"/>
            <a:r>
              <a:rPr lang="zh-TW" altLang="en-US" sz="3600" kern="10">
                <a:ln w="57150">
                  <a:solidFill>
                    <a:schemeClr val="tx1"/>
                  </a:solidFill>
                  <a:round/>
                  <a:headEnd/>
                  <a:tailEnd/>
                </a:ln>
                <a:solidFill>
                  <a:srgbClr val="FF0000"/>
                </a:solidFill>
                <a:latin typeface="Arial Black"/>
                <a:ea typeface="Arial Black"/>
                <a:cs typeface="Arial Black"/>
              </a:rPr>
              <a:t>没有真实的证据</a:t>
            </a:r>
            <a:endParaRPr lang="en-US" sz="3600" kern="10">
              <a:ln w="57150">
                <a:solidFill>
                  <a:schemeClr val="tx1"/>
                </a:solidFill>
                <a:round/>
                <a:headEnd/>
                <a:tailEnd/>
              </a:ln>
              <a:solidFill>
                <a:srgbClr val="FF0000"/>
              </a:solidFill>
              <a:latin typeface="Arial Black"/>
              <a:ea typeface="Arial Black"/>
              <a:cs typeface="Arial Black"/>
            </a:endParaRPr>
          </a:p>
        </p:txBody>
      </p:sp>
      <p:sp>
        <p:nvSpPr>
          <p:cNvPr id="18" name="WordArt 13"/>
          <p:cNvSpPr>
            <a:spLocks noChangeArrowheads="1" noChangeShapeType="1" noTextEdit="1"/>
          </p:cNvSpPr>
          <p:nvPr/>
        </p:nvSpPr>
        <p:spPr bwMode="auto">
          <a:xfrm rot="-600000">
            <a:off x="762000" y="4419600"/>
            <a:ext cx="7543800" cy="990600"/>
          </a:xfrm>
          <a:prstGeom prst="rect">
            <a:avLst/>
          </a:prstGeom>
        </p:spPr>
        <p:txBody>
          <a:bodyPr wrap="none" fromWordArt="1">
            <a:prstTxWarp prst="textPlain">
              <a:avLst>
                <a:gd name="adj" fmla="val 50000"/>
              </a:avLst>
            </a:prstTxWarp>
          </a:bodyPr>
          <a:lstStyle/>
          <a:p>
            <a:pPr algn="ctr"/>
            <a:r>
              <a:rPr lang="zh-TW" altLang="en-US" sz="3600" kern="10">
                <a:ln w="57150">
                  <a:solidFill>
                    <a:srgbClr val="000000"/>
                  </a:solidFill>
                  <a:round/>
                  <a:headEnd/>
                  <a:tailEnd/>
                </a:ln>
                <a:solidFill>
                  <a:srgbClr val="FFFF00"/>
                </a:solidFill>
                <a:latin typeface="Arial Black"/>
                <a:ea typeface="Arial Black"/>
                <a:cs typeface="Arial Black"/>
              </a:rPr>
              <a:t>符合事实！</a:t>
            </a:r>
            <a:endParaRPr lang="en-US" sz="3600" kern="10">
              <a:ln w="57150">
                <a:solidFill>
                  <a:srgbClr val="000000"/>
                </a:solidFill>
                <a:round/>
                <a:headEnd/>
                <a:tailEnd/>
              </a:ln>
              <a:solidFill>
                <a:srgbClr val="FFFF00"/>
              </a:solidFill>
              <a:latin typeface="Arial Black"/>
              <a:ea typeface="Arial Black"/>
              <a:cs typeface="Arial Black"/>
            </a:endParaRPr>
          </a:p>
        </p:txBody>
      </p:sp>
      <p:sp>
        <p:nvSpPr>
          <p:cNvPr id="19" name="Line 14"/>
          <p:cNvSpPr>
            <a:spLocks noChangeShapeType="1"/>
          </p:cNvSpPr>
          <p:nvPr/>
        </p:nvSpPr>
        <p:spPr bwMode="auto">
          <a:xfrm flipV="1">
            <a:off x="914400" y="4953000"/>
            <a:ext cx="7391400" cy="1295400"/>
          </a:xfrm>
          <a:prstGeom prst="line">
            <a:avLst/>
          </a:prstGeom>
          <a:noFill/>
          <a:ln w="190500">
            <a:solidFill>
              <a:srgbClr val="00CC00"/>
            </a:solidFill>
            <a:round/>
            <a:headEnd/>
            <a:tailEnd/>
          </a:ln>
          <a:effectLst/>
          <a:extLst/>
        </p:spPr>
        <p:txBody>
          <a:bodyP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1027" name="Text Box 3"/>
          <p:cNvSpPr txBox="1">
            <a:spLocks noChangeArrowheads="1"/>
          </p:cNvSpPr>
          <p:nvPr/>
        </p:nvSpPr>
        <p:spPr bwMode="auto">
          <a:xfrm>
            <a:off x="838200" y="609600"/>
            <a:ext cx="5791200" cy="76200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400" b="1" smtClean="0">
                <a:solidFill>
                  <a:schemeClr val="bg1"/>
                </a:solidFill>
                <a:cs typeface="Arial" charset="0"/>
              </a:rPr>
              <a:t>自然选选择？</a:t>
            </a:r>
            <a:endParaRPr lang="en-US" sz="4400" b="1" smtClean="0">
              <a:solidFill>
                <a:schemeClr val="bg1"/>
              </a:solidFill>
              <a:cs typeface="Arial" charset="0"/>
            </a:endParaRPr>
          </a:p>
        </p:txBody>
      </p:sp>
      <p:sp>
        <p:nvSpPr>
          <p:cNvPr id="2561028" name="Text Box 4"/>
          <p:cNvSpPr txBox="1">
            <a:spLocks noChangeArrowheads="1"/>
          </p:cNvSpPr>
          <p:nvPr/>
        </p:nvSpPr>
        <p:spPr bwMode="auto">
          <a:xfrm>
            <a:off x="6096000" y="476250"/>
            <a:ext cx="32004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i="1" smtClean="0">
                <a:solidFill>
                  <a:srgbClr val="FFFF00"/>
                </a:solidFill>
                <a:cs typeface="Arial" charset="0"/>
              </a:rPr>
              <a:t>事实！</a:t>
            </a:r>
            <a:endParaRPr lang="en-US" sz="5400" b="1" i="1" smtClean="0">
              <a:solidFill>
                <a:srgbClr val="FFFF00"/>
              </a:solidFill>
              <a:cs typeface="Arial" charset="0"/>
            </a:endParaRPr>
          </a:p>
        </p:txBody>
      </p:sp>
      <p:sp>
        <p:nvSpPr>
          <p:cNvPr id="2561029" name="Text Box 5"/>
          <p:cNvSpPr txBox="1">
            <a:spLocks noChangeArrowheads="1"/>
          </p:cNvSpPr>
          <p:nvPr/>
        </p:nvSpPr>
        <p:spPr bwMode="auto">
          <a:xfrm>
            <a:off x="838200" y="2019300"/>
            <a:ext cx="3962400" cy="762000"/>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400" b="1" smtClean="0">
                <a:solidFill>
                  <a:schemeClr val="bg1"/>
                </a:solidFill>
                <a:cs typeface="Arial" charset="0"/>
              </a:rPr>
              <a:t>突变？</a:t>
            </a:r>
            <a:r>
              <a:rPr lang="en-US" altLang="zh-CN" sz="4400" b="1" smtClean="0">
                <a:solidFill>
                  <a:schemeClr val="bg1"/>
                </a:solidFill>
                <a:cs typeface="Arial" charset="0"/>
              </a:rPr>
              <a:t>	</a:t>
            </a:r>
            <a:endParaRPr lang="en-US" sz="4400" b="1" smtClean="0">
              <a:solidFill>
                <a:schemeClr val="bg1"/>
              </a:solidFill>
              <a:cs typeface="Arial" charset="0"/>
            </a:endParaRPr>
          </a:p>
        </p:txBody>
      </p:sp>
      <p:sp>
        <p:nvSpPr>
          <p:cNvPr id="2561030" name="Text Box 6"/>
          <p:cNvSpPr txBox="1">
            <a:spLocks noChangeArrowheads="1"/>
          </p:cNvSpPr>
          <p:nvPr/>
        </p:nvSpPr>
        <p:spPr bwMode="auto">
          <a:xfrm>
            <a:off x="4495800" y="1905000"/>
            <a:ext cx="32004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i="1" smtClean="0">
                <a:solidFill>
                  <a:srgbClr val="FFFF00"/>
                </a:solidFill>
                <a:cs typeface="Arial" charset="0"/>
              </a:rPr>
              <a:t>事实！</a:t>
            </a:r>
            <a:endParaRPr lang="en-US" sz="5400" b="1" i="1" smtClean="0">
              <a:solidFill>
                <a:srgbClr val="FFFF00"/>
              </a:solidFill>
              <a:cs typeface="Arial" charset="0"/>
            </a:endParaRPr>
          </a:p>
        </p:txBody>
      </p:sp>
      <p:sp>
        <p:nvSpPr>
          <p:cNvPr id="2561031" name="Text Box 7"/>
          <p:cNvSpPr txBox="1">
            <a:spLocks noChangeArrowheads="1"/>
          </p:cNvSpPr>
          <p:nvPr/>
        </p:nvSpPr>
        <p:spPr bwMode="auto">
          <a:xfrm>
            <a:off x="838200" y="3429000"/>
            <a:ext cx="5410200" cy="14462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400" b="1" smtClean="0">
                <a:solidFill>
                  <a:schemeClr val="bg1"/>
                </a:solidFill>
                <a:cs typeface="Arial" charset="0"/>
              </a:rPr>
              <a:t>自然选择</a:t>
            </a:r>
            <a:r>
              <a:rPr lang="en-US" altLang="zh-CN" sz="4400" b="1" smtClean="0">
                <a:solidFill>
                  <a:schemeClr val="bg1"/>
                </a:solidFill>
                <a:cs typeface="Arial" charset="0"/>
              </a:rPr>
              <a:t> </a:t>
            </a:r>
            <a:r>
              <a:rPr lang="en-US" altLang="ja-JP" sz="4400" b="1" smtClean="0">
                <a:solidFill>
                  <a:schemeClr val="bg1"/>
                </a:solidFill>
                <a:cs typeface="Arial" charset="0"/>
              </a:rPr>
              <a:t>+ </a:t>
            </a:r>
            <a:r>
              <a:rPr lang="zh-CN" altLang="en-US" sz="4400" b="1" smtClean="0">
                <a:solidFill>
                  <a:schemeClr val="bg1"/>
                </a:solidFill>
                <a:cs typeface="Arial" charset="0"/>
              </a:rPr>
              <a:t>突变</a:t>
            </a:r>
            <a:r>
              <a:rPr lang="en-US" altLang="zh-CN" sz="4400" b="1" smtClean="0">
                <a:solidFill>
                  <a:schemeClr val="bg1"/>
                </a:solidFill>
                <a:cs typeface="Arial" charset="0"/>
              </a:rPr>
              <a:t> </a:t>
            </a:r>
            <a:r>
              <a:rPr lang="en-US" altLang="ja-JP" sz="4400" b="1" smtClean="0">
                <a:solidFill>
                  <a:schemeClr val="bg1"/>
                </a:solidFill>
                <a:cs typeface="Arial" charset="0"/>
              </a:rPr>
              <a:t>= </a:t>
            </a:r>
            <a:r>
              <a:rPr lang="zh-CN" altLang="en-US" sz="4400" b="1" smtClean="0">
                <a:solidFill>
                  <a:schemeClr val="bg1"/>
                </a:solidFill>
                <a:cs typeface="Arial" charset="0"/>
              </a:rPr>
              <a:t>分子至人的进化？</a:t>
            </a:r>
            <a:endParaRPr lang="en-US" sz="4400" b="1" smtClean="0">
              <a:solidFill>
                <a:schemeClr val="bg1"/>
              </a:solidFill>
              <a:cs typeface="Arial" charset="0"/>
            </a:endParaRPr>
          </a:p>
        </p:txBody>
      </p:sp>
      <p:sp>
        <p:nvSpPr>
          <p:cNvPr id="2561032" name="Text Box 8"/>
          <p:cNvSpPr txBox="1">
            <a:spLocks noChangeArrowheads="1"/>
          </p:cNvSpPr>
          <p:nvPr/>
        </p:nvSpPr>
        <p:spPr bwMode="auto">
          <a:xfrm>
            <a:off x="6324600" y="3810000"/>
            <a:ext cx="24384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i="1" smtClean="0">
                <a:solidFill>
                  <a:srgbClr val="FFFF00"/>
                </a:solidFill>
                <a:cs typeface="Arial" charset="0"/>
              </a:rPr>
              <a:t>假！</a:t>
            </a:r>
            <a:endParaRPr lang="en-US" sz="5400" b="1" i="1" smtClean="0">
              <a:solidFill>
                <a:srgbClr val="FFFF00"/>
              </a:solidFill>
              <a:cs typeface="Arial"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1028"/>
                                        </p:tgtEl>
                                        <p:attrNameLst>
                                          <p:attrName>style.visibility</p:attrName>
                                        </p:attrNameLst>
                                      </p:cBhvr>
                                      <p:to>
                                        <p:strVal val="visible"/>
                                      </p:to>
                                    </p:set>
                                    <p:animEffect transition="in" filter="wipe(left)">
                                      <p:cBhvr>
                                        <p:cTn id="7" dur="500"/>
                                        <p:tgtEl>
                                          <p:spTgt spid="2561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1030"/>
                                        </p:tgtEl>
                                        <p:attrNameLst>
                                          <p:attrName>style.visibility</p:attrName>
                                        </p:attrNameLst>
                                      </p:cBhvr>
                                      <p:to>
                                        <p:strVal val="visible"/>
                                      </p:to>
                                    </p:set>
                                    <p:animEffect transition="in" filter="wipe(left)">
                                      <p:cBhvr>
                                        <p:cTn id="12" dur="500"/>
                                        <p:tgtEl>
                                          <p:spTgt spid="25610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1032"/>
                                        </p:tgtEl>
                                        <p:attrNameLst>
                                          <p:attrName>style.visibility</p:attrName>
                                        </p:attrNameLst>
                                      </p:cBhvr>
                                      <p:to>
                                        <p:strVal val="visible"/>
                                      </p:to>
                                    </p:set>
                                    <p:animEffect transition="in" filter="wipe(left)">
                                      <p:cBhvr>
                                        <p:cTn id="17" dur="500"/>
                                        <p:tgtEl>
                                          <p:spTgt spid="256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28" grpId="0"/>
      <p:bldP spid="2561030" grpId="0"/>
      <p:bldP spid="256103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85800" y="-990600"/>
            <a:ext cx="7772400" cy="1143000"/>
          </a:xfrm>
        </p:spPr>
        <p:txBody>
          <a:bodyPr/>
          <a:lstStyle/>
          <a:p>
            <a:pPr eaLnBrk="1" hangingPunct="1">
              <a:defRPr/>
            </a:pPr>
            <a:r>
              <a:rPr lang="zh-CN" altLang="en-US" dirty="0">
                <a:solidFill>
                  <a:schemeClr val="accent2"/>
                </a:solidFill>
                <a:latin typeface="Arial" charset="0"/>
              </a:rPr>
              <a:t>没有证据，没有化石，没有资料</a:t>
            </a:r>
            <a:endParaRPr lang="en-US" dirty="0">
              <a:solidFill>
                <a:schemeClr val="accent2"/>
              </a:solidFill>
              <a:latin typeface="Arial" charset="0"/>
            </a:endParaRPr>
          </a:p>
        </p:txBody>
      </p:sp>
      <p:sp>
        <p:nvSpPr>
          <p:cNvPr id="4023299" name="Text Box 3"/>
          <p:cNvSpPr txBox="1">
            <a:spLocks noChangeArrowheads="1"/>
          </p:cNvSpPr>
          <p:nvPr/>
        </p:nvSpPr>
        <p:spPr bwMode="auto">
          <a:xfrm>
            <a:off x="609600" y="611188"/>
            <a:ext cx="8077200" cy="554037"/>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smtClean="0">
                <a:solidFill>
                  <a:schemeClr val="bg1"/>
                </a:solidFill>
                <a:cs typeface="Arial" charset="0"/>
              </a:rPr>
              <a:t>最初的生命是偶然兴起？</a:t>
            </a:r>
            <a:endParaRPr lang="en-US" sz="3600" b="1" smtClean="0">
              <a:solidFill>
                <a:schemeClr val="bg1"/>
              </a:solidFill>
              <a:cs typeface="Arial" charset="0"/>
            </a:endParaRPr>
          </a:p>
        </p:txBody>
      </p:sp>
      <p:sp>
        <p:nvSpPr>
          <p:cNvPr id="4023300" name="Text Box 4"/>
          <p:cNvSpPr txBox="1">
            <a:spLocks noChangeArrowheads="1"/>
          </p:cNvSpPr>
          <p:nvPr/>
        </p:nvSpPr>
        <p:spPr bwMode="auto">
          <a:xfrm>
            <a:off x="965200" y="1219200"/>
            <a:ext cx="7366000" cy="5540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dirty="0" smtClean="0">
                <a:solidFill>
                  <a:srgbClr val="FFFF00"/>
                </a:solidFill>
                <a:cs typeface="Arial" charset="0"/>
              </a:rPr>
              <a:t>资料</a:t>
            </a:r>
            <a:r>
              <a:rPr lang="zh-CN" altLang="en-US" sz="3600" b="1" dirty="0" smtClean="0">
                <a:solidFill>
                  <a:srgbClr val="D1D1F0"/>
                </a:solidFill>
                <a:cs typeface="Arial" charset="0"/>
              </a:rPr>
              <a:t>不是</a:t>
            </a:r>
            <a:r>
              <a:rPr lang="zh-CN" altLang="en-US" sz="3600" b="1" dirty="0" smtClean="0">
                <a:solidFill>
                  <a:srgbClr val="FFFF00"/>
                </a:solidFill>
                <a:cs typeface="Arial" charset="0"/>
              </a:rPr>
              <a:t>出于物。</a:t>
            </a:r>
            <a:endParaRPr lang="en-US" sz="3600" b="1" dirty="0" smtClean="0">
              <a:solidFill>
                <a:srgbClr val="FFFF00"/>
              </a:solidFill>
              <a:cs typeface="Arial" charset="0"/>
            </a:endParaRPr>
          </a:p>
        </p:txBody>
      </p:sp>
      <p:sp>
        <p:nvSpPr>
          <p:cNvPr id="4023301" name="Text Box 5"/>
          <p:cNvSpPr txBox="1">
            <a:spLocks noChangeArrowheads="1"/>
          </p:cNvSpPr>
          <p:nvPr/>
        </p:nvSpPr>
        <p:spPr bwMode="auto">
          <a:xfrm>
            <a:off x="533400" y="2376488"/>
            <a:ext cx="8153400" cy="646112"/>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600" b="1" smtClean="0">
                <a:solidFill>
                  <a:schemeClr val="bg1"/>
                </a:solidFill>
                <a:cs typeface="Arial" charset="0"/>
              </a:rPr>
              <a:t>原始的阿米巴至人进化？</a:t>
            </a:r>
            <a:endParaRPr lang="en-US" sz="3600" b="1" smtClean="0">
              <a:solidFill>
                <a:schemeClr val="bg1"/>
              </a:solidFill>
              <a:cs typeface="Arial" charset="0"/>
            </a:endParaRPr>
          </a:p>
        </p:txBody>
      </p:sp>
      <p:sp>
        <p:nvSpPr>
          <p:cNvPr id="4023302" name="Text Box 6"/>
          <p:cNvSpPr txBox="1">
            <a:spLocks noChangeArrowheads="1"/>
          </p:cNvSpPr>
          <p:nvPr/>
        </p:nvSpPr>
        <p:spPr bwMode="auto">
          <a:xfrm>
            <a:off x="762000" y="3124200"/>
            <a:ext cx="7620000" cy="5540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dirty="0" smtClean="0">
                <a:solidFill>
                  <a:srgbClr val="FFFF00"/>
                </a:solidFill>
                <a:cs typeface="Arial" charset="0"/>
              </a:rPr>
              <a:t>没有</a:t>
            </a:r>
            <a:r>
              <a:rPr lang="zh-CN" altLang="en-US" sz="3600" b="1" dirty="0" smtClean="0">
                <a:solidFill>
                  <a:srgbClr val="D1D1F0"/>
                </a:solidFill>
                <a:cs typeface="Arial" charset="0"/>
              </a:rPr>
              <a:t>不能辩解</a:t>
            </a:r>
            <a:r>
              <a:rPr lang="zh-CN" altLang="en-US" sz="3600" b="1" dirty="0" smtClean="0">
                <a:solidFill>
                  <a:srgbClr val="FFFF00"/>
                </a:solidFill>
                <a:cs typeface="Arial" charset="0"/>
              </a:rPr>
              <a:t>的过渡期化石。</a:t>
            </a:r>
            <a:endParaRPr lang="en-US" sz="3600" b="1" dirty="0" smtClean="0">
              <a:solidFill>
                <a:srgbClr val="FFFF00"/>
              </a:solidFill>
              <a:cs typeface="Arial" charset="0"/>
            </a:endParaRPr>
          </a:p>
        </p:txBody>
      </p:sp>
      <p:sp>
        <p:nvSpPr>
          <p:cNvPr id="4023303" name="Text Box 7"/>
          <p:cNvSpPr txBox="1">
            <a:spLocks noChangeArrowheads="1"/>
          </p:cNvSpPr>
          <p:nvPr/>
        </p:nvSpPr>
        <p:spPr bwMode="auto">
          <a:xfrm>
            <a:off x="901700" y="4343400"/>
            <a:ext cx="7493000" cy="5540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smtClean="0">
                <a:solidFill>
                  <a:schemeClr val="bg1"/>
                </a:solidFill>
                <a:cs typeface="Arial" charset="0"/>
              </a:rPr>
              <a:t>自然选择</a:t>
            </a:r>
            <a:r>
              <a:rPr lang="en-US" altLang="zh-CN" sz="3600" b="1" smtClean="0">
                <a:solidFill>
                  <a:schemeClr val="bg1"/>
                </a:solidFill>
                <a:cs typeface="Arial" charset="0"/>
              </a:rPr>
              <a:t> </a:t>
            </a:r>
            <a:r>
              <a:rPr lang="en-US" altLang="ja-JP" sz="3600" b="1" smtClean="0">
                <a:solidFill>
                  <a:schemeClr val="bg1"/>
                </a:solidFill>
                <a:cs typeface="Arial" charset="0"/>
              </a:rPr>
              <a:t>+ </a:t>
            </a:r>
            <a:r>
              <a:rPr lang="zh-CN" altLang="en-US" sz="3600" b="1" smtClean="0">
                <a:solidFill>
                  <a:schemeClr val="bg1"/>
                </a:solidFill>
                <a:cs typeface="Arial" charset="0"/>
              </a:rPr>
              <a:t>突变</a:t>
            </a:r>
            <a:r>
              <a:rPr lang="en-US" altLang="ja-JP" sz="3600" b="1" smtClean="0">
                <a:solidFill>
                  <a:schemeClr val="bg1"/>
                </a:solidFill>
                <a:cs typeface="Arial" charset="0"/>
              </a:rPr>
              <a:t>  = </a:t>
            </a:r>
            <a:r>
              <a:rPr lang="zh-CN" altLang="en-US" sz="3600" b="1" smtClean="0">
                <a:solidFill>
                  <a:schemeClr val="bg1"/>
                </a:solidFill>
                <a:cs typeface="Arial" charset="0"/>
              </a:rPr>
              <a:t>进化</a:t>
            </a:r>
            <a:r>
              <a:rPr lang="en-US" altLang="ja-JP" sz="3600" b="1" smtClean="0">
                <a:solidFill>
                  <a:schemeClr val="bg1"/>
                </a:solidFill>
                <a:cs typeface="Arial" charset="0"/>
              </a:rPr>
              <a:t>?</a:t>
            </a:r>
            <a:endParaRPr lang="en-US" sz="3600" b="1" smtClean="0">
              <a:solidFill>
                <a:schemeClr val="bg1"/>
              </a:solidFill>
              <a:cs typeface="Arial" charset="0"/>
            </a:endParaRPr>
          </a:p>
        </p:txBody>
      </p:sp>
      <p:sp>
        <p:nvSpPr>
          <p:cNvPr id="4023304" name="Text Box 8"/>
          <p:cNvSpPr txBox="1">
            <a:spLocks noChangeArrowheads="1"/>
          </p:cNvSpPr>
          <p:nvPr/>
        </p:nvSpPr>
        <p:spPr bwMode="auto">
          <a:xfrm>
            <a:off x="762000" y="5029200"/>
            <a:ext cx="7620000" cy="55403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dirty="0" smtClean="0">
                <a:solidFill>
                  <a:srgbClr val="FFFF00"/>
                </a:solidFill>
                <a:cs typeface="Arial" charset="0"/>
              </a:rPr>
              <a:t>大自然是</a:t>
            </a:r>
            <a:r>
              <a:rPr lang="zh-CN" altLang="en-US" sz="3600" b="1" dirty="0" smtClean="0">
                <a:solidFill>
                  <a:srgbClr val="D1D1F0"/>
                </a:solidFill>
                <a:cs typeface="Arial" charset="0"/>
              </a:rPr>
              <a:t>不会</a:t>
            </a:r>
            <a:r>
              <a:rPr lang="zh-CN" altLang="en-US" sz="3600" b="1" dirty="0" smtClean="0">
                <a:solidFill>
                  <a:srgbClr val="FFFF00"/>
                </a:solidFill>
                <a:cs typeface="Arial" charset="0"/>
              </a:rPr>
              <a:t>产生新的信息。</a:t>
            </a:r>
            <a:endParaRPr lang="en-US" sz="3600" b="1" dirty="0" smtClean="0">
              <a:solidFill>
                <a:srgbClr val="FFFF00"/>
              </a:solidFill>
              <a:cs typeface="Arial"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23300"/>
                                        </p:tgtEl>
                                        <p:attrNameLst>
                                          <p:attrName>style.visibility</p:attrName>
                                        </p:attrNameLst>
                                      </p:cBhvr>
                                      <p:to>
                                        <p:strVal val="visible"/>
                                      </p:to>
                                    </p:set>
                                    <p:animEffect transition="in" filter="wipe(left)">
                                      <p:cBhvr>
                                        <p:cTn id="7" dur="500"/>
                                        <p:tgtEl>
                                          <p:spTgt spid="402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23302"/>
                                        </p:tgtEl>
                                        <p:attrNameLst>
                                          <p:attrName>style.visibility</p:attrName>
                                        </p:attrNameLst>
                                      </p:cBhvr>
                                      <p:to>
                                        <p:strVal val="visible"/>
                                      </p:to>
                                    </p:set>
                                    <p:animEffect transition="in" filter="wipe(left)">
                                      <p:cBhvr>
                                        <p:cTn id="12" dur="500"/>
                                        <p:tgtEl>
                                          <p:spTgt spid="4023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23304"/>
                                        </p:tgtEl>
                                        <p:attrNameLst>
                                          <p:attrName>style.visibility</p:attrName>
                                        </p:attrNameLst>
                                      </p:cBhvr>
                                      <p:to>
                                        <p:strVal val="visible"/>
                                      </p:to>
                                    </p:set>
                                    <p:animEffect transition="in" filter="wipe(left)">
                                      <p:cBhvr>
                                        <p:cTn id="17" dur="500"/>
                                        <p:tgtEl>
                                          <p:spTgt spid="4023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3300" grpId="0"/>
      <p:bldP spid="4023302" grpId="0"/>
      <p:bldP spid="402330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Facts-living creatur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9763" y="2066925"/>
            <a:ext cx="53228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title"/>
          </p:nvPr>
        </p:nvSpPr>
        <p:spPr/>
        <p:txBody>
          <a:bodyPr/>
          <a:lstStyle/>
          <a:p>
            <a:pPr eaLnBrk="1" hangingPunct="1"/>
            <a:r>
              <a:rPr lang="en-US">
                <a:latin typeface="Arial" charset="0"/>
              </a:rPr>
              <a:t>Assumptions Facts-Interpretations astronomy</a:t>
            </a:r>
          </a:p>
        </p:txBody>
      </p:sp>
      <p:sp>
        <p:nvSpPr>
          <p:cNvPr id="434179" name="Text Box 4"/>
          <p:cNvSpPr txBox="1">
            <a:spLocks noChangeArrowheads="1"/>
          </p:cNvSpPr>
          <p:nvPr/>
        </p:nvSpPr>
        <p:spPr bwMode="auto">
          <a:xfrm>
            <a:off x="1143000" y="304800"/>
            <a:ext cx="28956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600" b="1">
                <a:cs typeface="Arial" charset="0"/>
              </a:rPr>
              <a:t>自然主义的假设</a:t>
            </a:r>
          </a:p>
        </p:txBody>
      </p:sp>
      <p:sp>
        <p:nvSpPr>
          <p:cNvPr id="434180"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进化</a:t>
            </a:r>
            <a:endParaRPr lang="en-US" sz="3400" b="1">
              <a:cs typeface="Arial" charset="0"/>
            </a:endParaRPr>
          </a:p>
        </p:txBody>
      </p:sp>
      <p:sp>
        <p:nvSpPr>
          <p:cNvPr id="434181"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被造</a:t>
            </a:r>
            <a:endParaRPr lang="en-US" sz="3400" b="1">
              <a:cs typeface="Arial" charset="0"/>
            </a:endParaRPr>
          </a:p>
        </p:txBody>
      </p:sp>
      <p:sp>
        <p:nvSpPr>
          <p:cNvPr id="434182" name="Text Box 7"/>
          <p:cNvSpPr txBox="1">
            <a:spLocks noChangeArrowheads="1"/>
          </p:cNvSpPr>
          <p:nvPr/>
        </p:nvSpPr>
        <p:spPr bwMode="auto">
          <a:xfrm>
            <a:off x="4876800" y="27781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2600" b="1">
                <a:cs typeface="Arial" charset="0"/>
              </a:rPr>
              <a:t>圣经</a:t>
            </a:r>
            <a:r>
              <a:rPr lang="en-US" sz="2600" b="1">
                <a:cs typeface="Arial" charset="0"/>
              </a:rPr>
              <a:t>的假设</a:t>
            </a:r>
          </a:p>
        </p:txBody>
      </p:sp>
      <p:cxnSp>
        <p:nvCxnSpPr>
          <p:cNvPr id="434183"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434184"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434185" name="AutoShape 10"/>
          <p:cNvCxnSpPr>
            <a:cxnSpLocks noChangeShapeType="1"/>
            <a:stCxn id="434182" idx="2"/>
          </p:cNvCxnSpPr>
          <p:nvPr/>
        </p:nvCxnSpPr>
        <p:spPr bwMode="auto">
          <a:xfrm rot="5400000">
            <a:off x="5511006" y="152955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434186" name="AutoShape 11"/>
          <p:cNvCxnSpPr>
            <a:cxnSpLocks noChangeShapeType="1"/>
            <a:stCxn id="434179" idx="2"/>
          </p:cNvCxnSpPr>
          <p:nvPr/>
        </p:nvCxnSpPr>
        <p:spPr bwMode="auto">
          <a:xfrm rot="16200000" flipH="1">
            <a:off x="2495550" y="1504950"/>
            <a:ext cx="952500" cy="762000"/>
          </a:xfrm>
          <a:prstGeom prst="bentConnector3">
            <a:avLst>
              <a:gd name="adj1" fmla="val 34667"/>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sp>
        <p:nvSpPr>
          <p:cNvPr id="6180876" name="Text Box 12"/>
          <p:cNvSpPr txBox="1">
            <a:spLocks noChangeArrowheads="1"/>
          </p:cNvSpPr>
          <p:nvPr/>
        </p:nvSpPr>
        <p:spPr bwMode="auto">
          <a:xfrm>
            <a:off x="685800" y="2200275"/>
            <a:ext cx="7239000" cy="2554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8000" b="1">
                <a:solidFill>
                  <a:srgbClr val="FFFF00"/>
                </a:solidFill>
                <a:cs typeface="Arial" charset="0"/>
              </a:rPr>
              <a:t>这是一个世界观的争论！</a:t>
            </a:r>
            <a:endParaRPr lang="en-US" sz="8000" b="1">
              <a:solidFill>
                <a:srgbClr val="FFFF00"/>
              </a:solidFill>
              <a:cs typeface="Arial" charset="0"/>
            </a:endParaRPr>
          </a:p>
        </p:txBody>
      </p:sp>
      <p:sp>
        <p:nvSpPr>
          <p:cNvPr id="6180877" name="AutoShape 13"/>
          <p:cNvSpPr>
            <a:spLocks noChangeArrowheads="1"/>
          </p:cNvSpPr>
          <p:nvPr/>
        </p:nvSpPr>
        <p:spPr bwMode="auto">
          <a:xfrm>
            <a:off x="4114800" y="582613"/>
            <a:ext cx="914400" cy="533400"/>
          </a:xfrm>
          <a:prstGeom prst="leftRightArrow">
            <a:avLst>
              <a:gd name="adj1" fmla="val 50000"/>
              <a:gd name="adj2" fmla="val 34286"/>
            </a:avLst>
          </a:prstGeom>
          <a:solidFill>
            <a:srgbClr val="FFFF00"/>
          </a:solidFill>
          <a:ln w="9525">
            <a:solidFill>
              <a:schemeClr val="tx1"/>
            </a:solidFill>
            <a:miter lim="800000"/>
            <a:headEnd/>
            <a:tailEnd/>
          </a:ln>
          <a:effectLst/>
          <a:extLst/>
        </p:spPr>
        <p:txBody>
          <a:bodyPr wrap="none" anchor="ctr"/>
          <a:lstStyle/>
          <a:p>
            <a:pPr>
              <a:defRPr/>
            </a:pPr>
            <a:endParaRPr lang="en-US">
              <a:cs typeface="+mn-cs"/>
            </a:endParaRPr>
          </a:p>
        </p:txBody>
      </p:sp>
      <p:sp>
        <p:nvSpPr>
          <p:cNvPr id="6180879" name="Text Box 15"/>
          <p:cNvSpPr txBox="1">
            <a:spLocks noChangeArrowheads="1"/>
          </p:cNvSpPr>
          <p:nvPr/>
        </p:nvSpPr>
        <p:spPr bwMode="auto">
          <a:xfrm>
            <a:off x="-76200" y="3352800"/>
            <a:ext cx="1676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000" b="1">
                <a:solidFill>
                  <a:srgbClr val="FFFF00"/>
                </a:solidFill>
                <a:cs typeface="Arial" charset="0"/>
              </a:rPr>
              <a:t>进化不能符合事实。</a:t>
            </a:r>
            <a:endParaRPr lang="en-US" sz="3000" b="1">
              <a:solidFill>
                <a:srgbClr val="FFFF00"/>
              </a:solidFill>
              <a:cs typeface="Arial" charset="0"/>
            </a:endParaRPr>
          </a:p>
        </p:txBody>
      </p:sp>
      <p:sp>
        <p:nvSpPr>
          <p:cNvPr id="6180880" name="Text Box 16"/>
          <p:cNvSpPr txBox="1">
            <a:spLocks noChangeArrowheads="1"/>
          </p:cNvSpPr>
          <p:nvPr/>
        </p:nvSpPr>
        <p:spPr bwMode="auto">
          <a:xfrm>
            <a:off x="7162800" y="3200400"/>
            <a:ext cx="1905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400" b="1">
                <a:solidFill>
                  <a:srgbClr val="FFFF00"/>
                </a:solidFill>
                <a:cs typeface="Arial" charset="0"/>
              </a:rPr>
              <a:t>圣经能符合事实！</a:t>
            </a:r>
            <a:endParaRPr lang="en-US" sz="3400" b="1">
              <a:solidFill>
                <a:srgbClr val="FFFF00"/>
              </a:solidFill>
              <a:cs typeface="Arial" charset="0"/>
            </a:endParaRPr>
          </a:p>
        </p:txBody>
      </p:sp>
      <p:sp>
        <p:nvSpPr>
          <p:cNvPr id="6180881" name="WordArt 17"/>
          <p:cNvSpPr>
            <a:spLocks noChangeArrowheads="1" noChangeShapeType="1" noTextEdit="1"/>
          </p:cNvSpPr>
          <p:nvPr/>
        </p:nvSpPr>
        <p:spPr bwMode="auto">
          <a:xfrm>
            <a:off x="1066800" y="304800"/>
            <a:ext cx="3048000" cy="13335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6180882" name="Rectangle 18"/>
          <p:cNvSpPr>
            <a:spLocks noChangeArrowheads="1"/>
          </p:cNvSpPr>
          <p:nvPr/>
        </p:nvSpPr>
        <p:spPr bwMode="auto">
          <a:xfrm>
            <a:off x="914400" y="76200"/>
            <a:ext cx="7315200" cy="1524000"/>
          </a:xfrm>
          <a:prstGeom prst="rect">
            <a:avLst/>
          </a:prstGeom>
          <a:noFill/>
          <a:ln w="152400">
            <a:solidFill>
              <a:srgbClr val="FFFF00"/>
            </a:solidFill>
            <a:miter lim="800000"/>
            <a:headEnd/>
            <a:tailEnd/>
          </a:ln>
          <a:effectLst/>
          <a:extLst/>
        </p:spPr>
        <p:txBody>
          <a:bodyPr wrap="none" anchor="ctr"/>
          <a:lstStyle/>
          <a:p>
            <a:pPr>
              <a:defRPr/>
            </a:pPr>
            <a:endParaRPr lang="en-US">
              <a:cs typeface="+mn-cs"/>
            </a:endParaRPr>
          </a:p>
        </p:txBody>
      </p:sp>
      <p:sp>
        <p:nvSpPr>
          <p:cNvPr id="19" name="WordArt 14"/>
          <p:cNvSpPr>
            <a:spLocks noChangeArrowheads="1" noChangeShapeType="1" noTextEdit="1"/>
          </p:cNvSpPr>
          <p:nvPr/>
        </p:nvSpPr>
        <p:spPr bwMode="auto">
          <a:xfrm>
            <a:off x="1295400" y="59436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80879"/>
                                        </p:tgtEl>
                                        <p:attrNameLst>
                                          <p:attrName>style.visibility</p:attrName>
                                        </p:attrNameLst>
                                      </p:cBhvr>
                                      <p:to>
                                        <p:strVal val="visible"/>
                                      </p:to>
                                    </p:set>
                                    <p:anim calcmode="lin" valueType="num">
                                      <p:cBhvr>
                                        <p:cTn id="7" dur="500" fill="hold"/>
                                        <p:tgtEl>
                                          <p:spTgt spid="6180879"/>
                                        </p:tgtEl>
                                        <p:attrNameLst>
                                          <p:attrName>ppt_w</p:attrName>
                                        </p:attrNameLst>
                                      </p:cBhvr>
                                      <p:tavLst>
                                        <p:tav tm="0">
                                          <p:val>
                                            <p:fltVal val="0"/>
                                          </p:val>
                                        </p:tav>
                                        <p:tav tm="100000">
                                          <p:val>
                                            <p:strVal val="#ppt_w"/>
                                          </p:val>
                                        </p:tav>
                                      </p:tavLst>
                                    </p:anim>
                                    <p:anim calcmode="lin" valueType="num">
                                      <p:cBhvr>
                                        <p:cTn id="8" dur="500" fill="hold"/>
                                        <p:tgtEl>
                                          <p:spTgt spid="6180879"/>
                                        </p:tgtEl>
                                        <p:attrNameLst>
                                          <p:attrName>ppt_h</p:attrName>
                                        </p:attrNameLst>
                                      </p:cBhvr>
                                      <p:tavLst>
                                        <p:tav tm="0">
                                          <p:val>
                                            <p:fltVal val="0"/>
                                          </p:val>
                                        </p:tav>
                                        <p:tav tm="100000">
                                          <p:val>
                                            <p:strVal val="#ppt_h"/>
                                          </p:val>
                                        </p:tav>
                                      </p:tavLst>
                                    </p:anim>
                                    <p:animEffect transition="in" filter="fade">
                                      <p:cBhvr>
                                        <p:cTn id="9" dur="500"/>
                                        <p:tgtEl>
                                          <p:spTgt spid="618087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180881"/>
                                        </p:tgtEl>
                                        <p:attrNameLst>
                                          <p:attrName>style.visibility</p:attrName>
                                        </p:attrNameLst>
                                      </p:cBhvr>
                                      <p:to>
                                        <p:strVal val="visible"/>
                                      </p:to>
                                    </p:set>
                                    <p:anim calcmode="lin" valueType="num">
                                      <p:cBhvr>
                                        <p:cTn id="19" dur="500" fill="hold"/>
                                        <p:tgtEl>
                                          <p:spTgt spid="6180881"/>
                                        </p:tgtEl>
                                        <p:attrNameLst>
                                          <p:attrName>ppt_w</p:attrName>
                                        </p:attrNameLst>
                                      </p:cBhvr>
                                      <p:tavLst>
                                        <p:tav tm="0">
                                          <p:val>
                                            <p:fltVal val="0"/>
                                          </p:val>
                                        </p:tav>
                                        <p:tav tm="100000">
                                          <p:val>
                                            <p:strVal val="#ppt_w"/>
                                          </p:val>
                                        </p:tav>
                                      </p:tavLst>
                                    </p:anim>
                                    <p:anim calcmode="lin" valueType="num">
                                      <p:cBhvr>
                                        <p:cTn id="20" dur="500" fill="hold"/>
                                        <p:tgtEl>
                                          <p:spTgt spid="6180881"/>
                                        </p:tgtEl>
                                        <p:attrNameLst>
                                          <p:attrName>ppt_h</p:attrName>
                                        </p:attrNameLst>
                                      </p:cBhvr>
                                      <p:tavLst>
                                        <p:tav tm="0">
                                          <p:val>
                                            <p:fltVal val="0"/>
                                          </p:val>
                                        </p:tav>
                                        <p:tav tm="100000">
                                          <p:val>
                                            <p:strVal val="#ppt_h"/>
                                          </p:val>
                                        </p:tav>
                                      </p:tavLst>
                                    </p:anim>
                                    <p:animEffect transition="in" filter="fade">
                                      <p:cBhvr>
                                        <p:cTn id="21" dur="500"/>
                                        <p:tgtEl>
                                          <p:spTgt spid="618088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180880"/>
                                        </p:tgtEl>
                                        <p:attrNameLst>
                                          <p:attrName>style.visibility</p:attrName>
                                        </p:attrNameLst>
                                      </p:cBhvr>
                                      <p:to>
                                        <p:strVal val="visible"/>
                                      </p:to>
                                    </p:set>
                                    <p:anim calcmode="lin" valueType="num">
                                      <p:cBhvr>
                                        <p:cTn id="26" dur="500" fill="hold"/>
                                        <p:tgtEl>
                                          <p:spTgt spid="6180880"/>
                                        </p:tgtEl>
                                        <p:attrNameLst>
                                          <p:attrName>ppt_w</p:attrName>
                                        </p:attrNameLst>
                                      </p:cBhvr>
                                      <p:tavLst>
                                        <p:tav tm="0">
                                          <p:val>
                                            <p:fltVal val="0"/>
                                          </p:val>
                                        </p:tav>
                                        <p:tav tm="100000">
                                          <p:val>
                                            <p:strVal val="#ppt_w"/>
                                          </p:val>
                                        </p:tav>
                                      </p:tavLst>
                                    </p:anim>
                                    <p:anim calcmode="lin" valueType="num">
                                      <p:cBhvr>
                                        <p:cTn id="27" dur="500" fill="hold"/>
                                        <p:tgtEl>
                                          <p:spTgt spid="6180880"/>
                                        </p:tgtEl>
                                        <p:attrNameLst>
                                          <p:attrName>ppt_h</p:attrName>
                                        </p:attrNameLst>
                                      </p:cBhvr>
                                      <p:tavLst>
                                        <p:tav tm="0">
                                          <p:val>
                                            <p:fltVal val="0"/>
                                          </p:val>
                                        </p:tav>
                                        <p:tav tm="100000">
                                          <p:val>
                                            <p:strVal val="#ppt_h"/>
                                          </p:val>
                                        </p:tav>
                                      </p:tavLst>
                                    </p:anim>
                                    <p:animEffect transition="in" filter="fade">
                                      <p:cBhvr>
                                        <p:cTn id="28" dur="500"/>
                                        <p:tgtEl>
                                          <p:spTgt spid="61808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grpId="1" nodeType="clickEffect">
                                  <p:stCondLst>
                                    <p:cond delay="0"/>
                                  </p:stCondLst>
                                  <p:childTnLst>
                                    <p:anim calcmode="lin" valueType="num">
                                      <p:cBhvr>
                                        <p:cTn id="32" dur="500"/>
                                        <p:tgtEl>
                                          <p:spTgt spid="6180881"/>
                                        </p:tgtEl>
                                        <p:attrNameLst>
                                          <p:attrName>ppt_w</p:attrName>
                                        </p:attrNameLst>
                                      </p:cBhvr>
                                      <p:tavLst>
                                        <p:tav tm="0">
                                          <p:val>
                                            <p:strVal val="ppt_w"/>
                                          </p:val>
                                        </p:tav>
                                        <p:tav tm="100000">
                                          <p:val>
                                            <p:fltVal val="0"/>
                                          </p:val>
                                        </p:tav>
                                      </p:tavLst>
                                    </p:anim>
                                    <p:anim calcmode="lin" valueType="num">
                                      <p:cBhvr>
                                        <p:cTn id="33" dur="500"/>
                                        <p:tgtEl>
                                          <p:spTgt spid="6180881"/>
                                        </p:tgtEl>
                                        <p:attrNameLst>
                                          <p:attrName>ppt_h</p:attrName>
                                        </p:attrNameLst>
                                      </p:cBhvr>
                                      <p:tavLst>
                                        <p:tav tm="0">
                                          <p:val>
                                            <p:strVal val="ppt_h"/>
                                          </p:val>
                                        </p:tav>
                                        <p:tav tm="100000">
                                          <p:val>
                                            <p:fltVal val="0"/>
                                          </p:val>
                                        </p:tav>
                                      </p:tavLst>
                                    </p:anim>
                                    <p:animEffect transition="out" filter="fade">
                                      <p:cBhvr>
                                        <p:cTn id="34" dur="500"/>
                                        <p:tgtEl>
                                          <p:spTgt spid="6180881"/>
                                        </p:tgtEl>
                                      </p:cBhvr>
                                    </p:animEffect>
                                    <p:set>
                                      <p:cBhvr>
                                        <p:cTn id="35" dur="1" fill="hold">
                                          <p:stCondLst>
                                            <p:cond delay="499"/>
                                          </p:stCondLst>
                                        </p:cTn>
                                        <p:tgtEl>
                                          <p:spTgt spid="6180881"/>
                                        </p:tgtEl>
                                        <p:attrNameLst>
                                          <p:attrName>style.visibility</p:attrName>
                                        </p:attrNameLst>
                                      </p:cBhvr>
                                      <p:to>
                                        <p:strVal val="hidden"/>
                                      </p:to>
                                    </p:set>
                                  </p:childTnLst>
                                </p:cTn>
                              </p:par>
                              <p:par>
                                <p:cTn id="36" presetID="53" presetClass="exit" presetSubtype="0" fill="hold" grpId="1" nodeType="withEffect">
                                  <p:stCondLst>
                                    <p:cond delay="0"/>
                                  </p:stCondLst>
                                  <p:childTnLst>
                                    <p:anim calcmode="lin" valueType="num">
                                      <p:cBhvr>
                                        <p:cTn id="37" dur="500"/>
                                        <p:tgtEl>
                                          <p:spTgt spid="6180879"/>
                                        </p:tgtEl>
                                        <p:attrNameLst>
                                          <p:attrName>ppt_w</p:attrName>
                                        </p:attrNameLst>
                                      </p:cBhvr>
                                      <p:tavLst>
                                        <p:tav tm="0">
                                          <p:val>
                                            <p:strVal val="ppt_w"/>
                                          </p:val>
                                        </p:tav>
                                        <p:tav tm="100000">
                                          <p:val>
                                            <p:fltVal val="0"/>
                                          </p:val>
                                        </p:tav>
                                      </p:tavLst>
                                    </p:anim>
                                    <p:anim calcmode="lin" valueType="num">
                                      <p:cBhvr>
                                        <p:cTn id="38" dur="500"/>
                                        <p:tgtEl>
                                          <p:spTgt spid="6180879"/>
                                        </p:tgtEl>
                                        <p:attrNameLst>
                                          <p:attrName>ppt_h</p:attrName>
                                        </p:attrNameLst>
                                      </p:cBhvr>
                                      <p:tavLst>
                                        <p:tav tm="0">
                                          <p:val>
                                            <p:strVal val="ppt_h"/>
                                          </p:val>
                                        </p:tav>
                                        <p:tav tm="100000">
                                          <p:val>
                                            <p:fltVal val="0"/>
                                          </p:val>
                                        </p:tav>
                                      </p:tavLst>
                                    </p:anim>
                                    <p:animEffect transition="out" filter="fade">
                                      <p:cBhvr>
                                        <p:cTn id="39" dur="500"/>
                                        <p:tgtEl>
                                          <p:spTgt spid="6180879"/>
                                        </p:tgtEl>
                                      </p:cBhvr>
                                    </p:animEffect>
                                    <p:set>
                                      <p:cBhvr>
                                        <p:cTn id="40" dur="1" fill="hold">
                                          <p:stCondLst>
                                            <p:cond delay="499"/>
                                          </p:stCondLst>
                                        </p:cTn>
                                        <p:tgtEl>
                                          <p:spTgt spid="6180879"/>
                                        </p:tgtEl>
                                        <p:attrNameLst>
                                          <p:attrName>style.visibility</p:attrName>
                                        </p:attrNameLst>
                                      </p:cBhvr>
                                      <p:to>
                                        <p:strVal val="hidden"/>
                                      </p:to>
                                    </p:set>
                                  </p:childTnLst>
                                </p:cTn>
                              </p:par>
                              <p:par>
                                <p:cTn id="41" presetID="53" presetClass="exit" presetSubtype="0" fill="hold" grpId="1" nodeType="withEffect">
                                  <p:stCondLst>
                                    <p:cond delay="0"/>
                                  </p:stCondLst>
                                  <p:childTnLst>
                                    <p:anim calcmode="lin" valueType="num">
                                      <p:cBhvr>
                                        <p:cTn id="42" dur="500"/>
                                        <p:tgtEl>
                                          <p:spTgt spid="6180880"/>
                                        </p:tgtEl>
                                        <p:attrNameLst>
                                          <p:attrName>ppt_w</p:attrName>
                                        </p:attrNameLst>
                                      </p:cBhvr>
                                      <p:tavLst>
                                        <p:tav tm="0">
                                          <p:val>
                                            <p:strVal val="ppt_w"/>
                                          </p:val>
                                        </p:tav>
                                        <p:tav tm="100000">
                                          <p:val>
                                            <p:fltVal val="0"/>
                                          </p:val>
                                        </p:tav>
                                      </p:tavLst>
                                    </p:anim>
                                    <p:anim calcmode="lin" valueType="num">
                                      <p:cBhvr>
                                        <p:cTn id="43" dur="500"/>
                                        <p:tgtEl>
                                          <p:spTgt spid="6180880"/>
                                        </p:tgtEl>
                                        <p:attrNameLst>
                                          <p:attrName>ppt_h</p:attrName>
                                        </p:attrNameLst>
                                      </p:cBhvr>
                                      <p:tavLst>
                                        <p:tav tm="0">
                                          <p:val>
                                            <p:strVal val="ppt_h"/>
                                          </p:val>
                                        </p:tav>
                                        <p:tav tm="100000">
                                          <p:val>
                                            <p:fltVal val="0"/>
                                          </p:val>
                                        </p:tav>
                                      </p:tavLst>
                                    </p:anim>
                                    <p:animEffect transition="out" filter="fade">
                                      <p:cBhvr>
                                        <p:cTn id="44" dur="500"/>
                                        <p:tgtEl>
                                          <p:spTgt spid="6180880"/>
                                        </p:tgtEl>
                                      </p:cBhvr>
                                    </p:animEffect>
                                    <p:set>
                                      <p:cBhvr>
                                        <p:cTn id="45" dur="1" fill="hold">
                                          <p:stCondLst>
                                            <p:cond delay="499"/>
                                          </p:stCondLst>
                                        </p:cTn>
                                        <p:tgtEl>
                                          <p:spTgt spid="6180880"/>
                                        </p:tgtEl>
                                        <p:attrNameLst>
                                          <p:attrName>style.visibility</p:attrName>
                                        </p:attrNameLst>
                                      </p:cBhvr>
                                      <p:to>
                                        <p:strVal val="hidden"/>
                                      </p:to>
                                    </p:set>
                                  </p:childTnLst>
                                </p:cTn>
                              </p:par>
                            </p:childTnLst>
                          </p:cTn>
                        </p:par>
                        <p:par>
                          <p:cTn id="46" fill="hold" nodeType="afterGroup">
                            <p:stCondLst>
                              <p:cond delay="500"/>
                            </p:stCondLst>
                            <p:childTnLst>
                              <p:par>
                                <p:cTn id="47" presetID="53" presetClass="entr" presetSubtype="0" fill="hold" grpId="0" nodeType="afterEffect">
                                  <p:stCondLst>
                                    <p:cond delay="0"/>
                                  </p:stCondLst>
                                  <p:childTnLst>
                                    <p:set>
                                      <p:cBhvr>
                                        <p:cTn id="48" dur="1" fill="hold">
                                          <p:stCondLst>
                                            <p:cond delay="0"/>
                                          </p:stCondLst>
                                        </p:cTn>
                                        <p:tgtEl>
                                          <p:spTgt spid="6180876"/>
                                        </p:tgtEl>
                                        <p:attrNameLst>
                                          <p:attrName>style.visibility</p:attrName>
                                        </p:attrNameLst>
                                      </p:cBhvr>
                                      <p:to>
                                        <p:strVal val="visible"/>
                                      </p:to>
                                    </p:set>
                                    <p:anim calcmode="lin" valueType="num">
                                      <p:cBhvr>
                                        <p:cTn id="49" dur="500" fill="hold"/>
                                        <p:tgtEl>
                                          <p:spTgt spid="6180876"/>
                                        </p:tgtEl>
                                        <p:attrNameLst>
                                          <p:attrName>ppt_w</p:attrName>
                                        </p:attrNameLst>
                                      </p:cBhvr>
                                      <p:tavLst>
                                        <p:tav tm="0">
                                          <p:val>
                                            <p:fltVal val="0"/>
                                          </p:val>
                                        </p:tav>
                                        <p:tav tm="100000">
                                          <p:val>
                                            <p:strVal val="#ppt_w"/>
                                          </p:val>
                                        </p:tav>
                                      </p:tavLst>
                                    </p:anim>
                                    <p:anim calcmode="lin" valueType="num">
                                      <p:cBhvr>
                                        <p:cTn id="50" dur="500" fill="hold"/>
                                        <p:tgtEl>
                                          <p:spTgt spid="6180876"/>
                                        </p:tgtEl>
                                        <p:attrNameLst>
                                          <p:attrName>ppt_h</p:attrName>
                                        </p:attrNameLst>
                                      </p:cBhvr>
                                      <p:tavLst>
                                        <p:tav tm="0">
                                          <p:val>
                                            <p:fltVal val="0"/>
                                          </p:val>
                                        </p:tav>
                                        <p:tav tm="100000">
                                          <p:val>
                                            <p:strVal val="#ppt_h"/>
                                          </p:val>
                                        </p:tav>
                                      </p:tavLst>
                                    </p:anim>
                                    <p:animEffect transition="in" filter="fade">
                                      <p:cBhvr>
                                        <p:cTn id="51" dur="500"/>
                                        <p:tgtEl>
                                          <p:spTgt spid="6180876"/>
                                        </p:tgtEl>
                                      </p:cBhvr>
                                    </p:animEffect>
                                  </p:childTnLst>
                                </p:cTn>
                              </p:par>
                            </p:childTnLst>
                          </p:cTn>
                        </p:par>
                        <p:par>
                          <p:cTn id="52" fill="hold" nodeType="afterGroup">
                            <p:stCondLst>
                              <p:cond delay="1000"/>
                            </p:stCondLst>
                            <p:childTnLst>
                              <p:par>
                                <p:cTn id="53" presetID="53" presetClass="entr" presetSubtype="0" fill="hold" grpId="0" nodeType="afterEffect">
                                  <p:stCondLst>
                                    <p:cond delay="0"/>
                                  </p:stCondLst>
                                  <p:childTnLst>
                                    <p:set>
                                      <p:cBhvr>
                                        <p:cTn id="54" dur="1" fill="hold">
                                          <p:stCondLst>
                                            <p:cond delay="0"/>
                                          </p:stCondLst>
                                        </p:cTn>
                                        <p:tgtEl>
                                          <p:spTgt spid="6180877"/>
                                        </p:tgtEl>
                                        <p:attrNameLst>
                                          <p:attrName>style.visibility</p:attrName>
                                        </p:attrNameLst>
                                      </p:cBhvr>
                                      <p:to>
                                        <p:strVal val="visible"/>
                                      </p:to>
                                    </p:set>
                                    <p:anim calcmode="lin" valueType="num">
                                      <p:cBhvr>
                                        <p:cTn id="55" dur="500" fill="hold"/>
                                        <p:tgtEl>
                                          <p:spTgt spid="6180877"/>
                                        </p:tgtEl>
                                        <p:attrNameLst>
                                          <p:attrName>ppt_w</p:attrName>
                                        </p:attrNameLst>
                                      </p:cBhvr>
                                      <p:tavLst>
                                        <p:tav tm="0">
                                          <p:val>
                                            <p:fltVal val="0"/>
                                          </p:val>
                                        </p:tav>
                                        <p:tav tm="100000">
                                          <p:val>
                                            <p:strVal val="#ppt_w"/>
                                          </p:val>
                                        </p:tav>
                                      </p:tavLst>
                                    </p:anim>
                                    <p:anim calcmode="lin" valueType="num">
                                      <p:cBhvr>
                                        <p:cTn id="56" dur="500" fill="hold"/>
                                        <p:tgtEl>
                                          <p:spTgt spid="6180877"/>
                                        </p:tgtEl>
                                        <p:attrNameLst>
                                          <p:attrName>ppt_h</p:attrName>
                                        </p:attrNameLst>
                                      </p:cBhvr>
                                      <p:tavLst>
                                        <p:tav tm="0">
                                          <p:val>
                                            <p:fltVal val="0"/>
                                          </p:val>
                                        </p:tav>
                                        <p:tav tm="100000">
                                          <p:val>
                                            <p:strVal val="#ppt_h"/>
                                          </p:val>
                                        </p:tav>
                                      </p:tavLst>
                                    </p:anim>
                                    <p:animEffect transition="in" filter="fade">
                                      <p:cBhvr>
                                        <p:cTn id="57" dur="500"/>
                                        <p:tgtEl>
                                          <p:spTgt spid="6180877"/>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6180882"/>
                                        </p:tgtEl>
                                        <p:attrNameLst>
                                          <p:attrName>style.visibility</p:attrName>
                                        </p:attrNameLst>
                                      </p:cBhvr>
                                      <p:to>
                                        <p:strVal val="visible"/>
                                      </p:to>
                                    </p:set>
                                    <p:anim calcmode="lin" valueType="num">
                                      <p:cBhvr>
                                        <p:cTn id="60" dur="500" fill="hold"/>
                                        <p:tgtEl>
                                          <p:spTgt spid="6180882"/>
                                        </p:tgtEl>
                                        <p:attrNameLst>
                                          <p:attrName>ppt_w</p:attrName>
                                        </p:attrNameLst>
                                      </p:cBhvr>
                                      <p:tavLst>
                                        <p:tav tm="0">
                                          <p:val>
                                            <p:fltVal val="0"/>
                                          </p:val>
                                        </p:tav>
                                        <p:tav tm="100000">
                                          <p:val>
                                            <p:strVal val="#ppt_w"/>
                                          </p:val>
                                        </p:tav>
                                      </p:tavLst>
                                    </p:anim>
                                    <p:anim calcmode="lin" valueType="num">
                                      <p:cBhvr>
                                        <p:cTn id="61" dur="500" fill="hold"/>
                                        <p:tgtEl>
                                          <p:spTgt spid="6180882"/>
                                        </p:tgtEl>
                                        <p:attrNameLst>
                                          <p:attrName>ppt_h</p:attrName>
                                        </p:attrNameLst>
                                      </p:cBhvr>
                                      <p:tavLst>
                                        <p:tav tm="0">
                                          <p:val>
                                            <p:fltVal val="0"/>
                                          </p:val>
                                        </p:tav>
                                        <p:tav tm="100000">
                                          <p:val>
                                            <p:strVal val="#ppt_h"/>
                                          </p:val>
                                        </p:tav>
                                      </p:tavLst>
                                    </p:anim>
                                    <p:animEffect transition="in" filter="fade">
                                      <p:cBhvr>
                                        <p:cTn id="62" dur="500"/>
                                        <p:tgtEl>
                                          <p:spTgt spid="6180882"/>
                                        </p:tgtEl>
                                      </p:cBhvr>
                                    </p:animEffect>
                                  </p:childTnLst>
                                </p:cTn>
                              </p:par>
                              <p:par>
                                <p:cTn id="63" presetID="53" presetClass="exit" presetSubtype="0" fill="hold" grpId="1" nodeType="withEffect">
                                  <p:stCondLst>
                                    <p:cond delay="0"/>
                                  </p:stCondLst>
                                  <p:childTnLst>
                                    <p:anim calcmode="lin" valueType="num">
                                      <p:cBhvr>
                                        <p:cTn id="64" dur="500"/>
                                        <p:tgtEl>
                                          <p:spTgt spid="19"/>
                                        </p:tgtEl>
                                        <p:attrNameLst>
                                          <p:attrName>ppt_w</p:attrName>
                                        </p:attrNameLst>
                                      </p:cBhvr>
                                      <p:tavLst>
                                        <p:tav tm="0">
                                          <p:val>
                                            <p:strVal val="ppt_w"/>
                                          </p:val>
                                        </p:tav>
                                        <p:tav tm="100000">
                                          <p:val>
                                            <p:fltVal val="0"/>
                                          </p:val>
                                        </p:tav>
                                      </p:tavLst>
                                    </p:anim>
                                    <p:anim calcmode="lin" valueType="num">
                                      <p:cBhvr>
                                        <p:cTn id="65" dur="500"/>
                                        <p:tgtEl>
                                          <p:spTgt spid="19"/>
                                        </p:tgtEl>
                                        <p:attrNameLst>
                                          <p:attrName>ppt_h</p:attrName>
                                        </p:attrNameLst>
                                      </p:cBhvr>
                                      <p:tavLst>
                                        <p:tav tm="0">
                                          <p:val>
                                            <p:strVal val="ppt_h"/>
                                          </p:val>
                                        </p:tav>
                                        <p:tav tm="100000">
                                          <p:val>
                                            <p:fltVal val="0"/>
                                          </p:val>
                                        </p:tav>
                                      </p:tavLst>
                                    </p:anim>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876" grpId="0" animBg="1"/>
      <p:bldP spid="6180877" grpId="0" animBg="1"/>
      <p:bldP spid="6180879" grpId="0"/>
      <p:bldP spid="6180879" grpId="1"/>
      <p:bldP spid="6180880" grpId="0"/>
      <p:bldP spid="6180880" grpId="1"/>
      <p:bldP spid="6180881" grpId="0" animBg="1"/>
      <p:bldP spid="6180881" grpId="1" animBg="1"/>
      <p:bldP spid="6180882" grpId="0" animBg="1"/>
      <p:bldP spid="19" grpId="0" animBg="1"/>
      <p:bldP spid="1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6"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7"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8"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9" name="Text Box 6"/>
          <p:cNvSpPr txBox="1">
            <a:spLocks noChangeArrowheads="1"/>
          </p:cNvSpPr>
          <p:nvPr/>
        </p:nvSpPr>
        <p:spPr bwMode="auto">
          <a:xfrm>
            <a:off x="1524000" y="533400"/>
            <a:ext cx="3124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600" b="1">
                <a:latin typeface="Comic Sans MS" charset="0"/>
                <a:cs typeface="Arial" charset="0"/>
              </a:rPr>
              <a:t>一切是从一个细胞进化成的。以我的话为真！</a:t>
            </a:r>
            <a:endParaRPr lang="en-US" sz="2600" b="1">
              <a:latin typeface="Comic Sans MS" charset="0"/>
              <a:cs typeface="Arial" charset="0"/>
            </a:endParaRPr>
          </a:p>
        </p:txBody>
      </p:sp>
      <p:sp>
        <p:nvSpPr>
          <p:cNvPr id="436230" name="Text Box 7"/>
          <p:cNvSpPr txBox="1">
            <a:spLocks noChangeArrowheads="1"/>
          </p:cNvSpPr>
          <p:nvPr/>
        </p:nvSpPr>
        <p:spPr bwMode="auto">
          <a:xfrm>
            <a:off x="5334000" y="838200"/>
            <a:ext cx="289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b="1">
                <a:solidFill>
                  <a:schemeClr val="bg1"/>
                </a:solidFill>
                <a:latin typeface="Comic Sans MS" charset="0"/>
                <a:cs typeface="Arial" charset="0"/>
              </a:rPr>
              <a:t>我创造了独特的种类就是要让它们保持独特。以我的话为真！</a:t>
            </a:r>
            <a:endParaRPr lang="en-US" b="1">
              <a:solidFill>
                <a:schemeClr val="bg1"/>
              </a:solidFill>
              <a:latin typeface="Comic Sans MS" charset="0"/>
              <a:cs typeface="Arial" charset="0"/>
            </a:endParaRPr>
          </a:p>
        </p:txBody>
      </p:sp>
      <p:sp>
        <p:nvSpPr>
          <p:cNvPr id="436231" name="Text Box 8"/>
          <p:cNvSpPr txBox="1">
            <a:spLocks noChangeArrowheads="1"/>
          </p:cNvSpPr>
          <p:nvPr/>
        </p:nvSpPr>
        <p:spPr bwMode="auto">
          <a:xfrm rot="-170238">
            <a:off x="6019800" y="4343400"/>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latin typeface="Goudy" charset="0"/>
                <a:cs typeface="Arial" charset="0"/>
              </a:rPr>
              <a:t>HOLY BIBLE</a:t>
            </a:r>
          </a:p>
        </p:txBody>
      </p:sp>
      <p:sp>
        <p:nvSpPr>
          <p:cNvPr id="436232"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rPr>
              <a:t>Scientist &amp; Bible—layered new</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0354" name="Text Box 2"/>
          <p:cNvSpPr txBox="1">
            <a:spLocks noChangeArrowheads="1"/>
          </p:cNvSpPr>
          <p:nvPr/>
        </p:nvSpPr>
        <p:spPr bwMode="auto">
          <a:xfrm>
            <a:off x="762000" y="669925"/>
            <a:ext cx="54102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900" b="1">
                <a:solidFill>
                  <a:srgbClr val="FFFFFF"/>
                </a:solidFill>
                <a:cs typeface="Arial" charset="0"/>
              </a:rPr>
              <a:t>“</a:t>
            </a:r>
            <a:r>
              <a:rPr lang="zh-CN" altLang="en-US" sz="3900" b="1">
                <a:solidFill>
                  <a:srgbClr val="FFFFFF"/>
                </a:solidFill>
                <a:cs typeface="Arial" charset="0"/>
              </a:rPr>
              <a:t>根本</a:t>
            </a:r>
            <a:r>
              <a:rPr lang="ja-JP" altLang="en-US" sz="3900" b="1">
                <a:solidFill>
                  <a:srgbClr val="FFFFFF"/>
                </a:solidFill>
                <a:cs typeface="Arial" charset="0"/>
              </a:rPr>
              <a:t>有没有合理的基础</a:t>
            </a:r>
            <a:r>
              <a:rPr lang="zh-CN" altLang="en-US" sz="3900" b="1">
                <a:solidFill>
                  <a:srgbClr val="FFFFFF"/>
                </a:solidFill>
                <a:cs typeface="Arial" charset="0"/>
              </a:rPr>
              <a:t>能让我们</a:t>
            </a:r>
            <a:r>
              <a:rPr lang="ja-JP" altLang="en-US" sz="3900" b="1">
                <a:solidFill>
                  <a:srgbClr val="FFFFFF"/>
                </a:solidFill>
                <a:cs typeface="Arial" charset="0"/>
              </a:rPr>
              <a:t>说</a:t>
            </a:r>
            <a:r>
              <a:rPr lang="zh-CN" altLang="en-US" sz="3900" b="1">
                <a:solidFill>
                  <a:srgbClr val="FFFFFF"/>
                </a:solidFill>
                <a:cs typeface="Arial" charset="0"/>
              </a:rPr>
              <a:t>只有人类</a:t>
            </a:r>
            <a:r>
              <a:rPr lang="ja-JP" altLang="en-US" sz="3900" b="1">
                <a:solidFill>
                  <a:srgbClr val="FFFFFF"/>
                </a:solidFill>
                <a:cs typeface="Arial" charset="0"/>
              </a:rPr>
              <a:t>有特殊的权利。当</a:t>
            </a:r>
            <a:r>
              <a:rPr lang="zh-CN" altLang="en-US" sz="3900" b="1">
                <a:solidFill>
                  <a:srgbClr val="FFFFFF"/>
                </a:solidFill>
                <a:cs typeface="Arial" charset="0"/>
              </a:rPr>
              <a:t>我们说到拥</a:t>
            </a:r>
            <a:r>
              <a:rPr lang="ja-JP" altLang="en-US" sz="3900" b="1">
                <a:solidFill>
                  <a:srgbClr val="FFFFFF"/>
                </a:solidFill>
                <a:cs typeface="Arial" charset="0"/>
              </a:rPr>
              <a:t>有中枢神经系统，并能够感到疼痛</a:t>
            </a:r>
            <a:r>
              <a:rPr lang="en-US" sz="3900">
                <a:solidFill>
                  <a:srgbClr val="FFFFFF"/>
                </a:solidFill>
              </a:rPr>
              <a:t>、</a:t>
            </a:r>
            <a:r>
              <a:rPr lang="ja-JP" altLang="en-US" sz="3900" b="1">
                <a:solidFill>
                  <a:srgbClr val="FFFFFF"/>
                </a:solidFill>
                <a:cs typeface="Arial" charset="0"/>
              </a:rPr>
              <a:t>饥饿和口渴，老鼠</a:t>
            </a:r>
            <a:r>
              <a:rPr lang="en-US" sz="3900">
                <a:solidFill>
                  <a:srgbClr val="FFFFFF"/>
                </a:solidFill>
              </a:rPr>
              <a:t>、</a:t>
            </a:r>
            <a:r>
              <a:rPr lang="ja-JP" altLang="en-US" sz="3900" b="1">
                <a:solidFill>
                  <a:srgbClr val="FFFFFF"/>
                </a:solidFill>
                <a:cs typeface="Arial" charset="0"/>
              </a:rPr>
              <a:t>猪</a:t>
            </a:r>
            <a:r>
              <a:rPr lang="en-US" sz="3900">
                <a:solidFill>
                  <a:srgbClr val="FFFFFF"/>
                </a:solidFill>
              </a:rPr>
              <a:t>、</a:t>
            </a:r>
            <a:r>
              <a:rPr lang="ja-JP" altLang="en-US" sz="3900" b="1">
                <a:solidFill>
                  <a:srgbClr val="FFFFFF"/>
                </a:solidFill>
                <a:cs typeface="Arial" charset="0"/>
              </a:rPr>
              <a:t>狗</a:t>
            </a:r>
            <a:r>
              <a:rPr lang="en-US" sz="3900">
                <a:solidFill>
                  <a:srgbClr val="FFFFFF"/>
                </a:solidFill>
              </a:rPr>
              <a:t>、</a:t>
            </a:r>
            <a:r>
              <a:rPr lang="ja-JP" altLang="en-US" sz="3900" b="1">
                <a:solidFill>
                  <a:srgbClr val="FFFFFF"/>
                </a:solidFill>
                <a:cs typeface="Arial" charset="0"/>
              </a:rPr>
              <a:t>男孩</a:t>
            </a:r>
            <a:r>
              <a:rPr lang="zh-CN" altLang="en-US" sz="3900" b="1">
                <a:solidFill>
                  <a:srgbClr val="FFFFFF"/>
                </a:solidFill>
                <a:cs typeface="Arial" charset="0"/>
              </a:rPr>
              <a:t>，他们都是</a:t>
            </a:r>
            <a:r>
              <a:rPr lang="ja-JP" altLang="en-US" sz="3900" b="1">
                <a:solidFill>
                  <a:srgbClr val="FFFFFF"/>
                </a:solidFill>
                <a:cs typeface="Arial" charset="0"/>
              </a:rPr>
              <a:t>动物</a:t>
            </a:r>
            <a:r>
              <a:rPr lang="zh-CN" altLang="en-US" sz="3900" b="1">
                <a:solidFill>
                  <a:srgbClr val="FFFFFF"/>
                </a:solidFill>
                <a:cs typeface="Arial" charset="0"/>
              </a:rPr>
              <a:t>。”</a:t>
            </a:r>
            <a:endParaRPr lang="en-US" altLang="ja-JP" sz="3900" b="1">
              <a:solidFill>
                <a:srgbClr val="FFFFFF"/>
              </a:solidFill>
              <a:cs typeface="Arial" charset="0"/>
            </a:endParaRPr>
          </a:p>
        </p:txBody>
      </p:sp>
      <p:sp>
        <p:nvSpPr>
          <p:cNvPr id="437251" name="Text Box 3"/>
          <p:cNvSpPr txBox="1">
            <a:spLocks noChangeArrowheads="1"/>
          </p:cNvSpPr>
          <p:nvPr/>
        </p:nvSpPr>
        <p:spPr bwMode="auto">
          <a:xfrm>
            <a:off x="914400" y="5060950"/>
            <a:ext cx="731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FFFFFF"/>
                </a:solidFill>
                <a:cs typeface="Arial" charset="0"/>
              </a:rPr>
              <a:t>Ingrid Newkirk (founder of People for the Ethical Treatment of Animals善待动物的人</a:t>
            </a:r>
            <a:r>
              <a:rPr lang="en-US" altLang="ja-JP" b="1">
                <a:solidFill>
                  <a:srgbClr val="FFFFFF"/>
                </a:solidFill>
                <a:cs typeface="Arial" charset="0"/>
              </a:rPr>
              <a:t>), quoted in </a:t>
            </a:r>
            <a:r>
              <a:rPr lang="en-US" altLang="ja-JP" b="1" i="1">
                <a:solidFill>
                  <a:srgbClr val="FFFFFF"/>
                </a:solidFill>
                <a:cs typeface="Arial" charset="0"/>
              </a:rPr>
              <a:t>Washingtonian</a:t>
            </a:r>
            <a:r>
              <a:rPr lang="en-US" altLang="ja-JP" b="1">
                <a:solidFill>
                  <a:srgbClr val="FFFFFF"/>
                </a:solidFill>
                <a:cs typeface="Arial" charset="0"/>
              </a:rPr>
              <a:t> magazine, 1 Aug. 1986, activistcash.com.</a:t>
            </a:r>
            <a:endParaRPr lang="en-US" b="1">
              <a:solidFill>
                <a:srgbClr val="FFFFFF"/>
              </a:solidFill>
              <a:cs typeface="Arial" charset="0"/>
            </a:endParaRPr>
          </a:p>
        </p:txBody>
      </p:sp>
      <p:sp>
        <p:nvSpPr>
          <p:cNvPr id="5860356" name="Rectangle 4"/>
          <p:cNvSpPr>
            <a:spLocks noChangeArrowheads="1"/>
          </p:cNvSpPr>
          <p:nvPr/>
        </p:nvSpPr>
        <p:spPr bwMode="auto">
          <a:xfrm>
            <a:off x="6416675" y="669925"/>
            <a:ext cx="1812925" cy="2514600"/>
          </a:xfrm>
          <a:prstGeom prst="rect">
            <a:avLst/>
          </a:prstGeom>
          <a:solidFill>
            <a:schemeClr val="tx1"/>
          </a:solidFill>
          <a:ln w="9525">
            <a:solidFill>
              <a:schemeClr val="tx1"/>
            </a:solidFill>
            <a:miter lim="800000"/>
            <a:headEnd/>
            <a:tailEnd/>
          </a:ln>
          <a:effectLst/>
          <a:extLst/>
        </p:spPr>
        <p:txBody>
          <a:bodyPr wrap="none" anchor="ctr"/>
          <a:lstStyle/>
          <a:p>
            <a:pPr>
              <a:defRPr/>
            </a:pPr>
            <a:endParaRPr lang="en-US">
              <a:cs typeface="+mn-cs"/>
            </a:endParaRPr>
          </a:p>
        </p:txBody>
      </p:sp>
      <p:pic>
        <p:nvPicPr>
          <p:cNvPr id="437253" name="Picture 5" descr="Newkirk, Ingri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457200"/>
            <a:ext cx="29718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60354"/>
                                        </p:tgtEl>
                                        <p:attrNameLst>
                                          <p:attrName>style.visibility</p:attrName>
                                        </p:attrNameLst>
                                      </p:cBhvr>
                                      <p:to>
                                        <p:strVal val="visible"/>
                                      </p:to>
                                    </p:set>
                                    <p:animEffect transition="in" filter="wipe(up)">
                                      <p:cBhvr>
                                        <p:cTn id="7" dur="500"/>
                                        <p:tgtEl>
                                          <p:spTgt spid="586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35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Rectangle 4" hidden="1"/>
          <p:cNvSpPr>
            <a:spLocks noGrp="1"/>
          </p:cNvSpPr>
          <p:nvPr>
            <p:ph type="title" idx="4294967295"/>
          </p:nvPr>
        </p:nvSpPr>
        <p:spPr/>
        <p:txBody>
          <a:bodyPr/>
          <a:lstStyle/>
          <a:p>
            <a:pPr eaLnBrk="1" hangingPunct="1"/>
            <a:r>
              <a:rPr lang="en-US">
                <a:latin typeface="Arial" charset="0"/>
              </a:rPr>
              <a:t>AiG web site #1</a:t>
            </a:r>
          </a:p>
        </p:txBody>
      </p:sp>
      <p:sp>
        <p:nvSpPr>
          <p:cNvPr id="439299" name="Rectangle 3"/>
          <p:cNvSpPr>
            <a:spLocks noChangeArrowheads="1"/>
          </p:cNvSpPr>
          <p:nvPr/>
        </p:nvSpPr>
        <p:spPr bwMode="auto">
          <a:xfrm>
            <a:off x="2819400" y="4876800"/>
            <a:ext cx="34544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100" b="1" i="1">
                <a:solidFill>
                  <a:srgbClr val="FFFFFF"/>
                </a:solidFill>
              </a:rPr>
              <a:t>启示录的答案网页</a:t>
            </a:r>
            <a:endParaRPr lang="en-US" sz="3100" b="1" i="1">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Elephant Kind 0312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0" name="Rectangle 3" hidden="1"/>
          <p:cNvSpPr>
            <a:spLocks noGrp="1" noChangeArrowheads="1"/>
          </p:cNvSpPr>
          <p:nvPr>
            <p:ph type="title"/>
          </p:nvPr>
        </p:nvSpPr>
        <p:spPr/>
        <p:txBody>
          <a:bodyPr/>
          <a:lstStyle/>
          <a:p>
            <a:pPr eaLnBrk="1" hangingPunct="1"/>
            <a:r>
              <a:rPr lang="en-US">
                <a:latin typeface="Arial" charset="0"/>
              </a:rPr>
              <a:t>Elephant Kind 03120</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descr="View from across the l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3091" name="Rectangle 3"/>
          <p:cNvSpPr>
            <a:spLocks noChangeArrowheads="1"/>
          </p:cNvSpPr>
          <p:nvPr/>
        </p:nvSpPr>
        <p:spPr bwMode="auto">
          <a:xfrm>
            <a:off x="184150" y="5899150"/>
            <a:ext cx="5943600" cy="793750"/>
          </a:xfrm>
          <a:prstGeom prst="rect">
            <a:avLst/>
          </a:prstGeom>
          <a:solidFill>
            <a:srgbClr val="FF3300"/>
          </a:solidFill>
          <a:ln w="9525">
            <a:solidFill>
              <a:schemeClr val="tx1"/>
            </a:solidFill>
            <a:miter lim="800000"/>
            <a:headEnd/>
            <a:tailEnd/>
          </a:ln>
          <a:effectLst/>
          <a:extLst/>
        </p:spPr>
        <p:txBody>
          <a:bodyPr wrap="none" anchor="ctr"/>
          <a:lstStyle/>
          <a:p>
            <a:pPr>
              <a:defRPr/>
            </a:pPr>
            <a:endParaRPr lang="en-US">
              <a:cs typeface="+mn-cs"/>
            </a:endParaRPr>
          </a:p>
        </p:txBody>
      </p:sp>
      <p:sp>
        <p:nvSpPr>
          <p:cNvPr id="4953092" name="Text Box 4"/>
          <p:cNvSpPr txBox="1">
            <a:spLocks noChangeArrowheads="1"/>
          </p:cNvSpPr>
          <p:nvPr/>
        </p:nvSpPr>
        <p:spPr bwMode="auto">
          <a:xfrm>
            <a:off x="184150" y="5835650"/>
            <a:ext cx="5943600" cy="884238"/>
          </a:xfrm>
          <a:prstGeom prst="rect">
            <a:avLst/>
          </a:prstGeom>
          <a:noFill/>
          <a:ln>
            <a:noFill/>
          </a:ln>
          <a:effectLst>
            <a:outerShdw blurRad="63500" dist="38099" dir="2700000" algn="ctr" rotWithShape="0">
              <a:srgbClr val="080808">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defRPr/>
            </a:pPr>
            <a:r>
              <a:rPr lang="zh-CN" altLang="en-US" sz="5200" b="1" smtClean="0">
                <a:solidFill>
                  <a:srgbClr val="FFFF00"/>
                </a:solidFill>
                <a:cs typeface="Arial" charset="0"/>
              </a:rPr>
              <a:t>被造</a:t>
            </a:r>
            <a:r>
              <a:rPr lang="en-US" sz="5200" b="1" smtClean="0">
                <a:solidFill>
                  <a:srgbClr val="FFFF00"/>
                </a:solidFill>
                <a:cs typeface="Arial" charset="0"/>
              </a:rPr>
              <a:t>博物馆</a:t>
            </a:r>
          </a:p>
        </p:txBody>
      </p:sp>
      <p:sp>
        <p:nvSpPr>
          <p:cNvPr id="441348" name="Text Box 5"/>
          <p:cNvSpPr txBox="1">
            <a:spLocks noChangeArrowheads="1"/>
          </p:cNvSpPr>
          <p:nvPr/>
        </p:nvSpPr>
        <p:spPr bwMode="auto">
          <a:xfrm>
            <a:off x="152400" y="212725"/>
            <a:ext cx="3886200" cy="1323975"/>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en-US" sz="4000" b="1">
                <a:solidFill>
                  <a:srgbClr val="FFFF00"/>
                </a:solidFill>
                <a:cs typeface="Arial" charset="0"/>
              </a:rPr>
              <a:t>辛辛那提, 美国俄亥俄州</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834" name="Rectangle 2"/>
          <p:cNvSpPr>
            <a:spLocks noGrp="1" noChangeArrowheads="1"/>
          </p:cNvSpPr>
          <p:nvPr>
            <p:ph type="title"/>
          </p:nvPr>
        </p:nvSpPr>
        <p:spPr/>
        <p:txBody>
          <a:bodyPr/>
          <a:lstStyle/>
          <a:p>
            <a:pPr eaLnBrk="1" hangingPunct="1">
              <a:defRPr/>
            </a:pPr>
            <a:r>
              <a:rPr lang="en-US" smtClean="0">
                <a:cs typeface="+mj-cs"/>
              </a:rPr>
              <a:t>Rom. 1:18-19 NAS</a:t>
            </a:r>
          </a:p>
        </p:txBody>
      </p:sp>
      <p:pic>
        <p:nvPicPr>
          <p:cNvPr id="4433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4836" name="Text Box 4"/>
          <p:cNvSpPr txBox="1">
            <a:spLocks noChangeArrowheads="1"/>
          </p:cNvSpPr>
          <p:nvPr/>
        </p:nvSpPr>
        <p:spPr bwMode="auto">
          <a:xfrm>
            <a:off x="914400" y="1571625"/>
            <a:ext cx="7315200" cy="3786188"/>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smtClean="0">
                <a:solidFill>
                  <a:schemeClr val="bg1"/>
                </a:solidFill>
                <a:cs typeface="Arial" charset="0"/>
              </a:rPr>
              <a:t>要知道，人用不公义抵挡真理，神的震怒就从天上显明在人的一切不敬虔和不公义上。</a:t>
            </a:r>
            <a:r>
              <a:rPr lang="en-US" altLang="ja-JP" sz="4000" b="1" smtClean="0">
                <a:solidFill>
                  <a:schemeClr val="bg1"/>
                </a:solidFill>
                <a:cs typeface="Arial" charset="0"/>
              </a:rPr>
              <a:t> </a:t>
            </a:r>
            <a:r>
              <a:rPr lang="en-US" sz="4000" b="1" smtClean="0">
                <a:solidFill>
                  <a:srgbClr val="FFFF00"/>
                </a:solidFill>
                <a:cs typeface="Arial" charset="0"/>
              </a:rPr>
              <a:t>实际上，有关神的事，人所能知道的，在他们里面是清清楚楚的，因为神已经向他们显明了</a:t>
            </a:r>
            <a:r>
              <a:rPr lang="en-US" sz="4000" b="1" smtClean="0">
                <a:solidFill>
                  <a:schemeClr val="bg1"/>
                </a:solidFill>
                <a:cs typeface="Arial" charset="0"/>
              </a:rPr>
              <a:t>。</a:t>
            </a:r>
          </a:p>
        </p:txBody>
      </p:sp>
      <p:sp>
        <p:nvSpPr>
          <p:cNvPr id="2424837" name="Text Box 5"/>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rgbClr val="00FF00"/>
                </a:solidFill>
                <a:cs typeface="Arial" charset="0"/>
              </a:rPr>
              <a:t>罗马书</a:t>
            </a:r>
            <a:r>
              <a:rPr lang="en-US" altLang="zh-CN" sz="5400" b="1" smtClean="0">
                <a:solidFill>
                  <a:srgbClr val="00FF00"/>
                </a:solidFill>
                <a:cs typeface="Arial" charset="0"/>
              </a:rPr>
              <a:t> </a:t>
            </a:r>
            <a:r>
              <a:rPr lang="en-US" altLang="ja-JP" sz="5400" b="1" smtClean="0">
                <a:solidFill>
                  <a:srgbClr val="00FF00"/>
                </a:solidFill>
                <a:cs typeface="Arial" charset="0"/>
              </a:rPr>
              <a:t>1:18-19</a:t>
            </a:r>
            <a:endParaRPr lang="en-US" sz="5400" b="1" smtClean="0">
              <a:solidFill>
                <a:srgbClr val="00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5858" name="Rectangle 2"/>
          <p:cNvSpPr>
            <a:spLocks noGrp="1" noChangeArrowheads="1"/>
          </p:cNvSpPr>
          <p:nvPr>
            <p:ph type="title"/>
          </p:nvPr>
        </p:nvSpPr>
        <p:spPr/>
        <p:txBody>
          <a:bodyPr/>
          <a:lstStyle/>
          <a:p>
            <a:pPr eaLnBrk="1" hangingPunct="1">
              <a:defRPr/>
            </a:pPr>
            <a:r>
              <a:rPr lang="en-US" smtClean="0">
                <a:cs typeface="+mj-cs"/>
              </a:rPr>
              <a:t>Rom. 1:20 NAS</a:t>
            </a:r>
          </a:p>
        </p:txBody>
      </p:sp>
      <p:pic>
        <p:nvPicPr>
          <p:cNvPr id="4454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5860"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smtClean="0">
                <a:solidFill>
                  <a:srgbClr val="66FF33"/>
                </a:solidFill>
                <a:cs typeface="Arial" charset="0"/>
              </a:rPr>
              <a:t>罗马书</a:t>
            </a:r>
            <a:r>
              <a:rPr lang="en-US" altLang="zh-CN" sz="5400" b="1" smtClean="0">
                <a:solidFill>
                  <a:srgbClr val="66FF33"/>
                </a:solidFill>
                <a:cs typeface="Arial" charset="0"/>
              </a:rPr>
              <a:t> </a:t>
            </a:r>
            <a:r>
              <a:rPr lang="en-US" altLang="ja-JP" sz="5400" b="1" smtClean="0">
                <a:solidFill>
                  <a:srgbClr val="66FF33"/>
                </a:solidFill>
                <a:cs typeface="Arial" charset="0"/>
              </a:rPr>
              <a:t>1:20</a:t>
            </a:r>
            <a:endParaRPr lang="en-US" sz="5400" b="1" smtClean="0">
              <a:solidFill>
                <a:srgbClr val="66FF33"/>
              </a:solidFill>
              <a:cs typeface="Arial" charset="0"/>
            </a:endParaRPr>
          </a:p>
        </p:txBody>
      </p:sp>
      <p:sp>
        <p:nvSpPr>
          <p:cNvPr id="2425861" name="Text Box 5"/>
          <p:cNvSpPr txBox="1">
            <a:spLocks noChangeArrowheads="1"/>
          </p:cNvSpPr>
          <p:nvPr/>
        </p:nvSpPr>
        <p:spPr bwMode="auto">
          <a:xfrm>
            <a:off x="762000" y="1908175"/>
            <a:ext cx="7543800" cy="3554413"/>
          </a:xfrm>
          <a:prstGeom prst="rect">
            <a:avLst/>
          </a:prstGeom>
          <a:noFill/>
          <a:ln>
            <a:noFill/>
          </a:ln>
          <a:effectLst>
            <a:outerShdw blurRad="63500" dist="38099" dir="27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500" b="1">
                <a:solidFill>
                  <a:schemeClr val="bg1"/>
                </a:solidFill>
                <a:cs typeface="Arial" charset="0"/>
              </a:rPr>
              <a:t>原来，自从创世以来，</a:t>
            </a:r>
            <a:r>
              <a:rPr lang="en-US" sz="4500" b="1">
                <a:solidFill>
                  <a:srgbClr val="FFFF00"/>
                </a:solidFill>
                <a:cs typeface="Arial" charset="0"/>
              </a:rPr>
              <a:t>神那不可见的本性，就是他永恒的大能和神性，都藉着所造之物，被人明白、被人看见，以致使人无法推诿。</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295062794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6594" name="Rectangle 2"/>
          <p:cNvSpPr>
            <a:spLocks noGrp="1" noChangeArrowheads="1"/>
          </p:cNvSpPr>
          <p:nvPr>
            <p:ph type="title"/>
          </p:nvPr>
        </p:nvSpPr>
        <p:spPr/>
        <p:txBody>
          <a:bodyPr/>
          <a:lstStyle/>
          <a:p>
            <a:pPr eaLnBrk="1" hangingPunct="1">
              <a:defRPr/>
            </a:pPr>
            <a:r>
              <a:rPr lang="en-US" smtClean="0">
                <a:cs typeface="+mj-cs"/>
              </a:rPr>
              <a:t>Extras—below here=========</a:t>
            </a:r>
          </a:p>
        </p:txBody>
      </p:sp>
      <p:sp>
        <p:nvSpPr>
          <p:cNvPr id="6126595" name="Rectangle 3"/>
          <p:cNvSpPr>
            <a:spLocks noGrp="1" noChangeArrowheads="1"/>
          </p:cNvSpPr>
          <p:nvPr>
            <p:ph type="body" idx="1"/>
          </p:nvPr>
        </p:nvSpPr>
        <p:spPr/>
        <p:txBody>
          <a:bodyPr/>
          <a:lstStyle/>
          <a:p>
            <a:pPr eaLnBrk="1" hangingPunct="1">
              <a:buFontTx/>
              <a:buNone/>
              <a:defRPr/>
            </a:pPr>
            <a:r>
              <a:rPr lang="en-US" sz="11700" b="1" smtClean="0">
                <a:solidFill>
                  <a:schemeClr val="bg1"/>
                </a:solidFill>
                <a:cs typeface="+mn-cs"/>
              </a:rPr>
              <a:t>END</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6594" name="Rectangle 2"/>
          <p:cNvSpPr>
            <a:spLocks noGrp="1" noChangeArrowheads="1"/>
          </p:cNvSpPr>
          <p:nvPr>
            <p:ph type="title"/>
          </p:nvPr>
        </p:nvSpPr>
        <p:spPr/>
        <p:txBody>
          <a:bodyPr/>
          <a:lstStyle/>
          <a:p>
            <a:pPr eaLnBrk="1" hangingPunct="1">
              <a:defRPr/>
            </a:pPr>
            <a:r>
              <a:rPr lang="en-US" smtClean="0">
                <a:cs typeface="+mj-cs"/>
              </a:rPr>
              <a:t>Extras—below here=========</a:t>
            </a:r>
          </a:p>
        </p:txBody>
      </p:sp>
      <p:sp>
        <p:nvSpPr>
          <p:cNvPr id="6126595" name="Rectangle 3"/>
          <p:cNvSpPr>
            <a:spLocks noGrp="1" noChangeArrowheads="1"/>
          </p:cNvSpPr>
          <p:nvPr>
            <p:ph type="body" idx="1"/>
          </p:nvPr>
        </p:nvSpPr>
        <p:spPr/>
        <p:txBody>
          <a:bodyPr/>
          <a:lstStyle/>
          <a:p>
            <a:pPr marL="0" indent="0" eaLnBrk="1" hangingPunct="1">
              <a:buFontTx/>
              <a:buNone/>
              <a:defRPr/>
            </a:pPr>
            <a:r>
              <a:rPr lang="en-US" sz="9600" b="1" dirty="0" smtClean="0">
                <a:solidFill>
                  <a:schemeClr val="bg1"/>
                </a:solidFill>
                <a:cs typeface="+mn-cs"/>
              </a:rPr>
              <a:t>No need to translate slides 97-103</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r>
              <a:rPr lang="en-US">
                <a:latin typeface="Arial" charset="0"/>
              </a:rPr>
              <a:t>H pylori w/poison</a:t>
            </a:r>
          </a:p>
        </p:txBody>
      </p:sp>
      <p:pic>
        <p:nvPicPr>
          <p:cNvPr id="453635" name="Picture 3" descr="021 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2575"/>
            <a:ext cx="8382000"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eaLnBrk="1" hangingPunct="1"/>
            <a:r>
              <a:rPr lang="en-US">
                <a:latin typeface="Arial" charset="0"/>
              </a:rPr>
              <a:t>H pylori w/poison</a:t>
            </a:r>
          </a:p>
        </p:txBody>
      </p:sp>
      <p:pic>
        <p:nvPicPr>
          <p:cNvPr id="455683" name="Picture 3" descr="HPYLO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013" y="130175"/>
            <a:ext cx="8043862"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pPr eaLnBrk="1" hangingPunct="1"/>
            <a:r>
              <a:rPr lang="en-US">
                <a:latin typeface="Arial" charset="0"/>
              </a:rPr>
              <a:t>H pylori Mutant</a:t>
            </a:r>
          </a:p>
        </p:txBody>
      </p:sp>
      <p:pic>
        <p:nvPicPr>
          <p:cNvPr id="457731" name="Picture 3" descr="022 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4163"/>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Office Theme">
  <a:themeElements>
    <a:clrScheme name="3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4_Office Theme">
  <a:themeElements>
    <a:clrScheme name="8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84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Office Theme">
  <a:themeElements>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2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Office Theme">
  <a:themeElements>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2_Office Theme">
  <a:themeElements>
    <a:clrScheme name="3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7_Office Theme">
  <a:themeElements>
    <a:clrScheme name="4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6_Office Theme">
  <a:themeElements>
    <a:clrScheme name="3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6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7_Office Theme">
  <a:themeElements>
    <a:clrScheme name="3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8_Office Theme">
  <a:themeElements>
    <a:clrScheme name="3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26635</TotalTime>
  <Words>5457</Words>
  <Application>Microsoft Macintosh PowerPoint</Application>
  <PresentationFormat>On-screen Show (4:3)</PresentationFormat>
  <Paragraphs>677</Paragraphs>
  <Slides>102</Slides>
  <Notes>97</Notes>
  <HiddenSlides>6</HiddenSlides>
  <MMClips>0</MMClips>
  <ScaleCrop>false</ScaleCrop>
  <HeadingPairs>
    <vt:vector size="4" baseType="variant">
      <vt:variant>
        <vt:lpstr>Theme</vt:lpstr>
      </vt:variant>
      <vt:variant>
        <vt:i4>65</vt:i4>
      </vt:variant>
      <vt:variant>
        <vt:lpstr>Slide Titles</vt:lpstr>
      </vt:variant>
      <vt:variant>
        <vt:i4>102</vt:i4>
      </vt:variant>
    </vt:vector>
  </HeadingPairs>
  <TitlesOfParts>
    <vt:vector size="167" baseType="lpstr">
      <vt:lpstr>Default Design</vt:lpstr>
      <vt:lpstr>1_Default Design</vt:lpstr>
      <vt:lpstr>3_Default Design</vt:lpstr>
      <vt:lpstr>Beam</vt:lpstr>
      <vt:lpstr>2_Default Design</vt:lpstr>
      <vt:lpstr>7_Default Design</vt:lpstr>
      <vt:lpstr>4_Default Design</vt:lpstr>
      <vt:lpstr>Blank Black</vt:lpstr>
      <vt:lpstr>8_Default Design</vt:lpstr>
      <vt:lpstr>19_Office Theme</vt:lpstr>
      <vt:lpstr>20_Office Theme</vt:lpstr>
      <vt:lpstr>16_Office Theme</vt:lpstr>
      <vt:lpstr>25_Office Theme</vt:lpstr>
      <vt:lpstr>29_Office Theme</vt:lpstr>
      <vt:lpstr>17_Office Theme</vt:lpstr>
      <vt:lpstr>26_Office Theme</vt:lpstr>
      <vt:lpstr>18_Office Theme</vt:lpstr>
      <vt:lpstr>39_Office Theme</vt:lpstr>
      <vt:lpstr>41_Office Theme</vt:lpstr>
      <vt:lpstr>42_Office Theme</vt:lpstr>
      <vt:lpstr>21_Office Theme</vt:lpstr>
      <vt:lpstr>33_Office Theme</vt:lpstr>
      <vt:lpstr>1_Office Theme</vt:lpstr>
      <vt:lpstr>34_Office Theme</vt:lpstr>
      <vt:lpstr>Office Theme</vt:lpstr>
      <vt:lpstr>44_Office Theme</vt:lpstr>
      <vt:lpstr>15_Office Theme</vt:lpstr>
      <vt:lpstr>3_Office Theme</vt:lpstr>
      <vt:lpstr>30_Office Theme</vt:lpstr>
      <vt:lpstr>35_Office Theme</vt:lpstr>
      <vt:lpstr>22_Office Theme</vt:lpstr>
      <vt:lpstr>27_Office Theme</vt:lpstr>
      <vt:lpstr>23_Office Theme</vt:lpstr>
      <vt:lpstr>24_Office Theme</vt:lpstr>
      <vt:lpstr>54_Office Theme</vt:lpstr>
      <vt:lpstr>43_Office Theme</vt:lpstr>
      <vt:lpstr>28_Office Theme</vt:lpstr>
      <vt:lpstr>45_Office Theme</vt:lpstr>
      <vt:lpstr>31_Office Theme</vt:lpstr>
      <vt:lpstr>16_Default Design</vt:lpstr>
      <vt:lpstr>50_Office Theme</vt:lpstr>
      <vt:lpstr>70_Office Theme</vt:lpstr>
      <vt:lpstr>66_Office Theme</vt:lpstr>
      <vt:lpstr>84_Office Theme</vt:lpstr>
      <vt:lpstr>12_Office Theme</vt:lpstr>
      <vt:lpstr>7_Office Theme</vt:lpstr>
      <vt:lpstr>46_Office Theme</vt:lpstr>
      <vt:lpstr>32_Office Theme</vt:lpstr>
      <vt:lpstr>64_Office Theme</vt:lpstr>
      <vt:lpstr>51_Office Theme</vt:lpstr>
      <vt:lpstr>47_Office Theme</vt:lpstr>
      <vt:lpstr>49_Office Theme</vt:lpstr>
      <vt:lpstr>36_Office Theme</vt:lpstr>
      <vt:lpstr>4_Office Theme</vt:lpstr>
      <vt:lpstr>37_Office Theme</vt:lpstr>
      <vt:lpstr>38_Office Theme</vt:lpstr>
      <vt:lpstr>40_Office Theme</vt:lpstr>
      <vt:lpstr>1_Blank Black</vt:lpstr>
      <vt:lpstr>9_Default Design</vt:lpstr>
      <vt:lpstr>Cascade</vt:lpstr>
      <vt:lpstr>12_Default Design</vt:lpstr>
      <vt:lpstr>6_Default Design</vt:lpstr>
      <vt:lpstr>5_Default Design</vt:lpstr>
      <vt:lpstr>10_Default Design</vt:lpstr>
      <vt:lpstr>20_Default Design</vt:lpstr>
      <vt:lpstr>Template Suite 1-Title 01359</vt:lpstr>
      <vt:lpstr>AiG web site #1</vt:lpstr>
      <vt:lpstr>NAS 1998—no debate</vt:lpstr>
      <vt:lpstr>进化的生命之树</vt:lpstr>
      <vt:lpstr>哲学大自然主义的定义</vt:lpstr>
      <vt:lpstr>Gen. 1:11-12 “kinds” NAS</vt:lpstr>
      <vt:lpstr>Gen. 1:21, 25 “kinds” NAS</vt:lpstr>
      <vt:lpstr>Cat Kind 03118</vt:lpstr>
      <vt:lpstr>Elephant Kind 03120</vt:lpstr>
      <vt:lpstr>Horse Kind 03121</vt:lpstr>
      <vt:lpstr>Gen. 6:19-20 “kinds” NAS</vt:lpstr>
      <vt:lpstr>Creation forest</vt:lpstr>
      <vt:lpstr>Evolution tree  vs creation forest</vt:lpstr>
      <vt:lpstr>Assumptions Facts-Interpretations astronomy</vt:lpstr>
      <vt:lpstr>2 Guys Books-Dog Kind 2 01879</vt:lpstr>
      <vt:lpstr>Evol V vs Crea H 01427</vt:lpstr>
      <vt:lpstr>Discover cover 2005</vt:lpstr>
      <vt:lpstr>Dogs--Discover</vt:lpstr>
      <vt:lpstr>Darwin's Finches--Discover</vt:lpstr>
      <vt:lpstr>Does the fossil record confirm E or C?</vt:lpstr>
      <vt:lpstr>Grand Canyon – calendar 2004 Aug.</vt:lpstr>
      <vt:lpstr>Geologic Timescale 00089</vt:lpstr>
      <vt:lpstr>“哺乳动物的进化”</vt:lpstr>
      <vt:lpstr>Gould 1977—on fossils—trade secret </vt:lpstr>
      <vt:lpstr>Mammal evolution 2</vt:lpstr>
      <vt:lpstr>Mammal evolution 3</vt:lpstr>
      <vt:lpstr>Abrupt appearance and stasis</vt:lpstr>
      <vt:lpstr>PowerPoint Presentation</vt:lpstr>
      <vt:lpstr>PowerPoint Presentation</vt:lpstr>
      <vt:lpstr>PowerPoint Presentation</vt:lpstr>
      <vt:lpstr>PowerPoint Presentation</vt:lpstr>
      <vt:lpstr>Blue-green algae unchanged in 3.5 billion years</vt:lpstr>
      <vt:lpstr>Evolution tree  vs creation forest</vt:lpstr>
      <vt:lpstr>PowerPoint Presentation</vt:lpstr>
      <vt:lpstr>Sand art--cross</vt:lpstr>
      <vt:lpstr>Gitt 1997—no known law</vt:lpstr>
      <vt:lpstr>PowerPoint Presentation</vt:lpstr>
      <vt:lpstr>PowerPoint Presentation</vt:lpstr>
      <vt:lpstr>PowerPoint Presentation</vt:lpstr>
      <vt:lpstr>PowerPoint Presentation</vt:lpstr>
      <vt:lpstr>Products operation science</vt:lpstr>
      <vt:lpstr>Midge</vt:lpstr>
      <vt:lpstr>DNA picture and letters</vt:lpstr>
      <vt:lpstr>PowerPoint Presentation</vt:lpstr>
      <vt:lpstr>PowerPoint Presentation</vt:lpstr>
      <vt:lpstr>PowerPoint Presentation</vt:lpstr>
      <vt:lpstr>PowerPoint Presentation</vt:lpstr>
      <vt:lpstr>Miller's Experiment</vt:lpstr>
      <vt:lpstr>Plain Rock Background - old</vt:lpstr>
      <vt:lpstr>PowerPoint Presentation</vt:lpstr>
      <vt:lpstr>Genetic variation—peas</vt:lpstr>
      <vt:lpstr>Chicken Variations 03046</vt:lpstr>
      <vt:lpstr>Horse Variations 03047</vt:lpstr>
      <vt:lpstr>Dog Variations 03045</vt:lpstr>
      <vt:lpstr>Skin Tones Line-up 03051</vt:lpstr>
      <vt:lpstr>Beetles</vt:lpstr>
      <vt:lpstr>所谓的进化机制</vt:lpstr>
      <vt:lpstr>自然选择是个事实。</vt:lpstr>
      <vt:lpstr>Majerus 2007—peppered moth </vt:lpstr>
      <vt:lpstr>Peppered moths</vt:lpstr>
      <vt:lpstr>Genetic variation—dogs</vt:lpstr>
      <vt:lpstr>Dog Kind 01146</vt:lpstr>
      <vt:lpstr>Dog Kind–No New Information 01147</vt:lpstr>
      <vt:lpstr>Dog medium fur length--animated </vt:lpstr>
      <vt:lpstr>Dogs – Natural Selection Cold/Hot</vt:lpstr>
      <vt:lpstr>自然选择—续航力, 不是来源</vt:lpstr>
      <vt:lpstr>自然选择—续航力, 不是来源</vt:lpstr>
      <vt:lpstr>突变能否提供进化所需要的新信息？</vt:lpstr>
      <vt:lpstr>'TNR' mutant</vt:lpstr>
      <vt:lpstr>PowerPoint Presentation</vt:lpstr>
      <vt:lpstr>Chinese boy w/ 31 toes &amp; fingers</vt:lpstr>
      <vt:lpstr>Fruit fly mutations</vt:lpstr>
      <vt:lpstr>突变是事实。</vt:lpstr>
      <vt:lpstr>Computer</vt:lpstr>
      <vt:lpstr>Spetner 1998 (Q569) reduce info</vt:lpstr>
      <vt:lpstr>阿米巴与马的脱氧核糖核酸</vt:lpstr>
      <vt:lpstr>Rom. 8:22 NAS—groaning creation 00792</vt:lpstr>
      <vt:lpstr>突变是事实</vt:lpstr>
      <vt:lpstr>PowerPoint Presentation</vt:lpstr>
      <vt:lpstr>Train: Cinci to Atlanta</vt:lpstr>
      <vt:lpstr>Train: NS &amp; M--increased info</vt:lpstr>
      <vt:lpstr>Train: NS &amp; M--decreased info</vt:lpstr>
      <vt:lpstr>Evolution tree  vs creation forest</vt:lpstr>
      <vt:lpstr>PowerPoint Presentation</vt:lpstr>
      <vt:lpstr>没有证据，没有化石，没有资料</vt:lpstr>
      <vt:lpstr>Assumptions Facts-Interpretations astronomy</vt:lpstr>
      <vt:lpstr>Scientist &amp; Bible—layered new</vt:lpstr>
      <vt:lpstr>PowerPoint Presentation</vt:lpstr>
      <vt:lpstr>AiG web site #1</vt:lpstr>
      <vt:lpstr>PowerPoint Presentation</vt:lpstr>
      <vt:lpstr>Rom. 1:18-19 NAS</vt:lpstr>
      <vt:lpstr>Rom. 1:20 NAS</vt:lpstr>
      <vt:lpstr>Black blank------------extras</vt:lpstr>
      <vt:lpstr>創造链接地址 BibleStudyDownloads.org</vt:lpstr>
      <vt:lpstr>Extras—below here=========</vt:lpstr>
      <vt:lpstr>Extras—below here=========</vt:lpstr>
      <vt:lpstr>H pylori w/poison</vt:lpstr>
      <vt:lpstr>H pylori w/poison</vt:lpstr>
      <vt:lpstr>H pylori Mutant</vt:lpstr>
      <vt:lpstr>H pylori Mutant</vt:lpstr>
      <vt:lpstr>H pylori Dies &amp; Survives</vt:lpstr>
      <vt:lpstr>H pylori Dies &amp; Survives</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684</cp:revision>
  <dcterms:created xsi:type="dcterms:W3CDTF">2013-04-01T01:52:08Z</dcterms:created>
  <dcterms:modified xsi:type="dcterms:W3CDTF">2017-11-14T16:47:15Z</dcterms:modified>
</cp:coreProperties>
</file>