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1.xml" ContentType="application/vnd.openxmlformats-officedocument.theme+xml"/>
  <Override PartName="/ppt/slideLayouts/slideLayout116.xml" ContentType="application/vnd.openxmlformats-officedocument.presentationml.slideLayout+xml"/>
  <Override PartName="/ppt/theme/theme12.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3.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4.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5.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6.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 id="2147483703" r:id="rId2"/>
    <p:sldMasterId id="2147483784" r:id="rId3"/>
    <p:sldMasterId id="2147483799" r:id="rId4"/>
    <p:sldMasterId id="2147483811" r:id="rId5"/>
    <p:sldMasterId id="2147483813" r:id="rId6"/>
    <p:sldMasterId id="2147483829" r:id="rId7"/>
    <p:sldMasterId id="2147483845" r:id="rId8"/>
    <p:sldMasterId id="2147483857" r:id="rId9"/>
    <p:sldMasterId id="2147483869" r:id="rId10"/>
    <p:sldMasterId id="2147483881" r:id="rId11"/>
    <p:sldMasterId id="2147483895" r:id="rId12"/>
    <p:sldMasterId id="2147483897" r:id="rId13"/>
    <p:sldMasterId id="2147483909" r:id="rId14"/>
    <p:sldMasterId id="2147483921" r:id="rId15"/>
    <p:sldMasterId id="2147483933" r:id="rId16"/>
    <p:sldMasterId id="2147483946" r:id="rId17"/>
  </p:sldMasterIdLst>
  <p:notesMasterIdLst>
    <p:notesMasterId r:id="rId54"/>
  </p:notesMasterIdLst>
  <p:sldIdLst>
    <p:sldId id="294" r:id="rId18"/>
    <p:sldId id="295" r:id="rId19"/>
    <p:sldId id="296" r:id="rId20"/>
    <p:sldId id="297" r:id="rId21"/>
    <p:sldId id="298" r:id="rId22"/>
    <p:sldId id="299" r:id="rId23"/>
    <p:sldId id="300" r:id="rId24"/>
    <p:sldId id="301" r:id="rId25"/>
    <p:sldId id="302" r:id="rId26"/>
    <p:sldId id="307" r:id="rId27"/>
    <p:sldId id="308" r:id="rId28"/>
    <p:sldId id="309" r:id="rId29"/>
    <p:sldId id="303" r:id="rId30"/>
    <p:sldId id="304" r:id="rId31"/>
    <p:sldId id="306" r:id="rId32"/>
    <p:sldId id="311" r:id="rId33"/>
    <p:sldId id="310" r:id="rId34"/>
    <p:sldId id="312" r:id="rId35"/>
    <p:sldId id="313" r:id="rId36"/>
    <p:sldId id="305"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292" r:id="rId52"/>
    <p:sldId id="293"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71" d="100"/>
          <a:sy n="71" d="100"/>
        </p:scale>
        <p:origin x="-104" y="-800"/>
      </p:cViewPr>
      <p:guideLst>
        <p:guide orient="horz" pos="2160"/>
        <p:guide pos="2880"/>
      </p:guideLst>
    </p:cSldViewPr>
  </p:slideViewPr>
  <p:notesTextViewPr>
    <p:cViewPr>
      <p:scale>
        <a:sx n="100" d="100"/>
        <a:sy n="100" d="100"/>
      </p:scale>
      <p:origin x="0" y="0"/>
    </p:cViewPr>
  </p:notesTextViewPr>
  <p:sorterViewPr>
    <p:cViewPr>
      <p:scale>
        <a:sx n="106" d="100"/>
        <a:sy n="106" d="100"/>
      </p:scale>
      <p:origin x="0" y="121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 Target="slides/slide1.xml"/><Relationship Id="rId19" Type="http://schemas.openxmlformats.org/officeDocument/2006/relationships/slide" Target="slides/slide2.xml"/><Relationship Id="rId50" Type="http://schemas.openxmlformats.org/officeDocument/2006/relationships/slide" Target="slides/slide33.xml"/><Relationship Id="rId51" Type="http://schemas.openxmlformats.org/officeDocument/2006/relationships/slide" Target="slides/slide34.xml"/><Relationship Id="rId52" Type="http://schemas.openxmlformats.org/officeDocument/2006/relationships/slide" Target="slides/slide35.xml"/><Relationship Id="rId53" Type="http://schemas.openxmlformats.org/officeDocument/2006/relationships/slide" Target="slides/slide36.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23.xml"/><Relationship Id="rId41" Type="http://schemas.openxmlformats.org/officeDocument/2006/relationships/slide" Target="slides/slide24.xml"/><Relationship Id="rId42" Type="http://schemas.openxmlformats.org/officeDocument/2006/relationships/slide" Target="slides/slide25.xml"/><Relationship Id="rId43" Type="http://schemas.openxmlformats.org/officeDocument/2006/relationships/slide" Target="slides/slide26.xml"/><Relationship Id="rId44" Type="http://schemas.openxmlformats.org/officeDocument/2006/relationships/slide" Target="slides/slide27.xml"/><Relationship Id="rId45" Type="http://schemas.openxmlformats.org/officeDocument/2006/relationships/slide" Target="slides/slide28.xml"/><Relationship Id="rId46" Type="http://schemas.openxmlformats.org/officeDocument/2006/relationships/slide" Target="slides/slide29.xml"/><Relationship Id="rId47" Type="http://schemas.openxmlformats.org/officeDocument/2006/relationships/slide" Target="slides/slide30.xml"/><Relationship Id="rId48" Type="http://schemas.openxmlformats.org/officeDocument/2006/relationships/slide" Target="slides/slide31.xml"/><Relationship Id="rId49" Type="http://schemas.openxmlformats.org/officeDocument/2006/relationships/slide" Target="slides/slide3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3.xml"/><Relationship Id="rId31" Type="http://schemas.openxmlformats.org/officeDocument/2006/relationships/slide" Target="slides/slide14.xml"/><Relationship Id="rId32" Type="http://schemas.openxmlformats.org/officeDocument/2006/relationships/slide" Target="slides/slide15.xml"/><Relationship Id="rId33" Type="http://schemas.openxmlformats.org/officeDocument/2006/relationships/slide" Target="slides/slide16.xml"/><Relationship Id="rId34" Type="http://schemas.openxmlformats.org/officeDocument/2006/relationships/slide" Target="slides/slide17.xml"/><Relationship Id="rId35" Type="http://schemas.openxmlformats.org/officeDocument/2006/relationships/slide" Target="slides/slide18.xml"/><Relationship Id="rId36" Type="http://schemas.openxmlformats.org/officeDocument/2006/relationships/slide" Target="slides/slide19.xml"/><Relationship Id="rId37" Type="http://schemas.openxmlformats.org/officeDocument/2006/relationships/slide" Target="slides/slide20.xml"/><Relationship Id="rId38" Type="http://schemas.openxmlformats.org/officeDocument/2006/relationships/slide" Target="slides/slide21.xml"/><Relationship Id="rId39" Type="http://schemas.openxmlformats.org/officeDocument/2006/relationships/slide" Target="slides/slide22.xml"/><Relationship Id="rId20" Type="http://schemas.openxmlformats.org/officeDocument/2006/relationships/slide" Target="slides/slide3.xml"/><Relationship Id="rId21" Type="http://schemas.openxmlformats.org/officeDocument/2006/relationships/slide" Target="slides/slide4.xml"/><Relationship Id="rId22" Type="http://schemas.openxmlformats.org/officeDocument/2006/relationships/slide" Target="slides/slide5.xml"/><Relationship Id="rId23" Type="http://schemas.openxmlformats.org/officeDocument/2006/relationships/slide" Target="slides/slide6.xml"/><Relationship Id="rId24" Type="http://schemas.openxmlformats.org/officeDocument/2006/relationships/slide" Target="slides/slide7.xml"/><Relationship Id="rId25" Type="http://schemas.openxmlformats.org/officeDocument/2006/relationships/slide" Target="slides/slide8.xml"/><Relationship Id="rId26" Type="http://schemas.openxmlformats.org/officeDocument/2006/relationships/slide" Target="slides/slide9.xml"/><Relationship Id="rId27" Type="http://schemas.openxmlformats.org/officeDocument/2006/relationships/slide" Target="slides/slide10.xml"/><Relationship Id="rId28" Type="http://schemas.openxmlformats.org/officeDocument/2006/relationships/slide" Target="slides/slide11.xml"/><Relationship Id="rId29" Type="http://schemas.openxmlformats.org/officeDocument/2006/relationships/slide" Target="slides/slide12.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DA80B7-A384-3445-9D7E-F5CC4FFB5EE2}" type="datetimeFigureOut">
              <a:rPr lang="en-US" smtClean="0"/>
              <a:t>2/7/15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82AEC3-3BA1-7042-AF25-EDAB5D79D511}" type="slidenum">
              <a:rPr lang="en-US" smtClean="0"/>
              <a:t>‹#›</a:t>
            </a:fld>
            <a:endParaRPr lang="en-US"/>
          </a:p>
        </p:txBody>
      </p:sp>
    </p:spTree>
    <p:extLst>
      <p:ext uri="{BB962C8B-B14F-4D97-AF65-F5344CB8AC3E}">
        <p14:creationId xmlns:p14="http://schemas.microsoft.com/office/powerpoint/2010/main" val="21566532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fld id="{E2B41259-C82A-7644-882B-0E0C4CD78D85}" type="slidenum">
              <a:rPr lang="zh-CN" altLang="en-US" sz="1200">
                <a:solidFill>
                  <a:prstClr val="black"/>
                </a:solidFill>
                <a:ea typeface="ＭＳ Ｐゴシック" charset="0"/>
                <a:cs typeface="ＭＳ Ｐゴシック" charset="0"/>
              </a:rPr>
              <a:pPr eaLnBrk="1" hangingPunct="1"/>
              <a:t>1</a:t>
            </a:fld>
            <a:endParaRPr lang="en-US" altLang="zh-CN" sz="1200">
              <a:solidFill>
                <a:prstClr val="black"/>
              </a:solidFill>
              <a:ea typeface="ＭＳ Ｐゴシック" charset="0"/>
              <a:cs typeface="ＭＳ Ｐゴシック" charset="0"/>
            </a:endParaRPr>
          </a:p>
        </p:txBody>
      </p:sp>
      <p:sp>
        <p:nvSpPr>
          <p:cNvPr id="693250" name="Rectangle 2"/>
          <p:cNvSpPr>
            <a:spLocks noGrp="1" noRot="1" noChangeAspect="1" noChangeArrowheads="1" noTextEdit="1"/>
          </p:cNvSpPr>
          <p:nvPr>
            <p:ph type="sldImg"/>
          </p:nvPr>
        </p:nvSpPr>
        <p:spPr>
          <a:solidFill>
            <a:srgbClr val="FFFFFF"/>
          </a:solidFill>
          <a:ln/>
        </p:spPr>
      </p:sp>
      <p:sp>
        <p:nvSpPr>
          <p:cNvPr id="6932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fld id="{068FE32D-68E5-42F4-8520-15D6F6A02267}" type="slidenum">
              <a:rPr lang="en-GB" sz="1200">
                <a:solidFill>
                  <a:prstClr val="white"/>
                </a:solidFill>
              </a:rPr>
              <a:pPr/>
              <a:t>10</a:t>
            </a:fld>
            <a:endParaRPr lang="en-GB" sz="1200">
              <a:solidFill>
                <a:prstClr val="white"/>
              </a:solidFill>
            </a:endParaRPr>
          </a:p>
        </p:txBody>
      </p:sp>
      <p:sp>
        <p:nvSpPr>
          <p:cNvPr id="832514" name="Rectangle 2"/>
          <p:cNvSpPr>
            <a:spLocks noGrp="1" noRot="1" noChangeAspect="1" noChangeArrowheads="1" noTextEdit="1"/>
          </p:cNvSpPr>
          <p:nvPr>
            <p:ph type="sldImg"/>
          </p:nvPr>
        </p:nvSpPr>
        <p:spPr>
          <a:solidFill>
            <a:srgbClr val="FFFFFF"/>
          </a:solidFill>
          <a:ln/>
        </p:spPr>
      </p:sp>
      <p:sp>
        <p:nvSpPr>
          <p:cNvPr id="832515"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zh-CN" altLang="en-US" smtClean="0">
              <a:ea typeface="SimSun"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fld id="{027ADF8F-1837-4579-9A57-1ABE544EFCED}" type="slidenum">
              <a:rPr lang="en-GB" sz="1200">
                <a:solidFill>
                  <a:prstClr val="white"/>
                </a:solidFill>
              </a:rPr>
              <a:pPr/>
              <a:t>11</a:t>
            </a:fld>
            <a:endParaRPr lang="en-GB" sz="1200">
              <a:solidFill>
                <a:prstClr val="white"/>
              </a:solidFill>
            </a:endParaRPr>
          </a:p>
        </p:txBody>
      </p:sp>
      <p:sp>
        <p:nvSpPr>
          <p:cNvPr id="828418" name="Rectangle 2"/>
          <p:cNvSpPr>
            <a:spLocks noGrp="1" noRot="1" noChangeAspect="1" noChangeArrowheads="1" noTextEdit="1"/>
          </p:cNvSpPr>
          <p:nvPr>
            <p:ph type="sldImg"/>
          </p:nvPr>
        </p:nvSpPr>
        <p:spPr>
          <a:ln/>
        </p:spPr>
      </p:sp>
      <p:sp>
        <p:nvSpPr>
          <p:cNvPr id="828419"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r>
              <a:rPr lang="en-US" smtClean="0"/>
              <a:t>The Amil view does not view the book of Revelation in chronological order.  It puts chapter 20 BEFORE chapter 19 as it sees the Rev 20 millennium as the present church age that is followed by Christ</a:t>
            </a:r>
            <a:r>
              <a:rPr lang="ja-JP" altLang="en-US" smtClean="0"/>
              <a:t>’</a:t>
            </a:r>
            <a:r>
              <a:rPr lang="en-US" altLang="ja-JP" smtClean="0"/>
              <a:t>s return in Rev 19.</a:t>
            </a: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fld id="{D0A85E08-D5EA-4DAA-9F12-D9A722AE214E}" type="slidenum">
              <a:rPr lang="en-GB" sz="1200">
                <a:solidFill>
                  <a:prstClr val="white"/>
                </a:solidFill>
              </a:rPr>
              <a:pPr/>
              <a:t>12</a:t>
            </a:fld>
            <a:endParaRPr lang="en-GB" sz="1200">
              <a:solidFill>
                <a:prstClr val="white"/>
              </a:solidFill>
            </a:endParaRPr>
          </a:p>
        </p:txBody>
      </p:sp>
      <p:sp>
        <p:nvSpPr>
          <p:cNvPr id="830466" name="Rectangle 2"/>
          <p:cNvSpPr>
            <a:spLocks noGrp="1" noRot="1" noChangeAspect="1" noChangeArrowheads="1" noTextEdit="1"/>
          </p:cNvSpPr>
          <p:nvPr>
            <p:ph type="sldImg"/>
          </p:nvPr>
        </p:nvSpPr>
        <p:spPr>
          <a:ln/>
        </p:spPr>
      </p:sp>
      <p:sp>
        <p:nvSpPr>
          <p:cNvPr id="830467"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r>
              <a:rPr lang="en-US" smtClean="0"/>
              <a:t>Like the Amil view, the Postmil view also does not view the book of Revelation in chronological order.  It puts chapter 20 BEFORE chapter 19 as it sees the Rev 20 millennium as the present church age that is followed by Christ</a:t>
            </a:r>
            <a:r>
              <a:rPr lang="ja-JP" altLang="en-US" smtClean="0"/>
              <a:t>’</a:t>
            </a:r>
            <a:r>
              <a:rPr lang="en-US" altLang="ja-JP" smtClean="0"/>
              <a:t>s return in Rev 19.  However, it has even more difficulties as it sees the judgments of Rev 6-18 during a millennium that supposedly gets better and better, while these chapters show the world getting progressingly worse.</a:t>
            </a: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r" defTabSz="914400" eaLnBrk="1" fontAlgn="base" hangingPunct="1">
              <a:spcBef>
                <a:spcPct val="0"/>
              </a:spcBef>
              <a:spcAft>
                <a:spcPct val="0"/>
              </a:spcAft>
            </a:pPr>
            <a:fld id="{72E3EBA6-DE4B-0042-8EAC-9E436FAF6099}" type="slidenum">
              <a:rPr lang="zh-CN" altLang="en-US" sz="1200">
                <a:solidFill>
                  <a:prstClr val="black"/>
                </a:solidFill>
                <a:ea typeface="ＭＳ Ｐゴシック" charset="0"/>
                <a:cs typeface="ＭＳ Ｐゴシック" charset="0"/>
              </a:rPr>
              <a:pPr algn="r" defTabSz="914400" eaLnBrk="1" fontAlgn="base" hangingPunct="1">
                <a:spcBef>
                  <a:spcPct val="0"/>
                </a:spcBef>
                <a:spcAft>
                  <a:spcPct val="0"/>
                </a:spcAft>
              </a:pPr>
              <a:t>13</a:t>
            </a:fld>
            <a:endParaRPr lang="en-US" altLang="zh-CN" sz="1200">
              <a:solidFill>
                <a:prstClr val="black"/>
              </a:solidFill>
              <a:ea typeface="ＭＳ Ｐゴシック" charset="0"/>
              <a:cs typeface="ＭＳ Ｐゴシック" charset="0"/>
            </a:endParaRPr>
          </a:p>
        </p:txBody>
      </p:sp>
      <p:sp>
        <p:nvSpPr>
          <p:cNvPr id="704514" name="Rectangle 2"/>
          <p:cNvSpPr>
            <a:spLocks noGrp="1" noRot="1" noChangeAspect="1" noChangeArrowheads="1" noTextEdit="1"/>
          </p:cNvSpPr>
          <p:nvPr>
            <p:ph type="sldImg"/>
          </p:nvPr>
        </p:nvSpPr>
        <p:spPr>
          <a:solidFill>
            <a:srgbClr val="FFFFFF"/>
          </a:solidFill>
          <a:ln/>
        </p:spPr>
      </p:sp>
      <p:sp>
        <p:nvSpPr>
          <p:cNvPr id="7045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fld id="{66354366-4AEE-9F41-9373-E1FC9C25070E}" type="slidenum">
              <a:rPr lang="zh-CN" altLang="en-US" sz="1200">
                <a:solidFill>
                  <a:srgbClr val="000000"/>
                </a:solidFill>
                <a:ea typeface="ＭＳ Ｐゴシック" charset="0"/>
                <a:cs typeface="ＭＳ Ｐゴシック" charset="0"/>
              </a:rPr>
              <a:pPr eaLnBrk="1" hangingPunct="1"/>
              <a:t>14</a:t>
            </a:fld>
            <a:endParaRPr lang="en-US" altLang="zh-CN" sz="1200">
              <a:solidFill>
                <a:srgbClr val="000000"/>
              </a:solidFill>
              <a:ea typeface="ＭＳ Ｐゴシック" charset="0"/>
              <a:cs typeface="ＭＳ Ｐゴシック" charset="0"/>
            </a:endParaRPr>
          </a:p>
        </p:txBody>
      </p:sp>
      <p:sp>
        <p:nvSpPr>
          <p:cNvPr id="706562" name="Rectangle 2"/>
          <p:cNvSpPr>
            <a:spLocks noGrp="1" noRot="1" noChangeAspect="1" noChangeArrowheads="1" noTextEdit="1"/>
          </p:cNvSpPr>
          <p:nvPr>
            <p:ph type="sldImg"/>
          </p:nvPr>
        </p:nvSpPr>
        <p:spPr>
          <a:solidFill>
            <a:srgbClr val="FFFFFF"/>
          </a:solidFill>
          <a:ln/>
        </p:spPr>
      </p:sp>
      <p:sp>
        <p:nvSpPr>
          <p:cNvPr id="7065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fld id="{6455EE34-68A7-B74B-8F5D-80CFB87240B0}" type="slidenum">
              <a:rPr lang="zh-CN" altLang="en-US" sz="1200">
                <a:solidFill>
                  <a:srgbClr val="000000"/>
                </a:solidFill>
                <a:ea typeface="ＭＳ Ｐゴシック" charset="0"/>
                <a:cs typeface="ＭＳ Ｐゴシック" charset="0"/>
              </a:rPr>
              <a:pPr eaLnBrk="1" hangingPunct="1"/>
              <a:t>15</a:t>
            </a:fld>
            <a:endParaRPr lang="en-US" altLang="zh-CN" sz="1200">
              <a:solidFill>
                <a:srgbClr val="000000"/>
              </a:solidFill>
              <a:ea typeface="ＭＳ Ｐゴシック" charset="0"/>
              <a:cs typeface="ＭＳ Ｐゴシック" charset="0"/>
            </a:endParaRPr>
          </a:p>
        </p:txBody>
      </p:sp>
      <p:sp>
        <p:nvSpPr>
          <p:cNvPr id="647170" name="Rectangle 2"/>
          <p:cNvSpPr>
            <a:spLocks noGrp="1" noRot="1" noChangeAspect="1" noChangeArrowheads="1" noTextEdit="1"/>
          </p:cNvSpPr>
          <p:nvPr>
            <p:ph type="sldImg"/>
          </p:nvPr>
        </p:nvSpPr>
        <p:spPr>
          <a:solidFill>
            <a:srgbClr val="FFFFFF"/>
          </a:solidFill>
          <a:ln/>
        </p:spPr>
      </p:sp>
      <p:sp>
        <p:nvSpPr>
          <p:cNvPr id="6471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515228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FEC2B4D5-2071-BE48-BC29-A27B60D371A2}" type="slidenum">
              <a:rPr lang="en-US">
                <a:solidFill>
                  <a:prstClr val="black"/>
                </a:solidFill>
              </a:rPr>
              <a:pPr/>
              <a:t>16</a:t>
            </a:fld>
            <a:endParaRPr lang="en-US">
              <a:solidFill>
                <a:prstClr val="black"/>
              </a:solidFill>
            </a:endParaRPr>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4A61E228-9FA1-8B42-B749-2F514A5DE7A4}" type="slidenum">
              <a:rPr lang="en-US">
                <a:solidFill>
                  <a:prstClr val="black"/>
                </a:solidFill>
              </a:rPr>
              <a:pPr/>
              <a:t>17</a:t>
            </a:fld>
            <a:endParaRPr lang="en-US">
              <a:solidFill>
                <a:prstClr val="black"/>
              </a:solidFill>
            </a:endParaRPr>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BBD399B4-B331-554E-8653-E9683FB01C46}" type="slidenum">
              <a:rPr lang="en-US">
                <a:solidFill>
                  <a:prstClr val="black"/>
                </a:solidFill>
              </a:rPr>
              <a:pPr/>
              <a:t>18</a:t>
            </a:fld>
            <a:endParaRPr lang="en-US">
              <a:solidFill>
                <a:prstClr val="black"/>
              </a:solidFill>
            </a:endParaRPr>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r" defTabSz="914400" eaLnBrk="1" fontAlgn="base" hangingPunct="1">
              <a:spcBef>
                <a:spcPct val="0"/>
              </a:spcBef>
              <a:spcAft>
                <a:spcPct val="0"/>
              </a:spcAft>
            </a:pPr>
            <a:fld id="{715EEF87-E7A7-4A4E-A54A-9777FABF67E1}" type="slidenum">
              <a:rPr lang="zh-CN" altLang="en-US" sz="1200">
                <a:solidFill>
                  <a:prstClr val="black"/>
                </a:solidFill>
                <a:ea typeface="ＭＳ Ｐゴシック" charset="0"/>
                <a:cs typeface="ＭＳ Ｐゴシック" charset="0"/>
              </a:rPr>
              <a:pPr algn="r" defTabSz="914400" eaLnBrk="1" fontAlgn="base" hangingPunct="1">
                <a:spcBef>
                  <a:spcPct val="0"/>
                </a:spcBef>
                <a:spcAft>
                  <a:spcPct val="0"/>
                </a:spcAft>
              </a:pPr>
              <a:t>20</a:t>
            </a:fld>
            <a:endParaRPr lang="en-US" altLang="zh-CN" sz="1200">
              <a:solidFill>
                <a:prstClr val="black"/>
              </a:solidFill>
              <a:ea typeface="ＭＳ Ｐゴシック" charset="0"/>
              <a:cs typeface="ＭＳ Ｐゴシック" charset="0"/>
            </a:endParaRPr>
          </a:p>
        </p:txBody>
      </p:sp>
      <p:sp>
        <p:nvSpPr>
          <p:cNvPr id="712706" name="Rectangle 2"/>
          <p:cNvSpPr>
            <a:spLocks noGrp="1" noRot="1" noChangeAspect="1" noChangeArrowheads="1" noTextEdit="1"/>
          </p:cNvSpPr>
          <p:nvPr>
            <p:ph type="sldImg"/>
          </p:nvPr>
        </p:nvSpPr>
        <p:spPr>
          <a:solidFill>
            <a:srgbClr val="FFFFFF"/>
          </a:solidFill>
          <a:ln/>
        </p:spPr>
      </p:sp>
      <p:sp>
        <p:nvSpPr>
          <p:cNvPr id="712707"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r" defTabSz="914400" eaLnBrk="1" fontAlgn="base" hangingPunct="1">
              <a:spcBef>
                <a:spcPct val="0"/>
              </a:spcBef>
              <a:spcAft>
                <a:spcPct val="0"/>
              </a:spcAft>
            </a:pPr>
            <a:fld id="{7981DF29-AC2A-D548-AA8C-EBBC4378ED9D}" type="slidenum">
              <a:rPr lang="zh-CN" altLang="en-US" sz="1200">
                <a:solidFill>
                  <a:prstClr val="black"/>
                </a:solidFill>
                <a:ea typeface="ＭＳ Ｐゴシック" charset="0"/>
                <a:cs typeface="ＭＳ Ｐゴシック" charset="0"/>
              </a:rPr>
              <a:pPr algn="r" defTabSz="914400" eaLnBrk="1" fontAlgn="base" hangingPunct="1">
                <a:spcBef>
                  <a:spcPct val="0"/>
                </a:spcBef>
                <a:spcAft>
                  <a:spcPct val="0"/>
                </a:spcAft>
              </a:pPr>
              <a:t>2</a:t>
            </a:fld>
            <a:endParaRPr lang="en-US" altLang="zh-CN" sz="1200">
              <a:solidFill>
                <a:prstClr val="black"/>
              </a:solidFill>
              <a:ea typeface="ＭＳ Ｐゴシック" charset="0"/>
              <a:cs typeface="ＭＳ Ｐゴシック" charset="0"/>
            </a:endParaRPr>
          </a:p>
        </p:txBody>
      </p:sp>
      <p:sp>
        <p:nvSpPr>
          <p:cNvPr id="695298" name="Rectangle 2"/>
          <p:cNvSpPr>
            <a:spLocks noGrp="1" noRot="1" noChangeAspect="1" noChangeArrowheads="1" noTextEdit="1"/>
          </p:cNvSpPr>
          <p:nvPr>
            <p:ph type="sldImg"/>
          </p:nvPr>
        </p:nvSpPr>
        <p:spPr>
          <a:solidFill>
            <a:srgbClr val="FFFFFF"/>
          </a:solidFill>
          <a:ln/>
        </p:spPr>
      </p:sp>
      <p:sp>
        <p:nvSpPr>
          <p:cNvPr id="6952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24BA5EF5-8374-DC4E-AD92-7D2DDED06594}" type="slidenum">
              <a:rPr lang="en-GB" sz="1200">
                <a:solidFill>
                  <a:prstClr val="white"/>
                </a:solidFill>
              </a:rPr>
              <a:pPr/>
              <a:t>22</a:t>
            </a:fld>
            <a:endParaRPr lang="en-GB" sz="1200">
              <a:solidFill>
                <a:prstClr val="white"/>
              </a:solidFill>
            </a:endParaRPr>
          </a:p>
        </p:txBody>
      </p:sp>
      <p:sp>
        <p:nvSpPr>
          <p:cNvPr id="1280002" name="Rectangle 2"/>
          <p:cNvSpPr>
            <a:spLocks noGrp="1" noRot="1" noChangeAspect="1" noChangeArrowheads="1"/>
          </p:cNvSpPr>
          <p:nvPr>
            <p:ph type="sldImg"/>
          </p:nvPr>
        </p:nvSpPr>
        <p:spPr>
          <a:solidFill>
            <a:srgbClr val="FFFFFF"/>
          </a:solidFill>
          <a:ln/>
        </p:spPr>
      </p:sp>
      <p:sp>
        <p:nvSpPr>
          <p:cNvPr id="12800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00FDC6CC-6C32-DC4D-87DB-3D0589CB3BB0}" type="slidenum">
              <a:rPr lang="en-US" sz="1200">
                <a:solidFill>
                  <a:srgbClr val="000000"/>
                </a:solidFill>
                <a:latin typeface="Arial" charset="0"/>
                <a:ea typeface="Osaka" charset="0"/>
                <a:cs typeface="Osaka" charset="0"/>
              </a:rPr>
              <a:pPr/>
              <a:t>24</a:t>
            </a:fld>
            <a:endParaRPr lang="en-US" sz="1200">
              <a:solidFill>
                <a:srgbClr val="000000"/>
              </a:solidFill>
              <a:latin typeface="Arial" charset="0"/>
              <a:ea typeface="Osaka" charset="0"/>
              <a:cs typeface="Osaka" charset="0"/>
            </a:endParaRPr>
          </a:p>
        </p:txBody>
      </p:sp>
      <p:sp>
        <p:nvSpPr>
          <p:cNvPr id="1076227" name="Rectangle 1026"/>
          <p:cNvSpPr>
            <a:spLocks noGrp="1" noRot="1" noChangeAspect="1" noChangeArrowheads="1" noTextEdit="1"/>
          </p:cNvSpPr>
          <p:nvPr>
            <p:ph type="sldImg"/>
          </p:nvPr>
        </p:nvSpPr>
        <p:spPr>
          <a:ln/>
        </p:spPr>
      </p:sp>
      <p:sp>
        <p:nvSpPr>
          <p:cNvPr id="10762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E6637703-4A62-2248-954C-2FD2CAE5BA46}" type="slidenum">
              <a:rPr lang="en-US" sz="1200">
                <a:solidFill>
                  <a:srgbClr val="000000"/>
                </a:solidFill>
                <a:latin typeface="Arial" charset="0"/>
                <a:ea typeface="Osaka" charset="0"/>
                <a:cs typeface="Osaka" charset="0"/>
              </a:rPr>
              <a:pPr/>
              <a:t>25</a:t>
            </a:fld>
            <a:endParaRPr lang="en-US" sz="1200">
              <a:solidFill>
                <a:srgbClr val="000000"/>
              </a:solidFill>
              <a:latin typeface="Arial" charset="0"/>
              <a:ea typeface="Osaka" charset="0"/>
              <a:cs typeface="Osaka" charset="0"/>
            </a:endParaRPr>
          </a:p>
        </p:txBody>
      </p:sp>
      <p:sp>
        <p:nvSpPr>
          <p:cNvPr id="1077251" name="Rectangle 2"/>
          <p:cNvSpPr>
            <a:spLocks noGrp="1" noRot="1" noChangeAspect="1" noChangeArrowheads="1" noTextEdit="1"/>
          </p:cNvSpPr>
          <p:nvPr>
            <p:ph type="sldImg"/>
          </p:nvPr>
        </p:nvSpPr>
        <p:spPr>
          <a:solidFill>
            <a:srgbClr val="FFFFFF"/>
          </a:solidFill>
          <a:ln/>
        </p:spPr>
      </p:sp>
      <p:sp>
        <p:nvSpPr>
          <p:cNvPr id="1077252" name="Rectangle 3"/>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9B6DB73F-E696-F249-AC35-72A2A7E8702F}" type="slidenum">
              <a:rPr lang="en-US" sz="1200">
                <a:solidFill>
                  <a:srgbClr val="000000"/>
                </a:solidFill>
                <a:latin typeface="Arial" charset="0"/>
                <a:ea typeface="Osaka" charset="0"/>
                <a:cs typeface="Osaka" charset="0"/>
              </a:rPr>
              <a:pPr/>
              <a:t>26</a:t>
            </a:fld>
            <a:endParaRPr lang="en-US" sz="1200">
              <a:solidFill>
                <a:srgbClr val="000000"/>
              </a:solidFill>
              <a:latin typeface="Arial" charset="0"/>
              <a:ea typeface="Osaka" charset="0"/>
              <a:cs typeface="Osaka" charset="0"/>
            </a:endParaRPr>
          </a:p>
        </p:txBody>
      </p:sp>
      <p:sp>
        <p:nvSpPr>
          <p:cNvPr id="1078275" name="Rectangle 1026"/>
          <p:cNvSpPr>
            <a:spLocks noGrp="1" noRot="1" noChangeAspect="1" noChangeArrowheads="1" noTextEdit="1"/>
          </p:cNvSpPr>
          <p:nvPr>
            <p:ph type="sldImg"/>
          </p:nvPr>
        </p:nvSpPr>
        <p:spPr>
          <a:solidFill>
            <a:srgbClr val="FFFFFF"/>
          </a:solidFill>
          <a:ln/>
        </p:spPr>
      </p:sp>
      <p:sp>
        <p:nvSpPr>
          <p:cNvPr id="1078276"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3A4E6494-DF25-D148-B917-8DA07F7A7755}" type="slidenum">
              <a:rPr lang="en-US" sz="1200">
                <a:solidFill>
                  <a:srgbClr val="000000"/>
                </a:solidFill>
                <a:latin typeface="Arial" charset="0"/>
                <a:ea typeface="Osaka" charset="0"/>
                <a:cs typeface="Osaka" charset="0"/>
              </a:rPr>
              <a:pPr/>
              <a:t>28</a:t>
            </a:fld>
            <a:endParaRPr lang="en-US" sz="1200">
              <a:solidFill>
                <a:srgbClr val="000000"/>
              </a:solidFill>
              <a:latin typeface="Arial" charset="0"/>
              <a:ea typeface="Osaka" charset="0"/>
              <a:cs typeface="Osaka" charset="0"/>
            </a:endParaRPr>
          </a:p>
        </p:txBody>
      </p:sp>
      <p:sp>
        <p:nvSpPr>
          <p:cNvPr id="1079299" name="Rectangle 2"/>
          <p:cNvSpPr>
            <a:spLocks noGrp="1" noRot="1" noChangeAspect="1" noChangeArrowheads="1" noTextEdit="1"/>
          </p:cNvSpPr>
          <p:nvPr>
            <p:ph type="sldImg"/>
          </p:nvPr>
        </p:nvSpPr>
        <p:spPr>
          <a:solidFill>
            <a:srgbClr val="FFFFFF"/>
          </a:solidFill>
          <a:ln/>
        </p:spPr>
      </p:sp>
      <p:sp>
        <p:nvSpPr>
          <p:cNvPr id="10793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3466BB88-0D91-D84E-8C9D-BA317700A4EF}" type="slidenum">
              <a:rPr lang="en-US" sz="1200">
                <a:solidFill>
                  <a:srgbClr val="000000"/>
                </a:solidFill>
                <a:latin typeface="Arial" charset="0"/>
                <a:ea typeface="Osaka" charset="0"/>
                <a:cs typeface="Osaka" charset="0"/>
              </a:rPr>
              <a:pPr/>
              <a:t>29</a:t>
            </a:fld>
            <a:endParaRPr lang="en-US" sz="1200">
              <a:solidFill>
                <a:srgbClr val="000000"/>
              </a:solidFill>
              <a:latin typeface="Arial" charset="0"/>
              <a:ea typeface="Osaka" charset="0"/>
              <a:cs typeface="Osaka" charset="0"/>
            </a:endParaRPr>
          </a:p>
        </p:txBody>
      </p:sp>
      <p:sp>
        <p:nvSpPr>
          <p:cNvPr id="10803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defTabSz="914400" fontAlgn="base">
              <a:spcBef>
                <a:spcPct val="0"/>
              </a:spcBef>
              <a:spcAft>
                <a:spcPct val="0"/>
              </a:spcAft>
            </a:pPr>
            <a:fld id="{2DA11A9F-F9C7-5F49-900D-1D4395647BE2}" type="slidenum">
              <a:rPr lang="en-US" sz="1200" smtClean="0">
                <a:solidFill>
                  <a:srgbClr val="000000"/>
                </a:solidFill>
                <a:latin typeface="Arial" charset="0"/>
              </a:rPr>
              <a:pPr algn="r" defTabSz="914400" fontAlgn="base">
                <a:spcBef>
                  <a:spcPct val="0"/>
                </a:spcBef>
                <a:spcAft>
                  <a:spcPct val="0"/>
                </a:spcAft>
              </a:pPr>
              <a:t>29</a:t>
            </a:fld>
            <a:endParaRPr lang="en-US" sz="1200" smtClean="0">
              <a:solidFill>
                <a:srgbClr val="000000"/>
              </a:solidFill>
              <a:latin typeface="Arial" charset="0"/>
            </a:endParaRPr>
          </a:p>
        </p:txBody>
      </p:sp>
      <p:sp>
        <p:nvSpPr>
          <p:cNvPr id="1080324" name="Rectangle 2"/>
          <p:cNvSpPr>
            <a:spLocks noGrp="1" noRot="1" noChangeAspect="1" noChangeArrowheads="1" noTextEdit="1"/>
          </p:cNvSpPr>
          <p:nvPr>
            <p:ph type="sldImg"/>
          </p:nvPr>
        </p:nvSpPr>
        <p:spPr>
          <a:xfrm>
            <a:off x="1103313" y="676275"/>
            <a:ext cx="4603750" cy="3452813"/>
          </a:xfrm>
          <a:solidFill>
            <a:srgbClr val="FFFFFF"/>
          </a:solidFill>
          <a:ln/>
        </p:spPr>
      </p:sp>
      <p:sp>
        <p:nvSpPr>
          <p:cNvPr id="1080325" name="Rectangle 3"/>
          <p:cNvSpPr>
            <a:spLocks noGrp="1" noChangeArrowheads="1"/>
          </p:cNvSpPr>
          <p:nvPr>
            <p:ph type="body" idx="1"/>
          </p:nvPr>
        </p:nvSpPr>
        <p:spPr>
          <a:xfrm>
            <a:off x="898525" y="4354513"/>
            <a:ext cx="5011738" cy="4127500"/>
          </a:xfrm>
          <a:solidFill>
            <a:srgbClr val="FFFFFF"/>
          </a:solidFill>
          <a:ln>
            <a:solidFill>
              <a:srgbClr val="000000"/>
            </a:solidFill>
          </a:ln>
          <a:extLst>
            <a:ext uri="{FAA26D3D-D897-4be2-8F04-BA451C77F1D7}">
              <ma14:placeholderFlag xmlns:ma14="http://schemas.microsoft.com/office/mac/drawingml/2011/main" val="1"/>
            </a:ext>
          </a:extLst>
        </p:spPr>
        <p:txBody>
          <a:bodyPr lIns="89950" tIns="44975" rIns="89950" bIns="44975"/>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Slide Image Placeholder 1"/>
          <p:cNvSpPr>
            <a:spLocks noGrp="1" noRot="1" noChangeAspect="1" noTextEdit="1"/>
          </p:cNvSpPr>
          <p:nvPr>
            <p:ph type="sldImg"/>
          </p:nvPr>
        </p:nvSpPr>
        <p:spPr>
          <a:ln/>
        </p:spPr>
      </p:sp>
      <p:sp>
        <p:nvSpPr>
          <p:cNvPr id="1081347" name="Notes Placeholder 2"/>
          <p:cNvSpPr>
            <a:spLocks noGrp="1"/>
          </p:cNvSpPr>
          <p:nvPr>
            <p:ph type="body" idx="1"/>
          </p:nvPr>
        </p:nvSpPr>
        <p:spPr>
          <a:xfrm>
            <a:off x="914400" y="4343400"/>
            <a:ext cx="5029200" cy="4600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p>
            <a:r>
              <a:rPr lang="en-US" sz="1600" baseline="30000">
                <a:latin typeface="Times New Roman" charset="0"/>
                <a:ea typeface="ＭＳ Ｐゴシック" charset="0"/>
                <a:cs typeface="ＭＳ Ｐゴシック" charset="0"/>
              </a:rPr>
              <a:t>32 </a:t>
            </a:r>
            <a:r>
              <a:rPr lang="en-US" altLang="ja-JP" sz="1600">
                <a:latin typeface="Times New Roman" charset="0"/>
                <a:ea typeface="ＭＳ Ｐゴシック" charset="0"/>
                <a:cs typeface="ＭＳ Ｐゴシック" charset="0"/>
              </a:rPr>
              <a:t>"</a:t>
            </a:r>
            <a:r>
              <a:rPr lang="en-US" sz="1600">
                <a:latin typeface="Times New Roman" charset="0"/>
                <a:ea typeface="ＭＳ Ｐゴシック" charset="0"/>
                <a:cs typeface="ＭＳ Ｐゴシック" charset="0"/>
              </a:rPr>
              <a:t>You say, </a:t>
            </a:r>
            <a:r>
              <a:rPr lang="fr-FR" altLang="ja-JP" sz="1600">
                <a:latin typeface="Times New Roman" charset="0"/>
                <a:ea typeface="ＭＳ Ｐゴシック" charset="0"/>
                <a:cs typeface="ＭＳ Ｐゴシック" charset="0"/>
              </a:rPr>
              <a:t>'</a:t>
            </a:r>
            <a:r>
              <a:rPr lang="en-US" sz="1600">
                <a:latin typeface="Times New Roman" charset="0"/>
                <a:ea typeface="ＭＳ Ｐゴシック" charset="0"/>
                <a:cs typeface="ＭＳ Ｐゴシック" charset="0"/>
              </a:rPr>
              <a:t>We want to be like the nations all around us, who serve idols of wood and stone.</a:t>
            </a:r>
            <a:r>
              <a:rPr lang="fr-FR" altLang="ja-JP" sz="1600">
                <a:latin typeface="Times New Roman" charset="0"/>
                <a:ea typeface="ＭＳ Ｐゴシック" charset="0"/>
                <a:cs typeface="ＭＳ Ｐゴシック" charset="0"/>
              </a:rPr>
              <a:t>'</a:t>
            </a:r>
            <a:r>
              <a:rPr lang="en-US" sz="1600">
                <a:latin typeface="Times New Roman" charset="0"/>
                <a:ea typeface="ＭＳ Ｐゴシック" charset="0"/>
                <a:cs typeface="ＭＳ Ｐゴシック" charset="0"/>
              </a:rPr>
              <a:t> But what you have in mind will never happen. </a:t>
            </a:r>
            <a:r>
              <a:rPr lang="en-US" sz="1600" baseline="30000">
                <a:latin typeface="Times New Roman" charset="0"/>
                <a:ea typeface="ＭＳ Ｐゴシック" charset="0"/>
                <a:cs typeface="ＭＳ Ｐゴシック" charset="0"/>
              </a:rPr>
              <a:t>33 </a:t>
            </a:r>
            <a:r>
              <a:rPr lang="en-US" sz="1600">
                <a:latin typeface="Times New Roman" charset="0"/>
                <a:ea typeface="ＭＳ Ｐゴシック" charset="0"/>
                <a:cs typeface="ＭＳ Ｐゴシック" charset="0"/>
              </a:rPr>
              <a:t>As surely as I live, says the Sovereign Lord, I will rule over you with an iron fist in great anger and with awesome power. </a:t>
            </a:r>
            <a:r>
              <a:rPr lang="en-US" sz="1600" baseline="30000">
                <a:latin typeface="Times New Roman" charset="0"/>
                <a:ea typeface="ＭＳ Ｐゴシック" charset="0"/>
                <a:cs typeface="ＭＳ Ｐゴシック" charset="0"/>
              </a:rPr>
              <a:t>34 </a:t>
            </a:r>
            <a:r>
              <a:rPr lang="en-US" sz="1600">
                <a:latin typeface="Times New Roman" charset="0"/>
                <a:ea typeface="ＭＳ Ｐゴシック" charset="0"/>
                <a:cs typeface="ＭＳ Ｐゴシック" charset="0"/>
              </a:rPr>
              <a:t>And in anger I will reach out with my strong hand and powerful arm, and I will bring you back</a:t>
            </a:r>
            <a:r>
              <a:rPr lang="en-US" sz="1600" baseline="30000">
                <a:latin typeface="Times New Roman" charset="0"/>
                <a:ea typeface="ＭＳ Ｐゴシック" charset="0"/>
                <a:cs typeface="ＭＳ Ｐゴシック" charset="0"/>
              </a:rPr>
              <a:t>*</a:t>
            </a:r>
            <a:r>
              <a:rPr lang="en-US" sz="1600">
                <a:latin typeface="Times New Roman" charset="0"/>
                <a:ea typeface="ＭＳ Ｐゴシック" charset="0"/>
                <a:cs typeface="ＭＳ Ｐゴシック" charset="0"/>
              </a:rPr>
              <a:t> from the lands where you are scattered. </a:t>
            </a:r>
            <a:r>
              <a:rPr lang="en-US" sz="1600" baseline="30000">
                <a:latin typeface="Times New Roman" charset="0"/>
                <a:ea typeface="ＭＳ Ｐゴシック" charset="0"/>
                <a:cs typeface="ＭＳ Ｐゴシック" charset="0"/>
              </a:rPr>
              <a:t>35 </a:t>
            </a:r>
            <a:r>
              <a:rPr lang="en-US" sz="1600">
                <a:latin typeface="Times New Roman" charset="0"/>
                <a:ea typeface="ＭＳ Ｐゴシック" charset="0"/>
                <a:cs typeface="ＭＳ Ｐゴシック" charset="0"/>
              </a:rPr>
              <a:t>I will bring you into the wilderness of the nations, and there I will judge you face to face. </a:t>
            </a:r>
            <a:r>
              <a:rPr lang="en-US" sz="1600" baseline="30000">
                <a:latin typeface="Times New Roman" charset="0"/>
                <a:ea typeface="ＭＳ Ｐゴシック" charset="0"/>
                <a:cs typeface="ＭＳ Ｐゴシック" charset="0"/>
              </a:rPr>
              <a:t>36 </a:t>
            </a:r>
            <a:r>
              <a:rPr lang="en-US" sz="1600">
                <a:latin typeface="Times New Roman" charset="0"/>
                <a:ea typeface="ＭＳ Ｐゴシック" charset="0"/>
                <a:cs typeface="ＭＳ Ｐゴシック" charset="0"/>
              </a:rPr>
              <a:t>I will judge you there just as I did your ancestors in the wilderness after bringing them out of Egypt, says the Sovereign Lord. </a:t>
            </a:r>
            <a:r>
              <a:rPr lang="en-US" sz="1600" baseline="30000">
                <a:latin typeface="Times New Roman" charset="0"/>
                <a:ea typeface="ＭＳ Ｐゴシック" charset="0"/>
                <a:cs typeface="ＭＳ Ｐゴシック" charset="0"/>
              </a:rPr>
              <a:t>37 </a:t>
            </a:r>
            <a:r>
              <a:rPr lang="en-US" sz="1600">
                <a:latin typeface="Times New Roman" charset="0"/>
                <a:ea typeface="ＭＳ Ｐゴシック" charset="0"/>
                <a:cs typeface="ＭＳ Ｐゴシック" charset="0"/>
              </a:rPr>
              <a:t>I will examine you carefully and hold you to the terms of the covenant. </a:t>
            </a:r>
            <a:r>
              <a:rPr lang="en-US" sz="1600" baseline="30000">
                <a:latin typeface="Times New Roman" charset="0"/>
                <a:ea typeface="ＭＳ Ｐゴシック" charset="0"/>
                <a:cs typeface="ＭＳ Ｐゴシック" charset="0"/>
              </a:rPr>
              <a:t>38 </a:t>
            </a:r>
            <a:r>
              <a:rPr lang="en-US" sz="1600">
                <a:latin typeface="Times New Roman" charset="0"/>
                <a:ea typeface="ＭＳ Ｐゴシック" charset="0"/>
                <a:cs typeface="ＭＳ Ｐゴシック" charset="0"/>
              </a:rPr>
              <a:t>I will purge you of all those who rebel and revolt against me. I will bring them out of the countries where they are in exile, but they will never enter the land of Israel. Then you will know that I am the Lord</a:t>
            </a:r>
            <a:r>
              <a:rPr lang="en-US" altLang="ja-JP" sz="1600">
                <a:latin typeface="Times New Roman" charset="0"/>
                <a:ea typeface="ＭＳ Ｐゴシック" charset="0"/>
                <a:cs typeface="ＭＳ Ｐゴシック" charset="0"/>
              </a:rPr>
              <a:t>"</a:t>
            </a:r>
            <a:r>
              <a:rPr lang="en-US" sz="1600">
                <a:latin typeface="Times New Roman" charset="0"/>
                <a:ea typeface="ＭＳ Ｐゴシック" charset="0"/>
                <a:cs typeface="ＭＳ Ｐゴシック" charset="0"/>
              </a:rPr>
              <a:t> (Eze 20:32-38 NLT).</a:t>
            </a:r>
          </a:p>
          <a:p>
            <a:endParaRPr lang="en-US" sz="1600">
              <a:latin typeface="Times New Roman" charset="0"/>
              <a:ea typeface="ＭＳ Ｐゴシック" charset="0"/>
              <a:cs typeface="ＭＳ Ｐゴシック" charset="0"/>
            </a:endParaRPr>
          </a:p>
        </p:txBody>
      </p:sp>
      <p:sp>
        <p:nvSpPr>
          <p:cNvPr id="1081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E43E2DF7-B0D5-3F41-8BE3-5EDCB41D6900}" type="slidenum">
              <a:rPr lang="en-US" sz="1200">
                <a:solidFill>
                  <a:srgbClr val="000000"/>
                </a:solidFill>
                <a:latin typeface="Arial" charset="0"/>
                <a:ea typeface="Osaka" charset="0"/>
                <a:cs typeface="Osaka" charset="0"/>
              </a:rPr>
              <a:pPr/>
              <a:t>32</a:t>
            </a:fld>
            <a:endParaRPr lang="en-US" sz="1200">
              <a:solidFill>
                <a:srgbClr val="000000"/>
              </a:solidFill>
              <a:latin typeface="Arial" charset="0"/>
              <a:ea typeface="Osaka" charset="0"/>
              <a:cs typeface="Osaka"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fld id="{E71FD3BA-F0B8-DA4C-B590-69A23FF2915B}" type="slidenum">
              <a:rPr lang="en-US" sz="1200" b="0">
                <a:solidFill>
                  <a:srgbClr val="000000"/>
                </a:solidFill>
                <a:latin typeface="Times New Roman" charset="0"/>
              </a:rPr>
              <a:pPr eaLnBrk="1" hangingPunct="1"/>
              <a:t>36</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rPr>
              <a:t>The explanation for free!</a:t>
            </a:r>
          </a:p>
          <a:p>
            <a:pPr eaLnBrk="1" hangingPunct="1"/>
            <a:r>
              <a:rPr lang="en-US" dirty="0" smtClean="0">
                <a:latin typeface="Arial" charset="0"/>
              </a:rPr>
              <a:t>Bible Study materials link address (top) translated by Michele Ang 15 Jan 2015</a:t>
            </a:r>
          </a:p>
          <a:p>
            <a:pPr eaLnBrk="1" hangingPunct="1"/>
            <a:r>
              <a:rPr lang="en-US" dirty="0" smtClean="0">
                <a:latin typeface="Arial" charset="0"/>
              </a:rPr>
              <a:t>Bible study (bottom)</a:t>
            </a:r>
            <a:endParaRPr lang="en-US"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fld id="{DD7498CD-B4C7-8C4B-A42D-C823E5916CFB}" type="slidenum">
              <a:rPr lang="en-US" sz="1200">
                <a:solidFill>
                  <a:srgbClr val="000000"/>
                </a:solidFill>
                <a:ea typeface="ＭＳ Ｐゴシック" charset="0"/>
                <a:cs typeface="ＭＳ Ｐゴシック" charset="0"/>
              </a:rPr>
              <a:pPr eaLnBrk="1" hangingPunct="1"/>
              <a:t>3</a:t>
            </a:fld>
            <a:endParaRPr lang="en-US" sz="1200">
              <a:solidFill>
                <a:srgbClr val="000000"/>
              </a:solidFill>
              <a:ea typeface="ＭＳ Ｐゴシック" charset="0"/>
              <a:cs typeface="ＭＳ Ｐゴシック" charset="0"/>
            </a:endParaRPr>
          </a:p>
        </p:txBody>
      </p:sp>
      <p:sp>
        <p:nvSpPr>
          <p:cNvPr id="989186" name="Rectangle 2"/>
          <p:cNvSpPr>
            <a:spLocks noGrp="1" noRot="1" noChangeAspect="1" noChangeArrowheads="1"/>
          </p:cNvSpPr>
          <p:nvPr>
            <p:ph type="sldImg"/>
          </p:nvPr>
        </p:nvSpPr>
        <p:spPr>
          <a:solidFill>
            <a:srgbClr val="FFFFFF"/>
          </a:solidFill>
          <a:ln/>
        </p:spPr>
      </p:sp>
      <p:sp>
        <p:nvSpPr>
          <p:cNvPr id="9891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fld id="{1A56FB6E-353F-C041-BD90-1975E4D9357A}" type="slidenum">
              <a:rPr lang="en-US" sz="1200">
                <a:solidFill>
                  <a:srgbClr val="000000"/>
                </a:solidFill>
                <a:ea typeface="ＭＳ Ｐゴシック" charset="0"/>
                <a:cs typeface="ＭＳ Ｐゴシック" charset="0"/>
              </a:rPr>
              <a:pPr eaLnBrk="1" hangingPunct="1"/>
              <a:t>4</a:t>
            </a:fld>
            <a:endParaRPr lang="en-US" sz="1200">
              <a:solidFill>
                <a:srgbClr val="000000"/>
              </a:solidFill>
              <a:ea typeface="ＭＳ Ｐゴシック" charset="0"/>
              <a:cs typeface="ＭＳ Ｐゴシック" charset="0"/>
            </a:endParaRPr>
          </a:p>
        </p:txBody>
      </p:sp>
      <p:sp>
        <p:nvSpPr>
          <p:cNvPr id="990210" name="Rectangle 2"/>
          <p:cNvSpPr>
            <a:spLocks noGrp="1" noRot="1" noChangeAspect="1" noChangeArrowheads="1"/>
          </p:cNvSpPr>
          <p:nvPr>
            <p:ph type="sldImg"/>
          </p:nvPr>
        </p:nvSpPr>
        <p:spPr>
          <a:solidFill>
            <a:srgbClr val="FFFFFF"/>
          </a:solidFill>
          <a:ln/>
        </p:spPr>
      </p:sp>
      <p:sp>
        <p:nvSpPr>
          <p:cNvPr id="9902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fld id="{63D2DEA7-51AF-1B4C-AFBD-B0A8D308320B}" type="slidenum">
              <a:rPr lang="en-US" sz="1200">
                <a:solidFill>
                  <a:srgbClr val="000000"/>
                </a:solidFill>
                <a:ea typeface="ＭＳ Ｐゴシック" charset="0"/>
                <a:cs typeface="ＭＳ Ｐゴシック" charset="0"/>
              </a:rPr>
              <a:pPr eaLnBrk="1" hangingPunct="1"/>
              <a:t>5</a:t>
            </a:fld>
            <a:endParaRPr lang="en-US" sz="1200">
              <a:solidFill>
                <a:srgbClr val="000000"/>
              </a:solidFill>
              <a:ea typeface="ＭＳ Ｐゴシック" charset="0"/>
              <a:cs typeface="ＭＳ Ｐゴシック" charset="0"/>
            </a:endParaRPr>
          </a:p>
        </p:txBody>
      </p:sp>
      <p:sp>
        <p:nvSpPr>
          <p:cNvPr id="991234" name="Rectangle 2"/>
          <p:cNvSpPr>
            <a:spLocks noGrp="1" noRot="1" noChangeAspect="1" noChangeArrowheads="1"/>
          </p:cNvSpPr>
          <p:nvPr>
            <p:ph type="sldImg"/>
          </p:nvPr>
        </p:nvSpPr>
        <p:spPr>
          <a:solidFill>
            <a:srgbClr val="FFFFFF"/>
          </a:solidFill>
          <a:ln/>
        </p:spPr>
      </p:sp>
      <p:sp>
        <p:nvSpPr>
          <p:cNvPr id="9912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fld id="{86971582-1AE5-BD49-A251-82A871BBD2CC}" type="slidenum">
              <a:rPr lang="en-US" sz="1200">
                <a:solidFill>
                  <a:srgbClr val="000000"/>
                </a:solidFill>
                <a:ea typeface="ＭＳ Ｐゴシック" charset="0"/>
                <a:cs typeface="ＭＳ Ｐゴシック" charset="0"/>
              </a:rPr>
              <a:pPr eaLnBrk="1" hangingPunct="1"/>
              <a:t>6</a:t>
            </a:fld>
            <a:endParaRPr lang="en-US" sz="1200">
              <a:solidFill>
                <a:srgbClr val="000000"/>
              </a:solidFill>
              <a:ea typeface="ＭＳ Ｐゴシック" charset="0"/>
              <a:cs typeface="ＭＳ Ｐゴシック" charset="0"/>
            </a:endParaRPr>
          </a:p>
        </p:txBody>
      </p:sp>
      <p:sp>
        <p:nvSpPr>
          <p:cNvPr id="992258" name="Rectangle 2"/>
          <p:cNvSpPr>
            <a:spLocks noGrp="1" noRot="1" noChangeAspect="1" noChangeArrowheads="1"/>
          </p:cNvSpPr>
          <p:nvPr>
            <p:ph type="sldImg"/>
          </p:nvPr>
        </p:nvSpPr>
        <p:spPr>
          <a:solidFill>
            <a:srgbClr val="FFFFFF"/>
          </a:solidFill>
          <a:ln/>
        </p:spPr>
      </p:sp>
      <p:sp>
        <p:nvSpPr>
          <p:cNvPr id="9922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fld id="{24A50300-D35E-0F4B-8AB5-057F14831954}" type="slidenum">
              <a:rPr lang="en-US" sz="1200">
                <a:solidFill>
                  <a:srgbClr val="000000"/>
                </a:solidFill>
                <a:ea typeface="ＭＳ Ｐゴシック" charset="0"/>
                <a:cs typeface="ＭＳ Ｐゴシック" charset="0"/>
              </a:rPr>
              <a:pPr eaLnBrk="1" hangingPunct="1"/>
              <a:t>7</a:t>
            </a:fld>
            <a:endParaRPr lang="en-US" sz="1200">
              <a:solidFill>
                <a:srgbClr val="000000"/>
              </a:solidFill>
              <a:ea typeface="ＭＳ Ｐゴシック" charset="0"/>
              <a:cs typeface="ＭＳ Ｐゴシック" charset="0"/>
            </a:endParaRPr>
          </a:p>
        </p:txBody>
      </p:sp>
      <p:sp>
        <p:nvSpPr>
          <p:cNvPr id="993282" name="Rectangle 2"/>
          <p:cNvSpPr>
            <a:spLocks noGrp="1" noRot="1" noChangeAspect="1" noChangeArrowheads="1"/>
          </p:cNvSpPr>
          <p:nvPr>
            <p:ph type="sldImg"/>
          </p:nvPr>
        </p:nvSpPr>
        <p:spPr>
          <a:solidFill>
            <a:srgbClr val="FFFFFF"/>
          </a:solidFill>
          <a:ln/>
        </p:spPr>
      </p:sp>
      <p:sp>
        <p:nvSpPr>
          <p:cNvPr id="9932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fld id="{B1F08065-98C2-614B-8145-F0444A7157E7}" type="slidenum">
              <a:rPr lang="en-US" sz="1200">
                <a:solidFill>
                  <a:srgbClr val="000000"/>
                </a:solidFill>
                <a:ea typeface="ＭＳ Ｐゴシック" charset="0"/>
                <a:cs typeface="ＭＳ Ｐゴシック" charset="0"/>
              </a:rPr>
              <a:pPr eaLnBrk="1" hangingPunct="1"/>
              <a:t>8</a:t>
            </a:fld>
            <a:endParaRPr lang="en-US" sz="1200">
              <a:solidFill>
                <a:srgbClr val="000000"/>
              </a:solidFill>
              <a:ea typeface="ＭＳ Ｐゴシック" charset="0"/>
              <a:cs typeface="ＭＳ Ｐゴシック" charset="0"/>
            </a:endParaRPr>
          </a:p>
        </p:txBody>
      </p:sp>
      <p:sp>
        <p:nvSpPr>
          <p:cNvPr id="994306" name="Rectangle 2"/>
          <p:cNvSpPr>
            <a:spLocks noGrp="1" noRot="1" noChangeAspect="1" noChangeArrowheads="1"/>
          </p:cNvSpPr>
          <p:nvPr>
            <p:ph type="sldImg"/>
          </p:nvPr>
        </p:nvSpPr>
        <p:spPr>
          <a:solidFill>
            <a:srgbClr val="FFFFFF"/>
          </a:solidFill>
          <a:ln/>
        </p:spPr>
      </p:sp>
      <p:sp>
        <p:nvSpPr>
          <p:cNvPr id="9943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chemeClr val="tx1"/>
                </a:solidFill>
                <a:effectLst>
                  <a:glow rad="101600">
                    <a:schemeClr val="tx1">
                      <a:alpha val="75000"/>
                    </a:schemeClr>
                  </a:glow>
                  <a:outerShdw blurRad="38100" dist="38100" dir="2700000" algn="tl">
                    <a:srgbClr val="808080"/>
                  </a:outerShdw>
                </a:effectLst>
                <a:latin typeface="NSimSun" pitchFamily="49" charset="-122"/>
                <a:ea typeface="NSimSun" pitchFamily="49" charset="-122"/>
                <a:cs typeface="华文细黑"/>
              </a:rPr>
              <a:t>“</a:t>
            </a:r>
            <a:r>
              <a:rPr lang="zh-CN" altLang="en-US" sz="1200" dirty="0" smtClean="0">
                <a:solidFill>
                  <a:schemeClr val="tx1"/>
                </a:solidFill>
                <a:effectLst>
                  <a:glow rad="101600">
                    <a:schemeClr val="tx1">
                      <a:alpha val="75000"/>
                    </a:schemeClr>
                  </a:glow>
                  <a:outerShdw blurRad="38100" dist="38100" dir="2700000" algn="tl">
                    <a:srgbClr val="808080"/>
                  </a:outerShdw>
                </a:effectLst>
                <a:latin typeface="NSimSun" pitchFamily="49" charset="-122"/>
                <a:ea typeface="NSimSun" pitchFamily="49" charset="-122"/>
                <a:cs typeface="华文细黑"/>
              </a:rPr>
              <a:t>光</a:t>
            </a:r>
            <a:r>
              <a:rPr lang="en-US" sz="1200" dirty="0" smtClean="0">
                <a:solidFill>
                  <a:schemeClr val="tx1"/>
                </a:solidFill>
                <a:effectLst>
                  <a:glow rad="101600">
                    <a:schemeClr val="tx1">
                      <a:alpha val="75000"/>
                    </a:schemeClr>
                  </a:glow>
                  <a:outerShdw blurRad="38100" dist="38100" dir="2700000" algn="tl">
                    <a:srgbClr val="808080"/>
                  </a:outerShdw>
                </a:effectLst>
                <a:latin typeface="NSimSun" pitchFamily="49" charset="-122"/>
                <a:ea typeface="NSimSun" pitchFamily="49" charset="-122"/>
                <a:cs typeface="华文细黑"/>
              </a:rPr>
              <a:t>”</a:t>
            </a:r>
            <a:br>
              <a:rPr lang="en-US" sz="1200" dirty="0" smtClean="0">
                <a:solidFill>
                  <a:schemeClr val="tx1"/>
                </a:solidFill>
                <a:effectLst>
                  <a:glow rad="101600">
                    <a:schemeClr val="tx1">
                      <a:alpha val="75000"/>
                    </a:schemeClr>
                  </a:glow>
                  <a:outerShdw blurRad="38100" dist="38100" dir="2700000" algn="tl">
                    <a:srgbClr val="808080"/>
                  </a:outerShdw>
                </a:effectLst>
                <a:latin typeface="NSimSun" pitchFamily="49" charset="-122"/>
                <a:ea typeface="NSimSun" pitchFamily="49" charset="-122"/>
                <a:cs typeface="华文细黑"/>
              </a:rPr>
            </a:br>
            <a:r>
              <a:rPr lang="en-US" sz="1200" dirty="0" smtClean="0">
                <a:solidFill>
                  <a:schemeClr val="tx1"/>
                </a:solidFill>
                <a:effectLst>
                  <a:glow rad="101600">
                    <a:schemeClr val="tx1">
                      <a:alpha val="75000"/>
                    </a:schemeClr>
                  </a:glow>
                  <a:outerShdw blurRad="38100" dist="38100" dir="2700000" algn="tl">
                    <a:srgbClr val="808080"/>
                  </a:outerShdw>
                </a:effectLst>
                <a:latin typeface="NSimSun" pitchFamily="49" charset="-122"/>
                <a:ea typeface="NSimSun" pitchFamily="49" charset="-122"/>
                <a:cs typeface="华文细黑"/>
              </a:rPr>
              <a:t>“</a:t>
            </a:r>
            <a:r>
              <a:rPr lang="zh-CN" altLang="en-US" sz="1200" dirty="0" smtClean="0">
                <a:solidFill>
                  <a:schemeClr val="tx1"/>
                </a:solidFill>
                <a:effectLst>
                  <a:glow rad="101600">
                    <a:schemeClr val="tx1">
                      <a:alpha val="75000"/>
                    </a:schemeClr>
                  </a:glow>
                  <a:outerShdw blurRad="38100" dist="38100" dir="2700000" algn="tl">
                    <a:srgbClr val="808080"/>
                  </a:outerShdw>
                </a:effectLst>
                <a:latin typeface="NSimSun" pitchFamily="49" charset="-122"/>
                <a:ea typeface="NSimSun" pitchFamily="49" charset="-122"/>
                <a:cs typeface="华文细黑"/>
              </a:rPr>
              <a:t>国度</a:t>
            </a:r>
            <a:r>
              <a:rPr lang="en-US" sz="1200" dirty="0" smtClean="0">
                <a:solidFill>
                  <a:schemeClr val="tx1"/>
                </a:solidFill>
                <a:effectLst>
                  <a:glow rad="101600">
                    <a:schemeClr val="tx1">
                      <a:alpha val="75000"/>
                    </a:schemeClr>
                  </a:glow>
                  <a:outerShdw blurRad="38100" dist="38100" dir="2700000" algn="tl">
                    <a:srgbClr val="808080"/>
                  </a:outerShdw>
                </a:effectLst>
                <a:latin typeface="NSimSun" pitchFamily="49" charset="-122"/>
                <a:ea typeface="NSimSun" pitchFamily="49" charset="-122"/>
                <a:cs typeface="华文细黑"/>
              </a:rPr>
              <a:t>”</a:t>
            </a:r>
            <a:br>
              <a:rPr lang="en-US" sz="1200" dirty="0" smtClean="0">
                <a:solidFill>
                  <a:schemeClr val="tx1"/>
                </a:solidFill>
                <a:effectLst>
                  <a:glow rad="101600">
                    <a:schemeClr val="tx1">
                      <a:alpha val="75000"/>
                    </a:schemeClr>
                  </a:glow>
                  <a:outerShdw blurRad="38100" dist="38100" dir="2700000" algn="tl">
                    <a:srgbClr val="808080"/>
                  </a:outerShdw>
                </a:effectLst>
                <a:latin typeface="NSimSun" pitchFamily="49" charset="-122"/>
                <a:ea typeface="NSimSun" pitchFamily="49" charset="-122"/>
                <a:cs typeface="华文细黑"/>
              </a:rPr>
            </a:br>
            <a:r>
              <a:rPr lang="en-US" sz="1200" dirty="0" smtClean="0">
                <a:solidFill>
                  <a:schemeClr val="tx1"/>
                </a:solidFill>
                <a:effectLst>
                  <a:glow rad="101600">
                    <a:schemeClr val="tx1">
                      <a:alpha val="75000"/>
                    </a:schemeClr>
                  </a:glow>
                  <a:outerShdw blurRad="38100" dist="38100" dir="2700000" algn="tl">
                    <a:srgbClr val="808080"/>
                  </a:outerShdw>
                </a:effectLst>
                <a:latin typeface="NSimSun" pitchFamily="49" charset="-122"/>
                <a:ea typeface="NSimSun" pitchFamily="49" charset="-122"/>
                <a:cs typeface="华文细黑"/>
              </a:rPr>
              <a:t>“</a:t>
            </a:r>
            <a:r>
              <a:rPr lang="zh-CN" altLang="en-US" sz="1200" dirty="0" smtClean="0">
                <a:solidFill>
                  <a:schemeClr val="tx1"/>
                </a:solidFill>
                <a:effectLst>
                  <a:glow rad="101600">
                    <a:schemeClr val="tx1">
                      <a:alpha val="75000"/>
                    </a:schemeClr>
                  </a:glow>
                  <a:outerShdw blurRad="38100" dist="38100" dir="2700000" algn="tl">
                    <a:srgbClr val="808080"/>
                  </a:outerShdw>
                </a:effectLst>
                <a:latin typeface="NSimSun" pitchFamily="49" charset="-122"/>
                <a:ea typeface="NSimSun" pitchFamily="49" charset="-122"/>
                <a:cs typeface="华文细黑"/>
              </a:rPr>
              <a:t>圣洁的国民</a:t>
            </a:r>
            <a:r>
              <a:rPr lang="en-US" sz="1200" dirty="0" smtClean="0">
                <a:solidFill>
                  <a:schemeClr val="tx1"/>
                </a:solidFill>
                <a:effectLst>
                  <a:glow rad="101600">
                    <a:schemeClr val="tx1">
                      <a:alpha val="75000"/>
                    </a:schemeClr>
                  </a:glow>
                  <a:outerShdw blurRad="38100" dist="38100" dir="2700000" algn="tl">
                    <a:srgbClr val="808080"/>
                  </a:outerShdw>
                </a:effectLst>
                <a:latin typeface="NSimSun" pitchFamily="49" charset="-122"/>
                <a:ea typeface="NSimSun" pitchFamily="49" charset="-122"/>
                <a:cs typeface="华文细黑"/>
              </a:rPr>
              <a:t>”</a:t>
            </a:r>
            <a:endParaRPr lang="en-US" i="1" dirty="0" smtClean="0">
              <a:solidFill>
                <a:schemeClr val="tx1"/>
              </a:solidFill>
              <a:effectLst>
                <a:glow rad="101600">
                  <a:schemeClr val="tx1">
                    <a:alpha val="75000"/>
                  </a:schemeClr>
                </a:glow>
                <a:outerShdw blurRad="38100" dist="38100" dir="2700000" algn="tl">
                  <a:srgbClr val="808080"/>
                </a:outerShdw>
              </a:effectLst>
              <a:latin typeface="NSimSun" pitchFamily="49" charset="-122"/>
              <a:ea typeface="NSimSun" pitchFamily="49" charset="-122"/>
              <a:cs typeface="华文细黑"/>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r" defTabSz="914400" eaLnBrk="1" fontAlgn="base" hangingPunct="1">
              <a:spcBef>
                <a:spcPct val="0"/>
              </a:spcBef>
              <a:spcAft>
                <a:spcPct val="0"/>
              </a:spcAft>
            </a:pPr>
            <a:fld id="{91E5733E-F4D5-E740-B09E-5ECD4F38D96D}" type="slidenum">
              <a:rPr lang="zh-CN" altLang="en-US" sz="1200">
                <a:solidFill>
                  <a:srgbClr val="000000"/>
                </a:solidFill>
                <a:ea typeface="ＭＳ Ｐゴシック" charset="0"/>
                <a:cs typeface="ＭＳ Ｐゴシック" charset="0"/>
              </a:rPr>
              <a:pPr algn="r" defTabSz="914400" eaLnBrk="1" fontAlgn="base" hangingPunct="1">
                <a:spcBef>
                  <a:spcPct val="0"/>
                </a:spcBef>
                <a:spcAft>
                  <a:spcPct val="0"/>
                </a:spcAft>
              </a:pPr>
              <a:t>9</a:t>
            </a:fld>
            <a:endParaRPr lang="en-US" altLang="zh-CN" sz="1200">
              <a:solidFill>
                <a:srgbClr val="000000"/>
              </a:solidFill>
              <a:ea typeface="ＭＳ Ｐゴシック" charset="0"/>
              <a:cs typeface="ＭＳ Ｐゴシック" charset="0"/>
            </a:endParaRPr>
          </a:p>
        </p:txBody>
      </p:sp>
      <p:sp>
        <p:nvSpPr>
          <p:cNvPr id="697346" name="Rectangle 2"/>
          <p:cNvSpPr>
            <a:spLocks noGrp="1" noRot="1" noChangeAspect="1" noChangeArrowheads="1" noTextEdit="1"/>
          </p:cNvSpPr>
          <p:nvPr>
            <p:ph type="sldImg"/>
          </p:nvPr>
        </p:nvSpPr>
        <p:spPr>
          <a:solidFill>
            <a:srgbClr val="FFFFFF"/>
          </a:solidFill>
          <a:ln/>
        </p:spPr>
      </p:sp>
      <p:sp>
        <p:nvSpPr>
          <p:cNvPr id="6973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8.jpe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jpe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546A1-B38D-3147-845C-ABBC4C465E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4348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01A1FA-E421-9349-8557-55724CE7E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73477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7" name="Rectangle 6"/>
          <p:cNvSpPr>
            <a:spLocks noGrp="1" noChangeArrowheads="1"/>
          </p:cNvSpPr>
          <p:nvPr>
            <p:ph type="sldNum" sz="quarter" idx="12"/>
          </p:nvPr>
        </p:nvSpPr>
        <p:spPr>
          <a:ln/>
        </p:spPr>
        <p:txBody>
          <a:bodyPr/>
          <a:lstStyle>
            <a:lvl1pPr>
              <a:defRPr/>
            </a:lvl1pPr>
          </a:lstStyle>
          <a:p>
            <a:fld id="{0AFA6DEE-46B0-4C45-8DFF-E065E7314B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6947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6" name="Rectangle 6"/>
          <p:cNvSpPr>
            <a:spLocks noGrp="1" noChangeArrowheads="1"/>
          </p:cNvSpPr>
          <p:nvPr>
            <p:ph type="sldNum" sz="quarter" idx="12"/>
          </p:nvPr>
        </p:nvSpPr>
        <p:spPr>
          <a:ln/>
        </p:spPr>
        <p:txBody>
          <a:bodyPr/>
          <a:lstStyle>
            <a:lvl1pPr>
              <a:defRPr/>
            </a:lvl1pPr>
          </a:lstStyle>
          <a:p>
            <a:fld id="{21C16F0E-3D04-8940-8683-CFA572DEA3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6398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9950" y="304800"/>
            <a:ext cx="16192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62200" y="304800"/>
            <a:ext cx="4705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6" name="Rectangle 6"/>
          <p:cNvSpPr>
            <a:spLocks noGrp="1" noChangeArrowheads="1"/>
          </p:cNvSpPr>
          <p:nvPr>
            <p:ph type="sldNum" sz="quarter" idx="12"/>
          </p:nvPr>
        </p:nvSpPr>
        <p:spPr>
          <a:ln/>
        </p:spPr>
        <p:txBody>
          <a:bodyPr/>
          <a:lstStyle>
            <a:lvl1pPr>
              <a:defRPr/>
            </a:lvl1pPr>
          </a:lstStyle>
          <a:p>
            <a:fld id="{B2523163-B979-684E-B147-BAA9820308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03093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65020AF-4868-8C4E-B80A-2A49BDCF7139}" type="slidenum">
              <a:rPr lang="en-US"/>
              <a:pPr/>
              <a:t>‹#›</a:t>
            </a:fld>
            <a:endParaRPr lang="en-US"/>
          </a:p>
        </p:txBody>
      </p:sp>
    </p:spTree>
    <p:extLst>
      <p:ext uri="{BB962C8B-B14F-4D97-AF65-F5344CB8AC3E}">
        <p14:creationId xmlns:p14="http://schemas.microsoft.com/office/powerpoint/2010/main" val="13086993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9248B18-E124-6344-95E6-8A4DD84EC0C8}" type="slidenum">
              <a:rPr lang="en-US"/>
              <a:pPr/>
              <a:t>‹#›</a:t>
            </a:fld>
            <a:endParaRPr lang="en-US"/>
          </a:p>
        </p:txBody>
      </p:sp>
    </p:spTree>
    <p:extLst>
      <p:ext uri="{BB962C8B-B14F-4D97-AF65-F5344CB8AC3E}">
        <p14:creationId xmlns:p14="http://schemas.microsoft.com/office/powerpoint/2010/main" val="1126529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14853C3-722B-4E49-82CF-49A9D7D26ED4}" type="slidenum">
              <a:rPr lang="en-US"/>
              <a:pPr/>
              <a:t>‹#›</a:t>
            </a:fld>
            <a:endParaRPr lang="en-US"/>
          </a:p>
        </p:txBody>
      </p:sp>
    </p:spTree>
    <p:extLst>
      <p:ext uri="{BB962C8B-B14F-4D97-AF65-F5344CB8AC3E}">
        <p14:creationId xmlns:p14="http://schemas.microsoft.com/office/powerpoint/2010/main" val="3534284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B1A3567-F825-FC4D-A72A-93406CC1CCDF}" type="slidenum">
              <a:rPr lang="en-US"/>
              <a:pPr/>
              <a:t>‹#›</a:t>
            </a:fld>
            <a:endParaRPr lang="en-US"/>
          </a:p>
        </p:txBody>
      </p:sp>
    </p:spTree>
    <p:extLst>
      <p:ext uri="{BB962C8B-B14F-4D97-AF65-F5344CB8AC3E}">
        <p14:creationId xmlns:p14="http://schemas.microsoft.com/office/powerpoint/2010/main" val="5639506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7328F11B-7605-784D-ACDF-74F9139603F9}" type="slidenum">
              <a:rPr lang="en-US"/>
              <a:pPr/>
              <a:t>‹#›</a:t>
            </a:fld>
            <a:endParaRPr lang="en-US"/>
          </a:p>
        </p:txBody>
      </p:sp>
    </p:spTree>
    <p:extLst>
      <p:ext uri="{BB962C8B-B14F-4D97-AF65-F5344CB8AC3E}">
        <p14:creationId xmlns:p14="http://schemas.microsoft.com/office/powerpoint/2010/main" val="39635758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00C77D62-2543-024A-BDAC-733F3F4CBA5E}" type="slidenum">
              <a:rPr lang="en-US"/>
              <a:pPr/>
              <a:t>‹#›</a:t>
            </a:fld>
            <a:endParaRPr lang="en-US"/>
          </a:p>
        </p:txBody>
      </p:sp>
    </p:spTree>
    <p:extLst>
      <p:ext uri="{BB962C8B-B14F-4D97-AF65-F5344CB8AC3E}">
        <p14:creationId xmlns:p14="http://schemas.microsoft.com/office/powerpoint/2010/main" val="8344397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6EE4030F-4731-8F4A-8CBA-8BE1779F6242}" type="slidenum">
              <a:rPr lang="en-US"/>
              <a:pPr/>
              <a:t>‹#›</a:t>
            </a:fld>
            <a:endParaRPr lang="en-US"/>
          </a:p>
        </p:txBody>
      </p:sp>
    </p:spTree>
    <p:extLst>
      <p:ext uri="{BB962C8B-B14F-4D97-AF65-F5344CB8AC3E}">
        <p14:creationId xmlns:p14="http://schemas.microsoft.com/office/powerpoint/2010/main" val="231814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05C500-2FF2-7C42-9F0B-DFEC83D119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99627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362D00F-FEE7-8149-BCD1-2FB81C5685E8}" type="slidenum">
              <a:rPr lang="en-US"/>
              <a:pPr/>
              <a:t>‹#›</a:t>
            </a:fld>
            <a:endParaRPr lang="en-US"/>
          </a:p>
        </p:txBody>
      </p:sp>
    </p:spTree>
    <p:extLst>
      <p:ext uri="{BB962C8B-B14F-4D97-AF65-F5344CB8AC3E}">
        <p14:creationId xmlns:p14="http://schemas.microsoft.com/office/powerpoint/2010/main" val="41202963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FAA3D29-BCFA-B84C-A16C-D727DA32E5C4}" type="slidenum">
              <a:rPr lang="en-US"/>
              <a:pPr/>
              <a:t>‹#›</a:t>
            </a:fld>
            <a:endParaRPr lang="en-US"/>
          </a:p>
        </p:txBody>
      </p:sp>
    </p:spTree>
    <p:extLst>
      <p:ext uri="{BB962C8B-B14F-4D97-AF65-F5344CB8AC3E}">
        <p14:creationId xmlns:p14="http://schemas.microsoft.com/office/powerpoint/2010/main" val="2244095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BE9233-8ACE-9C40-B8BC-BA9EAB95BCDA}" type="slidenum">
              <a:rPr lang="en-US"/>
              <a:pPr/>
              <a:t>‹#›</a:t>
            </a:fld>
            <a:endParaRPr lang="en-US"/>
          </a:p>
        </p:txBody>
      </p:sp>
    </p:spTree>
    <p:extLst>
      <p:ext uri="{BB962C8B-B14F-4D97-AF65-F5344CB8AC3E}">
        <p14:creationId xmlns:p14="http://schemas.microsoft.com/office/powerpoint/2010/main" val="39361272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CF21BBC-F9DF-4E46-9C1F-28A1061A28A8}" type="slidenum">
              <a:rPr lang="en-US"/>
              <a:pPr/>
              <a:t>‹#›</a:t>
            </a:fld>
            <a:endParaRPr lang="en-US"/>
          </a:p>
        </p:txBody>
      </p:sp>
    </p:spTree>
    <p:extLst>
      <p:ext uri="{BB962C8B-B14F-4D97-AF65-F5344CB8AC3E}">
        <p14:creationId xmlns:p14="http://schemas.microsoft.com/office/powerpoint/2010/main" val="32020706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683AAAD3-3A88-F341-BABA-D8D2E209C67C}" type="slidenum">
              <a:rPr lang="en-US"/>
              <a:pPr/>
              <a:t>‹#›</a:t>
            </a:fld>
            <a:endParaRPr lang="en-US"/>
          </a:p>
        </p:txBody>
      </p:sp>
    </p:spTree>
    <p:extLst>
      <p:ext uri="{BB962C8B-B14F-4D97-AF65-F5344CB8AC3E}">
        <p14:creationId xmlns:p14="http://schemas.microsoft.com/office/powerpoint/2010/main" val="10254940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456D9A24-0ED7-9144-85F8-D69403E1038A}" type="slidenum">
              <a:rPr lang="en-US"/>
              <a:pPr/>
              <a:t>‹#›</a:t>
            </a:fld>
            <a:endParaRPr lang="en-US"/>
          </a:p>
        </p:txBody>
      </p:sp>
    </p:spTree>
    <p:extLst>
      <p:ext uri="{BB962C8B-B14F-4D97-AF65-F5344CB8AC3E}">
        <p14:creationId xmlns:p14="http://schemas.microsoft.com/office/powerpoint/2010/main" val="24274268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ea typeface="ＭＳ Ｐゴシック" charset="-128"/>
                <a:cs typeface="ＭＳ Ｐゴシック" charset="-128"/>
              </a:defRPr>
            </a:lvl1pPr>
          </a:lstStyle>
          <a:p>
            <a:pPr defTabSz="914400" eaLnBrk="0" fontAlgn="base" hangingPunct="0">
              <a:spcBef>
                <a:spcPct val="0"/>
              </a:spcBef>
              <a:spcAft>
                <a:spcPct val="0"/>
              </a:spcAft>
              <a:defRPr/>
            </a:pPr>
            <a:endParaRPr lang="en-US" sz="2400">
              <a:solidFill>
                <a:srgbClr val="000000"/>
              </a:solidFill>
              <a:latin typeface="Comic Sans MS"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ea typeface="ＭＳ Ｐゴシック" charset="-128"/>
                <a:cs typeface="ＭＳ Ｐゴシック" charset="-128"/>
              </a:defRPr>
            </a:lvl1pPr>
          </a:lstStyle>
          <a:p>
            <a:pPr defTabSz="914400" eaLnBrk="0" fontAlgn="base" hangingPunct="0">
              <a:spcBef>
                <a:spcPct val="0"/>
              </a:spcBef>
              <a:spcAft>
                <a:spcPct val="0"/>
              </a:spcAft>
              <a:defRPr/>
            </a:pPr>
            <a:endParaRPr lang="en-US" sz="2400">
              <a:solidFill>
                <a:srgbClr val="000000"/>
              </a:solidFill>
              <a:latin typeface="Comic Sans MS" charset="0"/>
            </a:endParaRPr>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4F882DC-A56C-A543-AF32-A75A5CB010F5}" type="slidenum">
              <a:rPr lang="en-US"/>
              <a:pPr>
                <a:defRPr/>
              </a:pPr>
              <a:t>‹#›</a:t>
            </a:fld>
            <a:endParaRPr lang="en-US"/>
          </a:p>
        </p:txBody>
      </p:sp>
    </p:spTree>
    <p:extLst>
      <p:ext uri="{BB962C8B-B14F-4D97-AF65-F5344CB8AC3E}">
        <p14:creationId xmlns:p14="http://schemas.microsoft.com/office/powerpoint/2010/main" val="35743830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078255-0EC9-B347-9FEF-C92DF21F396B}" type="slidenum">
              <a:rPr lang="en-US"/>
              <a:pPr>
                <a:defRPr/>
              </a:pPr>
              <a:t>‹#›</a:t>
            </a:fld>
            <a:endParaRPr lang="en-US"/>
          </a:p>
        </p:txBody>
      </p:sp>
    </p:spTree>
    <p:extLst>
      <p:ext uri="{BB962C8B-B14F-4D97-AF65-F5344CB8AC3E}">
        <p14:creationId xmlns:p14="http://schemas.microsoft.com/office/powerpoint/2010/main" val="29383617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344A3-BD31-9843-9BD6-7511E0C59BED}" type="slidenum">
              <a:rPr lang="en-US"/>
              <a:pPr>
                <a:defRPr/>
              </a:pPr>
              <a:t>‹#›</a:t>
            </a:fld>
            <a:endParaRPr lang="en-US"/>
          </a:p>
        </p:txBody>
      </p:sp>
    </p:spTree>
    <p:extLst>
      <p:ext uri="{BB962C8B-B14F-4D97-AF65-F5344CB8AC3E}">
        <p14:creationId xmlns:p14="http://schemas.microsoft.com/office/powerpoint/2010/main" val="23868151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718638-D208-3043-8DAA-02A228794CD4}" type="slidenum">
              <a:rPr lang="en-US"/>
              <a:pPr>
                <a:defRPr/>
              </a:pPr>
              <a:t>‹#›</a:t>
            </a:fld>
            <a:endParaRPr lang="en-US"/>
          </a:p>
        </p:txBody>
      </p:sp>
    </p:spTree>
    <p:extLst>
      <p:ext uri="{BB962C8B-B14F-4D97-AF65-F5344CB8AC3E}">
        <p14:creationId xmlns:p14="http://schemas.microsoft.com/office/powerpoint/2010/main" val="2705689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478F21-F95A-2040-8AD3-6B55E4DAD1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549425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E673B0-BC51-814D-9A9D-9AF67311E9F8}" type="slidenum">
              <a:rPr lang="en-US"/>
              <a:pPr>
                <a:defRPr/>
              </a:pPr>
              <a:t>‹#›</a:t>
            </a:fld>
            <a:endParaRPr lang="en-US"/>
          </a:p>
        </p:txBody>
      </p:sp>
    </p:spTree>
    <p:extLst>
      <p:ext uri="{BB962C8B-B14F-4D97-AF65-F5344CB8AC3E}">
        <p14:creationId xmlns:p14="http://schemas.microsoft.com/office/powerpoint/2010/main" val="34887672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8775E5-7C00-614F-AF6E-B6275405F438}" type="slidenum">
              <a:rPr lang="en-US"/>
              <a:pPr>
                <a:defRPr/>
              </a:pPr>
              <a:t>‹#›</a:t>
            </a:fld>
            <a:endParaRPr lang="en-US"/>
          </a:p>
        </p:txBody>
      </p:sp>
    </p:spTree>
    <p:extLst>
      <p:ext uri="{BB962C8B-B14F-4D97-AF65-F5344CB8AC3E}">
        <p14:creationId xmlns:p14="http://schemas.microsoft.com/office/powerpoint/2010/main" val="392480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31DA62D-AADE-B04A-BD60-E30CF3A357FC}" type="slidenum">
              <a:rPr lang="en-US"/>
              <a:pPr>
                <a:defRPr/>
              </a:pPr>
              <a:t>‹#›</a:t>
            </a:fld>
            <a:endParaRPr lang="en-US"/>
          </a:p>
        </p:txBody>
      </p:sp>
    </p:spTree>
    <p:extLst>
      <p:ext uri="{BB962C8B-B14F-4D97-AF65-F5344CB8AC3E}">
        <p14:creationId xmlns:p14="http://schemas.microsoft.com/office/powerpoint/2010/main" val="39718060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78EF78-0BF0-1842-91B6-47E579FC62C9}" type="slidenum">
              <a:rPr lang="en-US"/>
              <a:pPr>
                <a:defRPr/>
              </a:pPr>
              <a:t>‹#›</a:t>
            </a:fld>
            <a:endParaRPr lang="en-US"/>
          </a:p>
        </p:txBody>
      </p:sp>
    </p:spTree>
    <p:extLst>
      <p:ext uri="{BB962C8B-B14F-4D97-AF65-F5344CB8AC3E}">
        <p14:creationId xmlns:p14="http://schemas.microsoft.com/office/powerpoint/2010/main" val="42660840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14313C-74B0-544C-B90A-EE3C4864C51A}" type="slidenum">
              <a:rPr lang="en-US"/>
              <a:pPr>
                <a:defRPr/>
              </a:pPr>
              <a:t>‹#›</a:t>
            </a:fld>
            <a:endParaRPr lang="en-US"/>
          </a:p>
        </p:txBody>
      </p:sp>
    </p:spTree>
    <p:extLst>
      <p:ext uri="{BB962C8B-B14F-4D97-AF65-F5344CB8AC3E}">
        <p14:creationId xmlns:p14="http://schemas.microsoft.com/office/powerpoint/2010/main" val="160695503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72DF31-5EBF-4849-A709-90A6A737090A}" type="slidenum">
              <a:rPr lang="en-US"/>
              <a:pPr>
                <a:defRPr/>
              </a:pPr>
              <a:t>‹#›</a:t>
            </a:fld>
            <a:endParaRPr lang="en-US"/>
          </a:p>
        </p:txBody>
      </p:sp>
    </p:spTree>
    <p:extLst>
      <p:ext uri="{BB962C8B-B14F-4D97-AF65-F5344CB8AC3E}">
        <p14:creationId xmlns:p14="http://schemas.microsoft.com/office/powerpoint/2010/main" val="39379254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BE52FD-9ECF-0E4C-87EC-67B01A05C447}" type="slidenum">
              <a:rPr lang="en-US"/>
              <a:pPr>
                <a:defRPr/>
              </a:pPr>
              <a:t>‹#›</a:t>
            </a:fld>
            <a:endParaRPr lang="en-US"/>
          </a:p>
        </p:txBody>
      </p:sp>
    </p:spTree>
    <p:extLst>
      <p:ext uri="{BB962C8B-B14F-4D97-AF65-F5344CB8AC3E}">
        <p14:creationId xmlns:p14="http://schemas.microsoft.com/office/powerpoint/2010/main" val="28841992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E25A42-8112-1945-A482-178C294F4321}" type="slidenum">
              <a:rPr lang="en-US"/>
              <a:pPr>
                <a:defRPr/>
              </a:pPr>
              <a:t>‹#›</a:t>
            </a:fld>
            <a:endParaRPr lang="en-US"/>
          </a:p>
        </p:txBody>
      </p:sp>
    </p:spTree>
    <p:extLst>
      <p:ext uri="{BB962C8B-B14F-4D97-AF65-F5344CB8AC3E}">
        <p14:creationId xmlns:p14="http://schemas.microsoft.com/office/powerpoint/2010/main" val="262479597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9794" name="Rectangle 2"/>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289795" name="Rectangle 3"/>
          <p:cNvSpPr>
            <a:spLocks noGrp="1" noChangeArrowheads="1"/>
          </p:cNvSpPr>
          <p:nvPr>
            <p:ph type="subTitle" idx="1"/>
          </p:nvPr>
        </p:nvSpPr>
        <p:spPr>
          <a:xfrm>
            <a:off x="2543175" y="3733800"/>
            <a:ext cx="4056063" cy="2286000"/>
          </a:xfrm>
        </p:spPr>
        <p:txBody>
          <a:bodyPr/>
          <a:lstStyle>
            <a:lvl1pPr marL="0" indent="0" algn="ctr">
              <a:buFont typeface="Monotype Sorts" pitchFamily="-112" charset="2"/>
              <a:buNone/>
              <a:defRPr sz="2800"/>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endParaRPr lang="en-US"/>
          </a:p>
        </p:txBody>
      </p:sp>
      <p:sp>
        <p:nvSpPr>
          <p:cNvPr id="5" name="Rectangle 1029"/>
          <p:cNvSpPr>
            <a:spLocks noGrp="1" noChangeArrowheads="1"/>
          </p:cNvSpPr>
          <p:nvPr>
            <p:ph type="ftr" sz="quarter" idx="11"/>
          </p:nvPr>
        </p:nvSpPr>
        <p:spPr>
          <a:ln/>
        </p:spPr>
        <p:txBody>
          <a:bodyPr/>
          <a:lstStyle>
            <a:lvl1pPr>
              <a:defRPr/>
            </a:lvl1pPr>
          </a:lstStyle>
          <a:p>
            <a:endParaRPr lang="en-US"/>
          </a:p>
        </p:txBody>
      </p:sp>
      <p:sp>
        <p:nvSpPr>
          <p:cNvPr id="6" name="Rectangle 1030"/>
          <p:cNvSpPr>
            <a:spLocks noGrp="1" noChangeArrowheads="1"/>
          </p:cNvSpPr>
          <p:nvPr>
            <p:ph type="sldNum" sz="quarter" idx="12"/>
          </p:nvPr>
        </p:nvSpPr>
        <p:spPr>
          <a:ln/>
        </p:spPr>
        <p:txBody>
          <a:bodyPr/>
          <a:lstStyle>
            <a:lvl1pPr>
              <a:defRPr/>
            </a:lvl1pPr>
          </a:lstStyle>
          <a:p>
            <a:fld id="{45B76CF6-DBC5-3042-A5A6-391D7E95A0BD}" type="slidenum">
              <a:rPr lang="en-US"/>
              <a:pPr/>
              <a:t>‹#›</a:t>
            </a:fld>
            <a:endParaRPr lang="en-US"/>
          </a:p>
        </p:txBody>
      </p:sp>
    </p:spTree>
    <p:extLst>
      <p:ext uri="{BB962C8B-B14F-4D97-AF65-F5344CB8AC3E}">
        <p14:creationId xmlns:p14="http://schemas.microsoft.com/office/powerpoint/2010/main" val="409399990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endParaRPr lang="en-US"/>
          </a:p>
        </p:txBody>
      </p:sp>
      <p:sp>
        <p:nvSpPr>
          <p:cNvPr id="5" name="Rectangle 1029"/>
          <p:cNvSpPr>
            <a:spLocks noGrp="1" noChangeArrowheads="1"/>
          </p:cNvSpPr>
          <p:nvPr>
            <p:ph type="ftr" sz="quarter" idx="11"/>
          </p:nvPr>
        </p:nvSpPr>
        <p:spPr>
          <a:ln/>
        </p:spPr>
        <p:txBody>
          <a:bodyPr/>
          <a:lstStyle>
            <a:lvl1pPr>
              <a:defRPr/>
            </a:lvl1pPr>
          </a:lstStyle>
          <a:p>
            <a:endParaRPr lang="en-US"/>
          </a:p>
        </p:txBody>
      </p:sp>
      <p:sp>
        <p:nvSpPr>
          <p:cNvPr id="6" name="Rectangle 1030"/>
          <p:cNvSpPr>
            <a:spLocks noGrp="1" noChangeArrowheads="1"/>
          </p:cNvSpPr>
          <p:nvPr>
            <p:ph type="sldNum" sz="quarter" idx="12"/>
          </p:nvPr>
        </p:nvSpPr>
        <p:spPr>
          <a:ln/>
        </p:spPr>
        <p:txBody>
          <a:bodyPr/>
          <a:lstStyle>
            <a:lvl1pPr>
              <a:defRPr/>
            </a:lvl1pPr>
          </a:lstStyle>
          <a:p>
            <a:fld id="{56EBCC2B-8863-8148-B763-4308E64F2201}" type="slidenum">
              <a:rPr lang="en-US"/>
              <a:pPr/>
              <a:t>‹#›</a:t>
            </a:fld>
            <a:endParaRPr lang="en-US"/>
          </a:p>
        </p:txBody>
      </p:sp>
    </p:spTree>
    <p:extLst>
      <p:ext uri="{BB962C8B-B14F-4D97-AF65-F5344CB8AC3E}">
        <p14:creationId xmlns:p14="http://schemas.microsoft.com/office/powerpoint/2010/main" val="723534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B29822C-117F-EC4C-A226-3ED541EDA3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46329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endParaRPr lang="en-US"/>
          </a:p>
        </p:txBody>
      </p:sp>
      <p:sp>
        <p:nvSpPr>
          <p:cNvPr id="5" name="Rectangle 1029"/>
          <p:cNvSpPr>
            <a:spLocks noGrp="1" noChangeArrowheads="1"/>
          </p:cNvSpPr>
          <p:nvPr>
            <p:ph type="ftr" sz="quarter" idx="11"/>
          </p:nvPr>
        </p:nvSpPr>
        <p:spPr>
          <a:ln/>
        </p:spPr>
        <p:txBody>
          <a:bodyPr/>
          <a:lstStyle>
            <a:lvl1pPr>
              <a:defRPr/>
            </a:lvl1pPr>
          </a:lstStyle>
          <a:p>
            <a:endParaRPr lang="en-US"/>
          </a:p>
        </p:txBody>
      </p:sp>
      <p:sp>
        <p:nvSpPr>
          <p:cNvPr id="6" name="Rectangle 1030"/>
          <p:cNvSpPr>
            <a:spLocks noGrp="1" noChangeArrowheads="1"/>
          </p:cNvSpPr>
          <p:nvPr>
            <p:ph type="sldNum" sz="quarter" idx="12"/>
          </p:nvPr>
        </p:nvSpPr>
        <p:spPr>
          <a:ln/>
        </p:spPr>
        <p:txBody>
          <a:bodyPr/>
          <a:lstStyle>
            <a:lvl1pPr>
              <a:defRPr/>
            </a:lvl1pPr>
          </a:lstStyle>
          <a:p>
            <a:fld id="{884DAEA2-895F-8A40-A1C8-8EFA86C0B352}" type="slidenum">
              <a:rPr lang="en-US"/>
              <a:pPr/>
              <a:t>‹#›</a:t>
            </a:fld>
            <a:endParaRPr lang="en-US"/>
          </a:p>
        </p:txBody>
      </p:sp>
    </p:spTree>
    <p:extLst>
      <p:ext uri="{BB962C8B-B14F-4D97-AF65-F5344CB8AC3E}">
        <p14:creationId xmlns:p14="http://schemas.microsoft.com/office/powerpoint/2010/main" val="10250229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622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6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endParaRPr lang="en-US"/>
          </a:p>
        </p:txBody>
      </p:sp>
      <p:sp>
        <p:nvSpPr>
          <p:cNvPr id="6" name="Rectangle 1029"/>
          <p:cNvSpPr>
            <a:spLocks noGrp="1" noChangeArrowheads="1"/>
          </p:cNvSpPr>
          <p:nvPr>
            <p:ph type="ftr" sz="quarter" idx="11"/>
          </p:nvPr>
        </p:nvSpPr>
        <p:spPr>
          <a:ln/>
        </p:spPr>
        <p:txBody>
          <a:bodyPr/>
          <a:lstStyle>
            <a:lvl1pPr>
              <a:defRPr/>
            </a:lvl1pPr>
          </a:lstStyle>
          <a:p>
            <a:endParaRPr lang="en-US"/>
          </a:p>
        </p:txBody>
      </p:sp>
      <p:sp>
        <p:nvSpPr>
          <p:cNvPr id="7" name="Rectangle 1030"/>
          <p:cNvSpPr>
            <a:spLocks noGrp="1" noChangeArrowheads="1"/>
          </p:cNvSpPr>
          <p:nvPr>
            <p:ph type="sldNum" sz="quarter" idx="12"/>
          </p:nvPr>
        </p:nvSpPr>
        <p:spPr>
          <a:ln/>
        </p:spPr>
        <p:txBody>
          <a:bodyPr/>
          <a:lstStyle>
            <a:lvl1pPr>
              <a:defRPr/>
            </a:lvl1pPr>
          </a:lstStyle>
          <a:p>
            <a:fld id="{45CDD7BA-B1AC-764A-BC1F-58BB7E380451}" type="slidenum">
              <a:rPr lang="en-US"/>
              <a:pPr/>
              <a:t>‹#›</a:t>
            </a:fld>
            <a:endParaRPr lang="en-US"/>
          </a:p>
        </p:txBody>
      </p:sp>
    </p:spTree>
    <p:extLst>
      <p:ext uri="{BB962C8B-B14F-4D97-AF65-F5344CB8AC3E}">
        <p14:creationId xmlns:p14="http://schemas.microsoft.com/office/powerpoint/2010/main" val="30462635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endParaRPr lang="en-US"/>
          </a:p>
        </p:txBody>
      </p:sp>
      <p:sp>
        <p:nvSpPr>
          <p:cNvPr id="8" name="Rectangle 1029"/>
          <p:cNvSpPr>
            <a:spLocks noGrp="1" noChangeArrowheads="1"/>
          </p:cNvSpPr>
          <p:nvPr>
            <p:ph type="ftr" sz="quarter" idx="11"/>
          </p:nvPr>
        </p:nvSpPr>
        <p:spPr>
          <a:ln/>
        </p:spPr>
        <p:txBody>
          <a:bodyPr/>
          <a:lstStyle>
            <a:lvl1pPr>
              <a:defRPr/>
            </a:lvl1pPr>
          </a:lstStyle>
          <a:p>
            <a:endParaRPr lang="en-US"/>
          </a:p>
        </p:txBody>
      </p:sp>
      <p:sp>
        <p:nvSpPr>
          <p:cNvPr id="9" name="Rectangle 1030"/>
          <p:cNvSpPr>
            <a:spLocks noGrp="1" noChangeArrowheads="1"/>
          </p:cNvSpPr>
          <p:nvPr>
            <p:ph type="sldNum" sz="quarter" idx="12"/>
          </p:nvPr>
        </p:nvSpPr>
        <p:spPr>
          <a:ln/>
        </p:spPr>
        <p:txBody>
          <a:bodyPr/>
          <a:lstStyle>
            <a:lvl1pPr>
              <a:defRPr/>
            </a:lvl1pPr>
          </a:lstStyle>
          <a:p>
            <a:fld id="{73FA4250-4C23-9846-8855-E9D6F3098CE4}" type="slidenum">
              <a:rPr lang="en-US"/>
              <a:pPr/>
              <a:t>‹#›</a:t>
            </a:fld>
            <a:endParaRPr lang="en-US"/>
          </a:p>
        </p:txBody>
      </p:sp>
    </p:spTree>
    <p:extLst>
      <p:ext uri="{BB962C8B-B14F-4D97-AF65-F5344CB8AC3E}">
        <p14:creationId xmlns:p14="http://schemas.microsoft.com/office/powerpoint/2010/main" val="162958112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endParaRPr lang="en-US"/>
          </a:p>
        </p:txBody>
      </p:sp>
      <p:sp>
        <p:nvSpPr>
          <p:cNvPr id="4" name="Rectangle 1029"/>
          <p:cNvSpPr>
            <a:spLocks noGrp="1" noChangeArrowheads="1"/>
          </p:cNvSpPr>
          <p:nvPr>
            <p:ph type="ftr" sz="quarter" idx="11"/>
          </p:nvPr>
        </p:nvSpPr>
        <p:spPr>
          <a:ln/>
        </p:spPr>
        <p:txBody>
          <a:bodyPr/>
          <a:lstStyle>
            <a:lvl1pPr>
              <a:defRPr/>
            </a:lvl1pPr>
          </a:lstStyle>
          <a:p>
            <a:endParaRPr lang="en-US"/>
          </a:p>
        </p:txBody>
      </p:sp>
      <p:sp>
        <p:nvSpPr>
          <p:cNvPr id="5" name="Rectangle 1030"/>
          <p:cNvSpPr>
            <a:spLocks noGrp="1" noChangeArrowheads="1"/>
          </p:cNvSpPr>
          <p:nvPr>
            <p:ph type="sldNum" sz="quarter" idx="12"/>
          </p:nvPr>
        </p:nvSpPr>
        <p:spPr>
          <a:ln/>
        </p:spPr>
        <p:txBody>
          <a:bodyPr/>
          <a:lstStyle>
            <a:lvl1pPr>
              <a:defRPr/>
            </a:lvl1pPr>
          </a:lstStyle>
          <a:p>
            <a:fld id="{0D950AB8-3C8F-F843-ACDB-5393492814A2}" type="slidenum">
              <a:rPr lang="en-US"/>
              <a:pPr/>
              <a:t>‹#›</a:t>
            </a:fld>
            <a:endParaRPr lang="en-US"/>
          </a:p>
        </p:txBody>
      </p:sp>
    </p:spTree>
    <p:extLst>
      <p:ext uri="{BB962C8B-B14F-4D97-AF65-F5344CB8AC3E}">
        <p14:creationId xmlns:p14="http://schemas.microsoft.com/office/powerpoint/2010/main" val="50269604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endParaRPr lang="en-US"/>
          </a:p>
        </p:txBody>
      </p:sp>
      <p:sp>
        <p:nvSpPr>
          <p:cNvPr id="3" name="Rectangle 1029"/>
          <p:cNvSpPr>
            <a:spLocks noGrp="1" noChangeArrowheads="1"/>
          </p:cNvSpPr>
          <p:nvPr>
            <p:ph type="ftr" sz="quarter" idx="11"/>
          </p:nvPr>
        </p:nvSpPr>
        <p:spPr>
          <a:ln/>
        </p:spPr>
        <p:txBody>
          <a:bodyPr/>
          <a:lstStyle>
            <a:lvl1pPr>
              <a:defRPr/>
            </a:lvl1pPr>
          </a:lstStyle>
          <a:p>
            <a:endParaRPr lang="en-US"/>
          </a:p>
        </p:txBody>
      </p:sp>
      <p:sp>
        <p:nvSpPr>
          <p:cNvPr id="4" name="Rectangle 1030"/>
          <p:cNvSpPr>
            <a:spLocks noGrp="1" noChangeArrowheads="1"/>
          </p:cNvSpPr>
          <p:nvPr>
            <p:ph type="sldNum" sz="quarter" idx="12"/>
          </p:nvPr>
        </p:nvSpPr>
        <p:spPr>
          <a:ln/>
        </p:spPr>
        <p:txBody>
          <a:bodyPr/>
          <a:lstStyle>
            <a:lvl1pPr>
              <a:defRPr/>
            </a:lvl1pPr>
          </a:lstStyle>
          <a:p>
            <a:fld id="{CD8990F7-64E2-E04A-8B38-1C0672ABDCB9}" type="slidenum">
              <a:rPr lang="en-US"/>
              <a:pPr/>
              <a:t>‹#›</a:t>
            </a:fld>
            <a:endParaRPr lang="en-US"/>
          </a:p>
        </p:txBody>
      </p:sp>
    </p:spTree>
    <p:extLst>
      <p:ext uri="{BB962C8B-B14F-4D97-AF65-F5344CB8AC3E}">
        <p14:creationId xmlns:p14="http://schemas.microsoft.com/office/powerpoint/2010/main" val="29447586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endParaRPr lang="en-US"/>
          </a:p>
        </p:txBody>
      </p:sp>
      <p:sp>
        <p:nvSpPr>
          <p:cNvPr id="6" name="Rectangle 1029"/>
          <p:cNvSpPr>
            <a:spLocks noGrp="1" noChangeArrowheads="1"/>
          </p:cNvSpPr>
          <p:nvPr>
            <p:ph type="ftr" sz="quarter" idx="11"/>
          </p:nvPr>
        </p:nvSpPr>
        <p:spPr>
          <a:ln/>
        </p:spPr>
        <p:txBody>
          <a:bodyPr/>
          <a:lstStyle>
            <a:lvl1pPr>
              <a:defRPr/>
            </a:lvl1pPr>
          </a:lstStyle>
          <a:p>
            <a:endParaRPr lang="en-US"/>
          </a:p>
        </p:txBody>
      </p:sp>
      <p:sp>
        <p:nvSpPr>
          <p:cNvPr id="7" name="Rectangle 1030"/>
          <p:cNvSpPr>
            <a:spLocks noGrp="1" noChangeArrowheads="1"/>
          </p:cNvSpPr>
          <p:nvPr>
            <p:ph type="sldNum" sz="quarter" idx="12"/>
          </p:nvPr>
        </p:nvSpPr>
        <p:spPr>
          <a:ln/>
        </p:spPr>
        <p:txBody>
          <a:bodyPr/>
          <a:lstStyle>
            <a:lvl1pPr>
              <a:defRPr/>
            </a:lvl1pPr>
          </a:lstStyle>
          <a:p>
            <a:fld id="{8B1C3F58-0B4D-1C4F-A754-145406CE5519}" type="slidenum">
              <a:rPr lang="en-US"/>
              <a:pPr/>
              <a:t>‹#›</a:t>
            </a:fld>
            <a:endParaRPr lang="en-US"/>
          </a:p>
        </p:txBody>
      </p:sp>
    </p:spTree>
    <p:extLst>
      <p:ext uri="{BB962C8B-B14F-4D97-AF65-F5344CB8AC3E}">
        <p14:creationId xmlns:p14="http://schemas.microsoft.com/office/powerpoint/2010/main" val="21914469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endParaRPr lang="en-US"/>
          </a:p>
        </p:txBody>
      </p:sp>
      <p:sp>
        <p:nvSpPr>
          <p:cNvPr id="6" name="Rectangle 1029"/>
          <p:cNvSpPr>
            <a:spLocks noGrp="1" noChangeArrowheads="1"/>
          </p:cNvSpPr>
          <p:nvPr>
            <p:ph type="ftr" sz="quarter" idx="11"/>
          </p:nvPr>
        </p:nvSpPr>
        <p:spPr>
          <a:ln/>
        </p:spPr>
        <p:txBody>
          <a:bodyPr/>
          <a:lstStyle>
            <a:lvl1pPr>
              <a:defRPr/>
            </a:lvl1pPr>
          </a:lstStyle>
          <a:p>
            <a:endParaRPr lang="en-US"/>
          </a:p>
        </p:txBody>
      </p:sp>
      <p:sp>
        <p:nvSpPr>
          <p:cNvPr id="7" name="Rectangle 1030"/>
          <p:cNvSpPr>
            <a:spLocks noGrp="1" noChangeArrowheads="1"/>
          </p:cNvSpPr>
          <p:nvPr>
            <p:ph type="sldNum" sz="quarter" idx="12"/>
          </p:nvPr>
        </p:nvSpPr>
        <p:spPr>
          <a:ln/>
        </p:spPr>
        <p:txBody>
          <a:bodyPr/>
          <a:lstStyle>
            <a:lvl1pPr>
              <a:defRPr/>
            </a:lvl1pPr>
          </a:lstStyle>
          <a:p>
            <a:fld id="{6D9E2B01-CFB1-A54E-B952-6ECC52E4AF84}" type="slidenum">
              <a:rPr lang="en-US"/>
              <a:pPr/>
              <a:t>‹#›</a:t>
            </a:fld>
            <a:endParaRPr lang="en-US"/>
          </a:p>
        </p:txBody>
      </p:sp>
    </p:spTree>
    <p:extLst>
      <p:ext uri="{BB962C8B-B14F-4D97-AF65-F5344CB8AC3E}">
        <p14:creationId xmlns:p14="http://schemas.microsoft.com/office/powerpoint/2010/main" val="25848429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endParaRPr lang="en-US"/>
          </a:p>
        </p:txBody>
      </p:sp>
      <p:sp>
        <p:nvSpPr>
          <p:cNvPr id="5" name="Rectangle 1029"/>
          <p:cNvSpPr>
            <a:spLocks noGrp="1" noChangeArrowheads="1"/>
          </p:cNvSpPr>
          <p:nvPr>
            <p:ph type="ftr" sz="quarter" idx="11"/>
          </p:nvPr>
        </p:nvSpPr>
        <p:spPr>
          <a:ln/>
        </p:spPr>
        <p:txBody>
          <a:bodyPr/>
          <a:lstStyle>
            <a:lvl1pPr>
              <a:defRPr/>
            </a:lvl1pPr>
          </a:lstStyle>
          <a:p>
            <a:endParaRPr lang="en-US"/>
          </a:p>
        </p:txBody>
      </p:sp>
      <p:sp>
        <p:nvSpPr>
          <p:cNvPr id="6" name="Rectangle 1030"/>
          <p:cNvSpPr>
            <a:spLocks noGrp="1" noChangeArrowheads="1"/>
          </p:cNvSpPr>
          <p:nvPr>
            <p:ph type="sldNum" sz="quarter" idx="12"/>
          </p:nvPr>
        </p:nvSpPr>
        <p:spPr>
          <a:ln/>
        </p:spPr>
        <p:txBody>
          <a:bodyPr/>
          <a:lstStyle>
            <a:lvl1pPr>
              <a:defRPr/>
            </a:lvl1pPr>
          </a:lstStyle>
          <a:p>
            <a:fld id="{CF399E90-15FA-D846-9420-1F0C78B565D1}" type="slidenum">
              <a:rPr lang="en-US"/>
              <a:pPr/>
              <a:t>‹#›</a:t>
            </a:fld>
            <a:endParaRPr lang="en-US"/>
          </a:p>
        </p:txBody>
      </p:sp>
    </p:spTree>
    <p:extLst>
      <p:ext uri="{BB962C8B-B14F-4D97-AF65-F5344CB8AC3E}">
        <p14:creationId xmlns:p14="http://schemas.microsoft.com/office/powerpoint/2010/main" val="31246391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457200"/>
            <a:ext cx="15430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0" y="457200"/>
            <a:ext cx="44767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endParaRPr lang="en-US"/>
          </a:p>
        </p:txBody>
      </p:sp>
      <p:sp>
        <p:nvSpPr>
          <p:cNvPr id="5" name="Rectangle 1029"/>
          <p:cNvSpPr>
            <a:spLocks noGrp="1" noChangeArrowheads="1"/>
          </p:cNvSpPr>
          <p:nvPr>
            <p:ph type="ftr" sz="quarter" idx="11"/>
          </p:nvPr>
        </p:nvSpPr>
        <p:spPr>
          <a:ln/>
        </p:spPr>
        <p:txBody>
          <a:bodyPr/>
          <a:lstStyle>
            <a:lvl1pPr>
              <a:defRPr/>
            </a:lvl1pPr>
          </a:lstStyle>
          <a:p>
            <a:endParaRPr lang="en-US"/>
          </a:p>
        </p:txBody>
      </p:sp>
      <p:sp>
        <p:nvSpPr>
          <p:cNvPr id="6" name="Rectangle 1030"/>
          <p:cNvSpPr>
            <a:spLocks noGrp="1" noChangeArrowheads="1"/>
          </p:cNvSpPr>
          <p:nvPr>
            <p:ph type="sldNum" sz="quarter" idx="12"/>
          </p:nvPr>
        </p:nvSpPr>
        <p:spPr>
          <a:ln/>
        </p:spPr>
        <p:txBody>
          <a:bodyPr/>
          <a:lstStyle>
            <a:lvl1pPr>
              <a:defRPr/>
            </a:lvl1pPr>
          </a:lstStyle>
          <a:p>
            <a:fld id="{734EDF07-BAEA-7C46-AE15-5F48A7AD8EB6}" type="slidenum">
              <a:rPr lang="en-US"/>
              <a:pPr/>
              <a:t>‹#›</a:t>
            </a:fld>
            <a:endParaRPr lang="en-US"/>
          </a:p>
        </p:txBody>
      </p:sp>
    </p:spTree>
    <p:extLst>
      <p:ext uri="{BB962C8B-B14F-4D97-AF65-F5344CB8AC3E}">
        <p14:creationId xmlns:p14="http://schemas.microsoft.com/office/powerpoint/2010/main" val="92598098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28"/>
          <p:cNvSpPr>
            <a:spLocks noGrp="1" noChangeArrowheads="1"/>
          </p:cNvSpPr>
          <p:nvPr>
            <p:ph type="dt" sz="half" idx="10"/>
          </p:nvPr>
        </p:nvSpPr>
        <p:spPr/>
        <p:txBody>
          <a:bodyPr/>
          <a:lstStyle>
            <a:lvl1pPr>
              <a:defRPr/>
            </a:lvl1pPr>
          </a:lstStyle>
          <a:p>
            <a:endParaRPr lang="en-US"/>
          </a:p>
        </p:txBody>
      </p:sp>
      <p:sp>
        <p:nvSpPr>
          <p:cNvPr id="5" name="Rectangle 1029"/>
          <p:cNvSpPr>
            <a:spLocks noGrp="1" noChangeArrowheads="1"/>
          </p:cNvSpPr>
          <p:nvPr>
            <p:ph type="ftr" sz="quarter" idx="11"/>
          </p:nvPr>
        </p:nvSpPr>
        <p:spPr/>
        <p:txBody>
          <a:bodyPr/>
          <a:lstStyle>
            <a:lvl1pPr>
              <a:defRPr/>
            </a:lvl1pPr>
          </a:lstStyle>
          <a:p>
            <a:endParaRPr lang="en-US"/>
          </a:p>
        </p:txBody>
      </p:sp>
      <p:sp>
        <p:nvSpPr>
          <p:cNvPr id="6" name="Rectangle 1030"/>
          <p:cNvSpPr>
            <a:spLocks noGrp="1" noChangeArrowheads="1"/>
          </p:cNvSpPr>
          <p:nvPr>
            <p:ph type="sldNum" sz="quarter" idx="12"/>
          </p:nvPr>
        </p:nvSpPr>
        <p:spPr/>
        <p:txBody>
          <a:bodyPr/>
          <a:lstStyle>
            <a:lvl1pPr>
              <a:defRPr>
                <a:ea typeface="ＭＳ Ｐゴシック" charset="0"/>
                <a:cs typeface="ＭＳ Ｐゴシック" charset="0"/>
              </a:defRPr>
            </a:lvl1pPr>
          </a:lstStyle>
          <a:p>
            <a:fld id="{4E751E4A-7C3F-C04B-865D-E80FC2CB09D2}" type="slidenum">
              <a:rPr lang="en-US"/>
              <a:pPr/>
              <a:t>‹#›</a:t>
            </a:fld>
            <a:endParaRPr lang="en-US"/>
          </a:p>
        </p:txBody>
      </p:sp>
    </p:spTree>
    <p:extLst>
      <p:ext uri="{BB962C8B-B14F-4D97-AF65-F5344CB8AC3E}">
        <p14:creationId xmlns:p14="http://schemas.microsoft.com/office/powerpoint/2010/main" val="328966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a:latin typeface="Times New Roman" charset="0"/>
              </a:defRPr>
            </a:lvl1pPr>
          </a:lstStyle>
          <a:p>
            <a:pPr>
              <a:defRPr/>
            </a:pPr>
            <a:endParaRPr lang="zh-CN"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a:latin typeface="Times New Roman" charset="0"/>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eaLnBrk="1" hangingPunct="1">
              <a:defRPr>
                <a:latin typeface="Times New Roman" charset="0"/>
              </a:defRPr>
            </a:lvl1pPr>
          </a:lstStyle>
          <a:p>
            <a:pPr>
              <a:defRPr/>
            </a:pPr>
            <a:fld id="{7D4693F0-859D-0340-9958-E4A175A70E39}" type="slidenum">
              <a:rPr lang="zh-CN" altLang="en-US"/>
              <a:pPr>
                <a:defRPr/>
              </a:pPr>
              <a:t>‹#›</a:t>
            </a:fld>
            <a:endParaRPr lang="en-US" altLang="zh-CN"/>
          </a:p>
        </p:txBody>
      </p:sp>
    </p:spTree>
    <p:extLst>
      <p:ext uri="{BB962C8B-B14F-4D97-AF65-F5344CB8AC3E}">
        <p14:creationId xmlns:p14="http://schemas.microsoft.com/office/powerpoint/2010/main" val="348906169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p:txBody>
          <a:bodyPr/>
          <a:lstStyle>
            <a:lvl1pPr>
              <a:defRPr/>
            </a:lvl1pPr>
          </a:lstStyle>
          <a:p>
            <a:endParaRPr lang="en-US"/>
          </a:p>
        </p:txBody>
      </p:sp>
      <p:sp>
        <p:nvSpPr>
          <p:cNvPr id="5" name="Rectangle 1029"/>
          <p:cNvSpPr>
            <a:spLocks noGrp="1" noChangeArrowheads="1"/>
          </p:cNvSpPr>
          <p:nvPr>
            <p:ph type="ftr" sz="quarter" idx="11"/>
          </p:nvPr>
        </p:nvSpPr>
        <p:spPr/>
        <p:txBody>
          <a:bodyPr/>
          <a:lstStyle>
            <a:lvl1pPr>
              <a:defRPr/>
            </a:lvl1pPr>
          </a:lstStyle>
          <a:p>
            <a:endParaRPr lang="en-US"/>
          </a:p>
        </p:txBody>
      </p:sp>
      <p:sp>
        <p:nvSpPr>
          <p:cNvPr id="6" name="Rectangle 1030"/>
          <p:cNvSpPr>
            <a:spLocks noGrp="1" noChangeArrowheads="1"/>
          </p:cNvSpPr>
          <p:nvPr>
            <p:ph type="sldNum" sz="quarter" idx="12"/>
          </p:nvPr>
        </p:nvSpPr>
        <p:spPr/>
        <p:txBody>
          <a:bodyPr/>
          <a:lstStyle>
            <a:lvl1pPr>
              <a:defRPr>
                <a:ea typeface="ＭＳ Ｐゴシック" charset="0"/>
                <a:cs typeface="ＭＳ Ｐゴシック" charset="0"/>
              </a:defRPr>
            </a:lvl1pPr>
          </a:lstStyle>
          <a:p>
            <a:fld id="{F5B4705E-0ADA-8943-B1A1-7DA1D5E0A9DF}" type="slidenum">
              <a:rPr lang="en-US"/>
              <a:pPr/>
              <a:t>‹#›</a:t>
            </a:fld>
            <a:endParaRPr lang="en-US"/>
          </a:p>
        </p:txBody>
      </p:sp>
    </p:spTree>
    <p:extLst>
      <p:ext uri="{BB962C8B-B14F-4D97-AF65-F5344CB8AC3E}">
        <p14:creationId xmlns:p14="http://schemas.microsoft.com/office/powerpoint/2010/main" val="18680201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p:txBody>
          <a:bodyPr/>
          <a:lstStyle>
            <a:lvl1pPr>
              <a:defRPr/>
            </a:lvl1pPr>
          </a:lstStyle>
          <a:p>
            <a:endParaRPr lang="en-US"/>
          </a:p>
        </p:txBody>
      </p:sp>
      <p:sp>
        <p:nvSpPr>
          <p:cNvPr id="5" name="Rectangle 1029"/>
          <p:cNvSpPr>
            <a:spLocks noGrp="1" noChangeArrowheads="1"/>
          </p:cNvSpPr>
          <p:nvPr>
            <p:ph type="ftr" sz="quarter" idx="11"/>
          </p:nvPr>
        </p:nvSpPr>
        <p:spPr/>
        <p:txBody>
          <a:bodyPr/>
          <a:lstStyle>
            <a:lvl1pPr>
              <a:defRPr/>
            </a:lvl1pPr>
          </a:lstStyle>
          <a:p>
            <a:endParaRPr lang="en-US"/>
          </a:p>
        </p:txBody>
      </p:sp>
      <p:sp>
        <p:nvSpPr>
          <p:cNvPr id="6" name="Rectangle 1030"/>
          <p:cNvSpPr>
            <a:spLocks noGrp="1" noChangeArrowheads="1"/>
          </p:cNvSpPr>
          <p:nvPr>
            <p:ph type="sldNum" sz="quarter" idx="12"/>
          </p:nvPr>
        </p:nvSpPr>
        <p:spPr/>
        <p:txBody>
          <a:bodyPr/>
          <a:lstStyle>
            <a:lvl1pPr>
              <a:defRPr>
                <a:ea typeface="ＭＳ Ｐゴシック" charset="0"/>
                <a:cs typeface="ＭＳ Ｐゴシック" charset="0"/>
              </a:defRPr>
            </a:lvl1pPr>
          </a:lstStyle>
          <a:p>
            <a:fld id="{2185E5B8-D569-C446-B95D-1D64097AF961}" type="slidenum">
              <a:rPr lang="en-US"/>
              <a:pPr/>
              <a:t>‹#›</a:t>
            </a:fld>
            <a:endParaRPr lang="en-US"/>
          </a:p>
        </p:txBody>
      </p:sp>
    </p:spTree>
    <p:extLst>
      <p:ext uri="{BB962C8B-B14F-4D97-AF65-F5344CB8AC3E}">
        <p14:creationId xmlns:p14="http://schemas.microsoft.com/office/powerpoint/2010/main" val="202750951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p:txBody>
          <a:bodyPr/>
          <a:lstStyle>
            <a:lvl1pPr>
              <a:defRPr/>
            </a:lvl1pPr>
          </a:lstStyle>
          <a:p>
            <a:endParaRPr lang="en-US"/>
          </a:p>
        </p:txBody>
      </p:sp>
      <p:sp>
        <p:nvSpPr>
          <p:cNvPr id="6" name="Rectangle 1029"/>
          <p:cNvSpPr>
            <a:spLocks noGrp="1" noChangeArrowheads="1"/>
          </p:cNvSpPr>
          <p:nvPr>
            <p:ph type="ftr" sz="quarter" idx="11"/>
          </p:nvPr>
        </p:nvSpPr>
        <p:spPr/>
        <p:txBody>
          <a:bodyPr/>
          <a:lstStyle>
            <a:lvl1pPr>
              <a:defRPr/>
            </a:lvl1pPr>
          </a:lstStyle>
          <a:p>
            <a:endParaRPr lang="en-US"/>
          </a:p>
        </p:txBody>
      </p:sp>
      <p:sp>
        <p:nvSpPr>
          <p:cNvPr id="7" name="Rectangle 1030"/>
          <p:cNvSpPr>
            <a:spLocks noGrp="1" noChangeArrowheads="1"/>
          </p:cNvSpPr>
          <p:nvPr>
            <p:ph type="sldNum" sz="quarter" idx="12"/>
          </p:nvPr>
        </p:nvSpPr>
        <p:spPr/>
        <p:txBody>
          <a:bodyPr/>
          <a:lstStyle>
            <a:lvl1pPr>
              <a:defRPr>
                <a:ea typeface="ＭＳ Ｐゴシック" charset="0"/>
                <a:cs typeface="ＭＳ Ｐゴシック" charset="0"/>
              </a:defRPr>
            </a:lvl1pPr>
          </a:lstStyle>
          <a:p>
            <a:fld id="{7EF7E31C-FF56-D641-AAB2-381A0F31B2CB}" type="slidenum">
              <a:rPr lang="en-US"/>
              <a:pPr/>
              <a:t>‹#›</a:t>
            </a:fld>
            <a:endParaRPr lang="en-US"/>
          </a:p>
        </p:txBody>
      </p:sp>
    </p:spTree>
    <p:extLst>
      <p:ext uri="{BB962C8B-B14F-4D97-AF65-F5344CB8AC3E}">
        <p14:creationId xmlns:p14="http://schemas.microsoft.com/office/powerpoint/2010/main" val="41636161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p:txBody>
          <a:bodyPr/>
          <a:lstStyle>
            <a:lvl1pPr>
              <a:defRPr/>
            </a:lvl1pPr>
          </a:lstStyle>
          <a:p>
            <a:endParaRPr lang="en-US"/>
          </a:p>
        </p:txBody>
      </p:sp>
      <p:sp>
        <p:nvSpPr>
          <p:cNvPr id="8" name="Rectangle 1029"/>
          <p:cNvSpPr>
            <a:spLocks noGrp="1" noChangeArrowheads="1"/>
          </p:cNvSpPr>
          <p:nvPr>
            <p:ph type="ftr" sz="quarter" idx="11"/>
          </p:nvPr>
        </p:nvSpPr>
        <p:spPr/>
        <p:txBody>
          <a:bodyPr/>
          <a:lstStyle>
            <a:lvl1pPr>
              <a:defRPr/>
            </a:lvl1pPr>
          </a:lstStyle>
          <a:p>
            <a:endParaRPr lang="en-US"/>
          </a:p>
        </p:txBody>
      </p:sp>
      <p:sp>
        <p:nvSpPr>
          <p:cNvPr id="9" name="Rectangle 1030"/>
          <p:cNvSpPr>
            <a:spLocks noGrp="1" noChangeArrowheads="1"/>
          </p:cNvSpPr>
          <p:nvPr>
            <p:ph type="sldNum" sz="quarter" idx="12"/>
          </p:nvPr>
        </p:nvSpPr>
        <p:spPr/>
        <p:txBody>
          <a:bodyPr/>
          <a:lstStyle>
            <a:lvl1pPr>
              <a:defRPr>
                <a:ea typeface="ＭＳ Ｐゴシック" charset="0"/>
                <a:cs typeface="ＭＳ Ｐゴシック" charset="0"/>
              </a:defRPr>
            </a:lvl1pPr>
          </a:lstStyle>
          <a:p>
            <a:fld id="{405A5815-D83D-A44C-8C76-F4676967E32D}" type="slidenum">
              <a:rPr lang="en-US"/>
              <a:pPr/>
              <a:t>‹#›</a:t>
            </a:fld>
            <a:endParaRPr lang="en-US"/>
          </a:p>
        </p:txBody>
      </p:sp>
    </p:spTree>
    <p:extLst>
      <p:ext uri="{BB962C8B-B14F-4D97-AF65-F5344CB8AC3E}">
        <p14:creationId xmlns:p14="http://schemas.microsoft.com/office/powerpoint/2010/main" val="217274977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p:txBody>
          <a:bodyPr/>
          <a:lstStyle>
            <a:lvl1pPr>
              <a:defRPr/>
            </a:lvl1pPr>
          </a:lstStyle>
          <a:p>
            <a:endParaRPr lang="en-US"/>
          </a:p>
        </p:txBody>
      </p:sp>
      <p:sp>
        <p:nvSpPr>
          <p:cNvPr id="4" name="Rectangle 1029"/>
          <p:cNvSpPr>
            <a:spLocks noGrp="1" noChangeArrowheads="1"/>
          </p:cNvSpPr>
          <p:nvPr>
            <p:ph type="ftr" sz="quarter" idx="11"/>
          </p:nvPr>
        </p:nvSpPr>
        <p:spPr/>
        <p:txBody>
          <a:bodyPr/>
          <a:lstStyle>
            <a:lvl1pPr>
              <a:defRPr/>
            </a:lvl1pPr>
          </a:lstStyle>
          <a:p>
            <a:endParaRPr lang="en-US"/>
          </a:p>
        </p:txBody>
      </p:sp>
      <p:sp>
        <p:nvSpPr>
          <p:cNvPr id="5" name="Rectangle 1030"/>
          <p:cNvSpPr>
            <a:spLocks noGrp="1" noChangeArrowheads="1"/>
          </p:cNvSpPr>
          <p:nvPr>
            <p:ph type="sldNum" sz="quarter" idx="12"/>
          </p:nvPr>
        </p:nvSpPr>
        <p:spPr/>
        <p:txBody>
          <a:bodyPr/>
          <a:lstStyle>
            <a:lvl1pPr>
              <a:defRPr>
                <a:ea typeface="ＭＳ Ｐゴシック" charset="0"/>
                <a:cs typeface="ＭＳ Ｐゴシック" charset="0"/>
              </a:defRPr>
            </a:lvl1pPr>
          </a:lstStyle>
          <a:p>
            <a:fld id="{854D04CE-26CE-9344-B66B-39FE48E0C83D}" type="slidenum">
              <a:rPr lang="en-US"/>
              <a:pPr/>
              <a:t>‹#›</a:t>
            </a:fld>
            <a:endParaRPr lang="en-US"/>
          </a:p>
        </p:txBody>
      </p:sp>
    </p:spTree>
    <p:extLst>
      <p:ext uri="{BB962C8B-B14F-4D97-AF65-F5344CB8AC3E}">
        <p14:creationId xmlns:p14="http://schemas.microsoft.com/office/powerpoint/2010/main" val="32202720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a:defRPr/>
            </a:lvl1pPr>
          </a:lstStyle>
          <a:p>
            <a:endParaRPr lang="en-US"/>
          </a:p>
        </p:txBody>
      </p:sp>
      <p:sp>
        <p:nvSpPr>
          <p:cNvPr id="3" name="Rectangle 1029"/>
          <p:cNvSpPr>
            <a:spLocks noGrp="1" noChangeArrowheads="1"/>
          </p:cNvSpPr>
          <p:nvPr>
            <p:ph type="ftr" sz="quarter" idx="11"/>
          </p:nvPr>
        </p:nvSpPr>
        <p:spPr/>
        <p:txBody>
          <a:bodyPr/>
          <a:lstStyle>
            <a:lvl1pPr>
              <a:defRPr/>
            </a:lvl1pPr>
          </a:lstStyle>
          <a:p>
            <a:endParaRPr lang="en-US"/>
          </a:p>
        </p:txBody>
      </p:sp>
      <p:sp>
        <p:nvSpPr>
          <p:cNvPr id="4" name="Rectangle 1030"/>
          <p:cNvSpPr>
            <a:spLocks noGrp="1" noChangeArrowheads="1"/>
          </p:cNvSpPr>
          <p:nvPr>
            <p:ph type="sldNum" sz="quarter" idx="12"/>
          </p:nvPr>
        </p:nvSpPr>
        <p:spPr/>
        <p:txBody>
          <a:bodyPr/>
          <a:lstStyle>
            <a:lvl1pPr>
              <a:defRPr>
                <a:ea typeface="ＭＳ Ｐゴシック" charset="0"/>
                <a:cs typeface="ＭＳ Ｐゴシック" charset="0"/>
              </a:defRPr>
            </a:lvl1pPr>
          </a:lstStyle>
          <a:p>
            <a:fld id="{30772410-B5A3-BB4B-83AB-7856F135440C}" type="slidenum">
              <a:rPr lang="en-US"/>
              <a:pPr/>
              <a:t>‹#›</a:t>
            </a:fld>
            <a:endParaRPr lang="en-US"/>
          </a:p>
        </p:txBody>
      </p:sp>
    </p:spTree>
    <p:extLst>
      <p:ext uri="{BB962C8B-B14F-4D97-AF65-F5344CB8AC3E}">
        <p14:creationId xmlns:p14="http://schemas.microsoft.com/office/powerpoint/2010/main" val="402616352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p:txBody>
          <a:bodyPr/>
          <a:lstStyle>
            <a:lvl1pPr>
              <a:defRPr/>
            </a:lvl1pPr>
          </a:lstStyle>
          <a:p>
            <a:endParaRPr lang="en-US"/>
          </a:p>
        </p:txBody>
      </p:sp>
      <p:sp>
        <p:nvSpPr>
          <p:cNvPr id="6" name="Rectangle 1029"/>
          <p:cNvSpPr>
            <a:spLocks noGrp="1" noChangeArrowheads="1"/>
          </p:cNvSpPr>
          <p:nvPr>
            <p:ph type="ftr" sz="quarter" idx="11"/>
          </p:nvPr>
        </p:nvSpPr>
        <p:spPr/>
        <p:txBody>
          <a:bodyPr/>
          <a:lstStyle>
            <a:lvl1pPr>
              <a:defRPr/>
            </a:lvl1pPr>
          </a:lstStyle>
          <a:p>
            <a:endParaRPr lang="en-US"/>
          </a:p>
        </p:txBody>
      </p:sp>
      <p:sp>
        <p:nvSpPr>
          <p:cNvPr id="7" name="Rectangle 1030"/>
          <p:cNvSpPr>
            <a:spLocks noGrp="1" noChangeArrowheads="1"/>
          </p:cNvSpPr>
          <p:nvPr>
            <p:ph type="sldNum" sz="quarter" idx="12"/>
          </p:nvPr>
        </p:nvSpPr>
        <p:spPr/>
        <p:txBody>
          <a:bodyPr/>
          <a:lstStyle>
            <a:lvl1pPr>
              <a:defRPr>
                <a:ea typeface="ＭＳ Ｐゴシック" charset="0"/>
                <a:cs typeface="ＭＳ Ｐゴシック" charset="0"/>
              </a:defRPr>
            </a:lvl1pPr>
          </a:lstStyle>
          <a:p>
            <a:fld id="{857CB536-3B80-4240-A94E-871131EDBFB7}" type="slidenum">
              <a:rPr lang="en-US"/>
              <a:pPr/>
              <a:t>‹#›</a:t>
            </a:fld>
            <a:endParaRPr lang="en-US"/>
          </a:p>
        </p:txBody>
      </p:sp>
    </p:spTree>
    <p:extLst>
      <p:ext uri="{BB962C8B-B14F-4D97-AF65-F5344CB8AC3E}">
        <p14:creationId xmlns:p14="http://schemas.microsoft.com/office/powerpoint/2010/main" val="132894806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p:txBody>
          <a:bodyPr/>
          <a:lstStyle>
            <a:lvl1pPr>
              <a:defRPr/>
            </a:lvl1pPr>
          </a:lstStyle>
          <a:p>
            <a:endParaRPr lang="en-US"/>
          </a:p>
        </p:txBody>
      </p:sp>
      <p:sp>
        <p:nvSpPr>
          <p:cNvPr id="6" name="Rectangle 1029"/>
          <p:cNvSpPr>
            <a:spLocks noGrp="1" noChangeArrowheads="1"/>
          </p:cNvSpPr>
          <p:nvPr>
            <p:ph type="ftr" sz="quarter" idx="11"/>
          </p:nvPr>
        </p:nvSpPr>
        <p:spPr/>
        <p:txBody>
          <a:bodyPr/>
          <a:lstStyle>
            <a:lvl1pPr>
              <a:defRPr/>
            </a:lvl1pPr>
          </a:lstStyle>
          <a:p>
            <a:endParaRPr lang="en-US"/>
          </a:p>
        </p:txBody>
      </p:sp>
      <p:sp>
        <p:nvSpPr>
          <p:cNvPr id="7" name="Rectangle 1030"/>
          <p:cNvSpPr>
            <a:spLocks noGrp="1" noChangeArrowheads="1"/>
          </p:cNvSpPr>
          <p:nvPr>
            <p:ph type="sldNum" sz="quarter" idx="12"/>
          </p:nvPr>
        </p:nvSpPr>
        <p:spPr/>
        <p:txBody>
          <a:bodyPr/>
          <a:lstStyle>
            <a:lvl1pPr>
              <a:defRPr>
                <a:ea typeface="ＭＳ Ｐゴシック" charset="0"/>
                <a:cs typeface="ＭＳ Ｐゴシック" charset="0"/>
              </a:defRPr>
            </a:lvl1pPr>
          </a:lstStyle>
          <a:p>
            <a:fld id="{D78A0AA0-90EA-5744-ACAD-BBE5AA95DC3B}" type="slidenum">
              <a:rPr lang="en-US"/>
              <a:pPr/>
              <a:t>‹#›</a:t>
            </a:fld>
            <a:endParaRPr lang="en-US"/>
          </a:p>
        </p:txBody>
      </p:sp>
    </p:spTree>
    <p:extLst>
      <p:ext uri="{BB962C8B-B14F-4D97-AF65-F5344CB8AC3E}">
        <p14:creationId xmlns:p14="http://schemas.microsoft.com/office/powerpoint/2010/main" val="17123877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p:txBody>
          <a:bodyPr/>
          <a:lstStyle>
            <a:lvl1pPr>
              <a:defRPr/>
            </a:lvl1pPr>
          </a:lstStyle>
          <a:p>
            <a:endParaRPr lang="en-US"/>
          </a:p>
        </p:txBody>
      </p:sp>
      <p:sp>
        <p:nvSpPr>
          <p:cNvPr id="5" name="Rectangle 1029"/>
          <p:cNvSpPr>
            <a:spLocks noGrp="1" noChangeArrowheads="1"/>
          </p:cNvSpPr>
          <p:nvPr>
            <p:ph type="ftr" sz="quarter" idx="11"/>
          </p:nvPr>
        </p:nvSpPr>
        <p:spPr/>
        <p:txBody>
          <a:bodyPr/>
          <a:lstStyle>
            <a:lvl1pPr>
              <a:defRPr/>
            </a:lvl1pPr>
          </a:lstStyle>
          <a:p>
            <a:endParaRPr lang="en-US"/>
          </a:p>
        </p:txBody>
      </p:sp>
      <p:sp>
        <p:nvSpPr>
          <p:cNvPr id="6" name="Rectangle 1030"/>
          <p:cNvSpPr>
            <a:spLocks noGrp="1" noChangeArrowheads="1"/>
          </p:cNvSpPr>
          <p:nvPr>
            <p:ph type="sldNum" sz="quarter" idx="12"/>
          </p:nvPr>
        </p:nvSpPr>
        <p:spPr/>
        <p:txBody>
          <a:bodyPr/>
          <a:lstStyle>
            <a:lvl1pPr>
              <a:defRPr>
                <a:ea typeface="ＭＳ Ｐゴシック" charset="0"/>
                <a:cs typeface="ＭＳ Ｐゴシック" charset="0"/>
              </a:defRPr>
            </a:lvl1pPr>
          </a:lstStyle>
          <a:p>
            <a:fld id="{188E6C6F-904D-7A49-ACF5-B3CAC9BE5471}" type="slidenum">
              <a:rPr lang="en-US"/>
              <a:pPr/>
              <a:t>‹#›</a:t>
            </a:fld>
            <a:endParaRPr lang="en-US"/>
          </a:p>
        </p:txBody>
      </p:sp>
    </p:spTree>
    <p:extLst>
      <p:ext uri="{BB962C8B-B14F-4D97-AF65-F5344CB8AC3E}">
        <p14:creationId xmlns:p14="http://schemas.microsoft.com/office/powerpoint/2010/main" val="8146830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p:txBody>
          <a:bodyPr/>
          <a:lstStyle>
            <a:lvl1pPr>
              <a:defRPr/>
            </a:lvl1pPr>
          </a:lstStyle>
          <a:p>
            <a:endParaRPr lang="en-US"/>
          </a:p>
        </p:txBody>
      </p:sp>
      <p:sp>
        <p:nvSpPr>
          <p:cNvPr id="5" name="Rectangle 1029"/>
          <p:cNvSpPr>
            <a:spLocks noGrp="1" noChangeArrowheads="1"/>
          </p:cNvSpPr>
          <p:nvPr>
            <p:ph type="ftr" sz="quarter" idx="11"/>
          </p:nvPr>
        </p:nvSpPr>
        <p:spPr/>
        <p:txBody>
          <a:bodyPr/>
          <a:lstStyle>
            <a:lvl1pPr>
              <a:defRPr/>
            </a:lvl1pPr>
          </a:lstStyle>
          <a:p>
            <a:endParaRPr lang="en-US"/>
          </a:p>
        </p:txBody>
      </p:sp>
      <p:sp>
        <p:nvSpPr>
          <p:cNvPr id="6" name="Rectangle 1030"/>
          <p:cNvSpPr>
            <a:spLocks noGrp="1" noChangeArrowheads="1"/>
          </p:cNvSpPr>
          <p:nvPr>
            <p:ph type="sldNum" sz="quarter" idx="12"/>
          </p:nvPr>
        </p:nvSpPr>
        <p:spPr/>
        <p:txBody>
          <a:bodyPr/>
          <a:lstStyle>
            <a:lvl1pPr>
              <a:defRPr>
                <a:ea typeface="ＭＳ Ｐゴシック" charset="0"/>
                <a:cs typeface="ＭＳ Ｐゴシック" charset="0"/>
              </a:defRPr>
            </a:lvl1pPr>
          </a:lstStyle>
          <a:p>
            <a:fld id="{129860C2-E9E6-EC42-915E-62D3A182CB12}" type="slidenum">
              <a:rPr lang="en-US"/>
              <a:pPr/>
              <a:t>‹#›</a:t>
            </a:fld>
            <a:endParaRPr lang="en-US"/>
          </a:p>
        </p:txBody>
      </p:sp>
    </p:spTree>
    <p:extLst>
      <p:ext uri="{BB962C8B-B14F-4D97-AF65-F5344CB8AC3E}">
        <p14:creationId xmlns:p14="http://schemas.microsoft.com/office/powerpoint/2010/main" val="853320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defTabSz="914400" fontAlgn="base">
              <a:spcBef>
                <a:spcPct val="0"/>
              </a:spcBef>
              <a:spcAft>
                <a:spcPct val="0"/>
              </a:spcAft>
            </a:pPr>
            <a:endParaRPr lang="en-US" sz="3600">
              <a:solidFill>
                <a:prstClr val="white"/>
              </a:solidFill>
              <a:latin typeface="Constantia"/>
            </a:endParaRPr>
          </a:p>
        </p:txBody>
      </p:sp>
      <p:sp>
        <p:nvSpPr>
          <p:cNvPr id="15" name="Date Placeholder 14"/>
          <p:cNvSpPr>
            <a:spLocks noGrp="1"/>
          </p:cNvSpPr>
          <p:nvPr>
            <p:ph type="dt" sz="half" idx="10"/>
          </p:nvPr>
        </p:nvSpPr>
        <p:spPr/>
        <p:txBody>
          <a:bodyPr/>
          <a:lstStyle/>
          <a:p>
            <a:pPr>
              <a:defRPr/>
            </a:pPr>
            <a:endParaRPr lang="en-US">
              <a:solidFill>
                <a:srgbClr val="FEFAC9"/>
              </a:solidFill>
            </a:endParaRPr>
          </a:p>
        </p:txBody>
      </p:sp>
      <p:sp>
        <p:nvSpPr>
          <p:cNvPr id="16" name="Slide Number Placeholder 15"/>
          <p:cNvSpPr>
            <a:spLocks noGrp="1"/>
          </p:cNvSpPr>
          <p:nvPr>
            <p:ph type="sldNum" sz="quarter" idx="11"/>
          </p:nvPr>
        </p:nvSpPr>
        <p:spPr/>
        <p:txBody>
          <a:bodyPr/>
          <a:lstStyle/>
          <a:p>
            <a:pPr>
              <a:defRPr/>
            </a:pPr>
            <a:fld id="{C24F6BBD-A9F9-D445-AA12-629B5CDDA48F}" type="slidenum">
              <a:rPr lang="en-US" smtClean="0">
                <a:solidFill>
                  <a:srgbClr val="FEFAC9"/>
                </a:solidFill>
              </a:rPr>
              <a:pPr>
                <a:defRPr/>
              </a:pPr>
              <a:t>‹#›</a:t>
            </a:fld>
            <a:endParaRPr lang="en-US">
              <a:solidFill>
                <a:srgbClr val="FEFAC9"/>
              </a:solidFill>
            </a:endParaRPr>
          </a:p>
        </p:txBody>
      </p:sp>
      <p:sp>
        <p:nvSpPr>
          <p:cNvPr id="17" name="Footer Placeholder 16"/>
          <p:cNvSpPr>
            <a:spLocks noGrp="1"/>
          </p:cNvSpPr>
          <p:nvPr>
            <p:ph type="ftr" sz="quarter" idx="12"/>
          </p:nvPr>
        </p:nvSpPr>
        <p:spPr/>
        <p:txBody>
          <a:bodyPr/>
          <a:lstStyle/>
          <a:p>
            <a:pPr>
              <a:defRPr/>
            </a:pPr>
            <a:endParaRPr lang="en-US">
              <a:solidFill>
                <a:srgbClr val="FEFAC9"/>
              </a:solidFill>
            </a:endParaRPr>
          </a:p>
        </p:txBody>
      </p:sp>
    </p:spTree>
    <p:extLst>
      <p:ext uri="{BB962C8B-B14F-4D97-AF65-F5344CB8AC3E}">
        <p14:creationId xmlns:p14="http://schemas.microsoft.com/office/powerpoint/2010/main" val="311267957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atin typeface="Comic Sans MS" charset="0"/>
                <a:ea typeface="ＭＳ Ｐゴシック" charset="0"/>
                <a:cs typeface="ＭＳ Ｐゴシック" charset="0"/>
              </a:defRPr>
            </a:lvl1pPr>
          </a:lstStyle>
          <a:p>
            <a:fld id="{ABD13119-AD04-A442-9AC9-AEA8C005AFA8}" type="slidenum">
              <a:rPr lang="en-US"/>
              <a:pPr/>
              <a:t>‹#›</a:t>
            </a:fld>
            <a:endParaRPr lang="en-US"/>
          </a:p>
        </p:txBody>
      </p:sp>
    </p:spTree>
    <p:extLst>
      <p:ext uri="{BB962C8B-B14F-4D97-AF65-F5344CB8AC3E}">
        <p14:creationId xmlns:p14="http://schemas.microsoft.com/office/powerpoint/2010/main" val="262373921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atin typeface="Comic Sans MS" charset="0"/>
                <a:ea typeface="ＭＳ Ｐゴシック" charset="0"/>
                <a:cs typeface="ＭＳ Ｐゴシック" charset="0"/>
              </a:defRPr>
            </a:lvl1pPr>
          </a:lstStyle>
          <a:p>
            <a:fld id="{45518B99-F469-0143-B379-59D244E2B18E}" type="slidenum">
              <a:rPr lang="en-US"/>
              <a:pPr/>
              <a:t>‹#›</a:t>
            </a:fld>
            <a:endParaRPr lang="en-US"/>
          </a:p>
        </p:txBody>
      </p:sp>
    </p:spTree>
    <p:extLst>
      <p:ext uri="{BB962C8B-B14F-4D97-AF65-F5344CB8AC3E}">
        <p14:creationId xmlns:p14="http://schemas.microsoft.com/office/powerpoint/2010/main" val="121314577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atin typeface="Comic Sans MS" charset="0"/>
                <a:ea typeface="ＭＳ Ｐゴシック" charset="0"/>
                <a:cs typeface="ＭＳ Ｐゴシック" charset="0"/>
              </a:defRPr>
            </a:lvl1pPr>
          </a:lstStyle>
          <a:p>
            <a:fld id="{CD8B600C-D8E1-6B4A-AFC7-A081D30C86FB}" type="slidenum">
              <a:rPr lang="en-US"/>
              <a:pPr/>
              <a:t>‹#›</a:t>
            </a:fld>
            <a:endParaRPr lang="en-US"/>
          </a:p>
        </p:txBody>
      </p:sp>
    </p:spTree>
    <p:extLst>
      <p:ext uri="{BB962C8B-B14F-4D97-AF65-F5344CB8AC3E}">
        <p14:creationId xmlns:p14="http://schemas.microsoft.com/office/powerpoint/2010/main" val="72234527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atin typeface="Comic Sans MS" charset="0"/>
                <a:ea typeface="ＭＳ Ｐゴシック" charset="0"/>
                <a:cs typeface="ＭＳ Ｐゴシック" charset="0"/>
              </a:defRPr>
            </a:lvl1pPr>
          </a:lstStyle>
          <a:p>
            <a:fld id="{835EB333-E109-9D40-91FF-43D4688408FD}" type="slidenum">
              <a:rPr lang="en-US"/>
              <a:pPr/>
              <a:t>‹#›</a:t>
            </a:fld>
            <a:endParaRPr lang="en-US"/>
          </a:p>
        </p:txBody>
      </p:sp>
    </p:spTree>
    <p:extLst>
      <p:ext uri="{BB962C8B-B14F-4D97-AF65-F5344CB8AC3E}">
        <p14:creationId xmlns:p14="http://schemas.microsoft.com/office/powerpoint/2010/main" val="301404413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endParaRPr lang="en-US"/>
          </a:p>
        </p:txBody>
      </p:sp>
      <p:sp>
        <p:nvSpPr>
          <p:cNvPr id="8" name="Rectangle 5"/>
          <p:cNvSpPr>
            <a:spLocks noGrp="1" noChangeArrowheads="1"/>
          </p:cNvSpPr>
          <p:nvPr>
            <p:ph type="ftr" sz="quarter" idx="11"/>
          </p:nvPr>
        </p:nvSpPr>
        <p:spPr/>
        <p:txBody>
          <a:bodyPr/>
          <a:lstStyle>
            <a:lvl1pPr>
              <a:defRPr/>
            </a:lvl1pPr>
          </a:lstStyle>
          <a:p>
            <a:endParaRPr lang="en-US"/>
          </a:p>
        </p:txBody>
      </p:sp>
      <p:sp>
        <p:nvSpPr>
          <p:cNvPr id="9" name="Rectangle 6"/>
          <p:cNvSpPr>
            <a:spLocks noGrp="1" noChangeArrowheads="1"/>
          </p:cNvSpPr>
          <p:nvPr>
            <p:ph type="sldNum" sz="quarter" idx="12"/>
          </p:nvPr>
        </p:nvSpPr>
        <p:spPr/>
        <p:txBody>
          <a:bodyPr/>
          <a:lstStyle>
            <a:lvl1pPr>
              <a:defRPr>
                <a:latin typeface="Comic Sans MS" charset="0"/>
                <a:ea typeface="ＭＳ Ｐゴシック" charset="0"/>
                <a:cs typeface="ＭＳ Ｐゴシック" charset="0"/>
              </a:defRPr>
            </a:lvl1pPr>
          </a:lstStyle>
          <a:p>
            <a:fld id="{63CCCDB8-8FEF-594D-BAEB-ADEAED0FD1E4}" type="slidenum">
              <a:rPr lang="en-US"/>
              <a:pPr/>
              <a:t>‹#›</a:t>
            </a:fld>
            <a:endParaRPr lang="en-US"/>
          </a:p>
        </p:txBody>
      </p:sp>
    </p:spTree>
    <p:extLst>
      <p:ext uri="{BB962C8B-B14F-4D97-AF65-F5344CB8AC3E}">
        <p14:creationId xmlns:p14="http://schemas.microsoft.com/office/powerpoint/2010/main" val="397833953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endParaRPr lang="en-US"/>
          </a:p>
        </p:txBody>
      </p:sp>
      <p:sp>
        <p:nvSpPr>
          <p:cNvPr id="4" name="Rectangle 5"/>
          <p:cNvSpPr>
            <a:spLocks noGrp="1" noChangeArrowheads="1"/>
          </p:cNvSpPr>
          <p:nvPr>
            <p:ph type="ftr" sz="quarter" idx="11"/>
          </p:nvPr>
        </p:nvSpPr>
        <p:spPr/>
        <p:txBody>
          <a:bodyPr/>
          <a:lstStyle>
            <a:lvl1pPr>
              <a:defRPr/>
            </a:lvl1pPr>
          </a:lstStyle>
          <a:p>
            <a:endParaRPr lang="en-US"/>
          </a:p>
        </p:txBody>
      </p:sp>
      <p:sp>
        <p:nvSpPr>
          <p:cNvPr id="5" name="Rectangle 6"/>
          <p:cNvSpPr>
            <a:spLocks noGrp="1" noChangeArrowheads="1"/>
          </p:cNvSpPr>
          <p:nvPr>
            <p:ph type="sldNum" sz="quarter" idx="12"/>
          </p:nvPr>
        </p:nvSpPr>
        <p:spPr/>
        <p:txBody>
          <a:bodyPr/>
          <a:lstStyle>
            <a:lvl1pPr>
              <a:defRPr>
                <a:latin typeface="Comic Sans MS" charset="0"/>
                <a:ea typeface="ＭＳ Ｐゴシック" charset="0"/>
                <a:cs typeface="ＭＳ Ｐゴシック" charset="0"/>
              </a:defRPr>
            </a:lvl1pPr>
          </a:lstStyle>
          <a:p>
            <a:fld id="{08155484-3EFD-EC44-9E0B-61836930305D}" type="slidenum">
              <a:rPr lang="en-US"/>
              <a:pPr/>
              <a:t>‹#›</a:t>
            </a:fld>
            <a:endParaRPr lang="en-US"/>
          </a:p>
        </p:txBody>
      </p:sp>
    </p:spTree>
    <p:extLst>
      <p:ext uri="{BB962C8B-B14F-4D97-AF65-F5344CB8AC3E}">
        <p14:creationId xmlns:p14="http://schemas.microsoft.com/office/powerpoint/2010/main" val="21922323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Rectangle 6"/>
          <p:cNvSpPr>
            <a:spLocks noGrp="1" noChangeArrowheads="1"/>
          </p:cNvSpPr>
          <p:nvPr>
            <p:ph type="sldNum" sz="quarter" idx="12"/>
          </p:nvPr>
        </p:nvSpPr>
        <p:spPr/>
        <p:txBody>
          <a:bodyPr/>
          <a:lstStyle>
            <a:lvl1pPr>
              <a:defRPr>
                <a:latin typeface="Comic Sans MS" charset="0"/>
                <a:ea typeface="ＭＳ Ｐゴシック" charset="0"/>
                <a:cs typeface="ＭＳ Ｐゴシック" charset="0"/>
              </a:defRPr>
            </a:lvl1pPr>
          </a:lstStyle>
          <a:p>
            <a:fld id="{768D3248-51D9-B841-AC2A-877A2CD3BAEB}" type="slidenum">
              <a:rPr lang="en-US"/>
              <a:pPr/>
              <a:t>‹#›</a:t>
            </a:fld>
            <a:endParaRPr lang="en-US"/>
          </a:p>
        </p:txBody>
      </p:sp>
    </p:spTree>
    <p:extLst>
      <p:ext uri="{BB962C8B-B14F-4D97-AF65-F5344CB8AC3E}">
        <p14:creationId xmlns:p14="http://schemas.microsoft.com/office/powerpoint/2010/main" val="32458465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atin typeface="Comic Sans MS" charset="0"/>
                <a:ea typeface="ＭＳ Ｐゴシック" charset="0"/>
                <a:cs typeface="ＭＳ Ｐゴシック" charset="0"/>
              </a:defRPr>
            </a:lvl1pPr>
          </a:lstStyle>
          <a:p>
            <a:fld id="{467539D4-47E6-A045-9EC5-8E0703776613}" type="slidenum">
              <a:rPr lang="en-US"/>
              <a:pPr/>
              <a:t>‹#›</a:t>
            </a:fld>
            <a:endParaRPr lang="en-US"/>
          </a:p>
        </p:txBody>
      </p:sp>
    </p:spTree>
    <p:extLst>
      <p:ext uri="{BB962C8B-B14F-4D97-AF65-F5344CB8AC3E}">
        <p14:creationId xmlns:p14="http://schemas.microsoft.com/office/powerpoint/2010/main" val="309079604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atin typeface="Comic Sans MS" charset="0"/>
                <a:ea typeface="ＭＳ Ｐゴシック" charset="0"/>
                <a:cs typeface="ＭＳ Ｐゴシック" charset="0"/>
              </a:defRPr>
            </a:lvl1pPr>
          </a:lstStyle>
          <a:p>
            <a:fld id="{35B06CDD-DD4E-844C-90C5-DF6C2F891DFD}" type="slidenum">
              <a:rPr lang="en-US"/>
              <a:pPr/>
              <a:t>‹#›</a:t>
            </a:fld>
            <a:endParaRPr lang="en-US"/>
          </a:p>
        </p:txBody>
      </p:sp>
    </p:spTree>
    <p:extLst>
      <p:ext uri="{BB962C8B-B14F-4D97-AF65-F5344CB8AC3E}">
        <p14:creationId xmlns:p14="http://schemas.microsoft.com/office/powerpoint/2010/main" val="176892344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atin typeface="Comic Sans MS" charset="0"/>
                <a:ea typeface="ＭＳ Ｐゴシック" charset="0"/>
                <a:cs typeface="ＭＳ Ｐゴシック" charset="0"/>
              </a:defRPr>
            </a:lvl1pPr>
          </a:lstStyle>
          <a:p>
            <a:fld id="{4C8F2709-058B-E141-A08E-D8CC25FCCEE1}" type="slidenum">
              <a:rPr lang="en-US"/>
              <a:pPr/>
              <a:t>‹#›</a:t>
            </a:fld>
            <a:endParaRPr lang="en-US"/>
          </a:p>
        </p:txBody>
      </p:sp>
    </p:spTree>
    <p:extLst>
      <p:ext uri="{BB962C8B-B14F-4D97-AF65-F5344CB8AC3E}">
        <p14:creationId xmlns:p14="http://schemas.microsoft.com/office/powerpoint/2010/main" val="2641272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a:defRPr/>
            </a:pPr>
            <a:endParaRPr lang="en-US">
              <a:solidFill>
                <a:srgbClr val="FEFAC9"/>
              </a:solidFill>
            </a:endParaRPr>
          </a:p>
        </p:txBody>
      </p:sp>
      <p:sp>
        <p:nvSpPr>
          <p:cNvPr id="15" name="Slide Number Placeholder 14"/>
          <p:cNvSpPr>
            <a:spLocks noGrp="1"/>
          </p:cNvSpPr>
          <p:nvPr>
            <p:ph type="sldNum" sz="quarter" idx="15"/>
          </p:nvPr>
        </p:nvSpPr>
        <p:spPr/>
        <p:txBody>
          <a:bodyPr/>
          <a:lstStyle>
            <a:lvl1pPr algn="ctr">
              <a:defRPr/>
            </a:lvl1pPr>
          </a:lstStyle>
          <a:p>
            <a:pPr>
              <a:defRPr/>
            </a:pPr>
            <a:fld id="{AD104C5E-6886-ED48-9AD8-DAD328FBDDA9}" type="slidenum">
              <a:rPr lang="en-US" smtClean="0">
                <a:solidFill>
                  <a:srgbClr val="FEFAC9"/>
                </a:solidFill>
              </a:rPr>
              <a:pPr>
                <a:defRPr/>
              </a:pPr>
              <a:t>‹#›</a:t>
            </a:fld>
            <a:endParaRPr lang="en-US">
              <a:solidFill>
                <a:srgbClr val="FEFAC9"/>
              </a:solidFill>
            </a:endParaRPr>
          </a:p>
        </p:txBody>
      </p:sp>
      <p:sp>
        <p:nvSpPr>
          <p:cNvPr id="16" name="Footer Placeholder 15"/>
          <p:cNvSpPr>
            <a:spLocks noGrp="1"/>
          </p:cNvSpPr>
          <p:nvPr>
            <p:ph type="ftr" sz="quarter" idx="16"/>
          </p:nvPr>
        </p:nvSpPr>
        <p:spPr/>
        <p:txBody>
          <a:bodyPr/>
          <a:lstStyle/>
          <a:p>
            <a:pPr>
              <a:defRPr/>
            </a:pPr>
            <a:endParaRPr lang="en-US">
              <a:solidFill>
                <a:srgbClr val="FEFAC9"/>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17237602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atin typeface="Comic Sans MS" charset="0"/>
                <a:ea typeface="ＭＳ Ｐゴシック" charset="0"/>
                <a:cs typeface="ＭＳ Ｐゴシック" charset="0"/>
              </a:defRPr>
            </a:lvl1pPr>
          </a:lstStyle>
          <a:p>
            <a:fld id="{7CAAC461-91B1-5440-9F10-171DB7E2CE0E}" type="slidenum">
              <a:rPr lang="en-US"/>
              <a:pPr/>
              <a:t>‹#›</a:t>
            </a:fld>
            <a:endParaRPr lang="en-US"/>
          </a:p>
        </p:txBody>
      </p:sp>
    </p:spTree>
    <p:extLst>
      <p:ext uri="{BB962C8B-B14F-4D97-AF65-F5344CB8AC3E}">
        <p14:creationId xmlns:p14="http://schemas.microsoft.com/office/powerpoint/2010/main" val="10547746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endParaRPr lang="en-US"/>
          </a:p>
        </p:txBody>
      </p:sp>
      <p:sp>
        <p:nvSpPr>
          <p:cNvPr id="7" name="Rectangle 5"/>
          <p:cNvSpPr>
            <a:spLocks noGrp="1" noChangeArrowheads="1"/>
          </p:cNvSpPr>
          <p:nvPr>
            <p:ph type="ftr" sz="quarter" idx="11"/>
          </p:nvPr>
        </p:nvSpPr>
        <p:spPr/>
        <p:txBody>
          <a:bodyPr/>
          <a:lstStyle>
            <a:lvl1pPr>
              <a:defRPr/>
            </a:lvl1pPr>
          </a:lstStyle>
          <a:p>
            <a:endParaRPr lang="en-US"/>
          </a:p>
        </p:txBody>
      </p:sp>
      <p:sp>
        <p:nvSpPr>
          <p:cNvPr id="8" name="Rectangle 6"/>
          <p:cNvSpPr>
            <a:spLocks noGrp="1" noChangeArrowheads="1"/>
          </p:cNvSpPr>
          <p:nvPr>
            <p:ph type="sldNum" sz="quarter" idx="12"/>
          </p:nvPr>
        </p:nvSpPr>
        <p:spPr/>
        <p:txBody>
          <a:bodyPr/>
          <a:lstStyle>
            <a:lvl1pPr>
              <a:defRPr>
                <a:latin typeface="Comic Sans MS" charset="0"/>
                <a:ea typeface="ＭＳ Ｐゴシック" charset="0"/>
                <a:cs typeface="ＭＳ Ｐゴシック" charset="0"/>
              </a:defRPr>
            </a:lvl1pPr>
          </a:lstStyle>
          <a:p>
            <a:fld id="{1B612A96-CBFB-914A-81D0-C7CBF112ABE3}" type="slidenum">
              <a:rPr lang="en-US"/>
              <a:pPr/>
              <a:t>‹#›</a:t>
            </a:fld>
            <a:endParaRPr lang="en-US"/>
          </a:p>
        </p:txBody>
      </p:sp>
    </p:spTree>
    <p:extLst>
      <p:ext uri="{BB962C8B-B14F-4D97-AF65-F5344CB8AC3E}">
        <p14:creationId xmlns:p14="http://schemas.microsoft.com/office/powerpoint/2010/main" val="274904723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9858" name="Rectangle 2"/>
          <p:cNvSpPr>
            <a:spLocks noGrp="1" noChangeArrowheads="1"/>
          </p:cNvSpPr>
          <p:nvPr>
            <p:ph type="ctrTitle"/>
          </p:nvPr>
        </p:nvSpPr>
        <p:spPr>
          <a:xfrm>
            <a:off x="685800" y="1981200"/>
            <a:ext cx="7772400" cy="1143000"/>
          </a:xfrm>
          <a:effectLst>
            <a:outerShdw blurRad="88900" dist="38097" dir="2700000" algn="ctr" rotWithShape="0">
              <a:schemeClr val="bg2">
                <a:alpha val="99962"/>
              </a:schemeClr>
            </a:outerShdw>
          </a:effectLst>
        </p:spPr>
        <p:txBody>
          <a:bodyPr/>
          <a:lstStyle>
            <a:lvl1pPr algn="ctr">
              <a:defRPr>
                <a:solidFill>
                  <a:schemeClr val="tx2"/>
                </a:solidFill>
              </a:defRPr>
            </a:lvl1pPr>
          </a:lstStyle>
          <a:p>
            <a:r>
              <a:rPr lang="en-US"/>
              <a:t>Click to edit Master title style</a:t>
            </a:r>
          </a:p>
        </p:txBody>
      </p:sp>
      <p:sp>
        <p:nvSpPr>
          <p:cNvPr id="249859" name="Rectangle 3"/>
          <p:cNvSpPr>
            <a:spLocks noGrp="1" noChangeArrowheads="1"/>
          </p:cNvSpPr>
          <p:nvPr>
            <p:ph type="subTitle" idx="1"/>
          </p:nvPr>
        </p:nvSpPr>
        <p:spPr>
          <a:xfrm>
            <a:off x="1371600" y="4343400"/>
            <a:ext cx="6400800" cy="1752600"/>
          </a:xfrm>
          <a:effectLst>
            <a:outerShdw blurRad="63500" dist="25399" dir="2700000" algn="ctr" rotWithShape="0">
              <a:srgbClr val="FFFFFF">
                <a:alpha val="99977"/>
              </a:srgbClr>
            </a:outerShdw>
          </a:effectLst>
        </p:spPr>
        <p:txBody>
          <a:bodyPr/>
          <a:lstStyle>
            <a:lvl1pPr marL="0" indent="0" algn="ctr">
              <a:buFont typeface="Monotype Sorts" pitchFamily="-112" charset="2"/>
              <a:buNone/>
              <a:defRPr/>
            </a:lvl1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a:effectLst>
            <a:outerShdw blurRad="38100" dist="38097" dir="2700000" algn="ctr" rotWithShape="0">
              <a:srgbClr val="FFFFFF">
                <a:alpha val="99962"/>
              </a:srgbClr>
            </a:outerShdw>
          </a:effectLst>
        </p:spPr>
        <p:txBody>
          <a:bodyPr/>
          <a:lstStyle>
            <a:lvl1pPr>
              <a:defRPr/>
            </a:lvl1pPr>
          </a:lstStyle>
          <a:p>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fld id="{25D3C67B-480A-7E42-9D55-D674B0E8C949}" type="slidenum">
              <a:rPr lang="en-US"/>
              <a:pPr/>
              <a:t>‹#›</a:t>
            </a:fld>
            <a:endParaRPr lang="en-US"/>
          </a:p>
        </p:txBody>
      </p:sp>
    </p:spTree>
    <p:extLst>
      <p:ext uri="{BB962C8B-B14F-4D97-AF65-F5344CB8AC3E}">
        <p14:creationId xmlns:p14="http://schemas.microsoft.com/office/powerpoint/2010/main" val="166646793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5DEF736-5F88-A54D-941C-E140829C14BB}" type="slidenum">
              <a:rPr lang="en-US"/>
              <a:pPr/>
              <a:t>‹#›</a:t>
            </a:fld>
            <a:endParaRPr lang="en-US"/>
          </a:p>
        </p:txBody>
      </p:sp>
    </p:spTree>
    <p:extLst>
      <p:ext uri="{BB962C8B-B14F-4D97-AF65-F5344CB8AC3E}">
        <p14:creationId xmlns:p14="http://schemas.microsoft.com/office/powerpoint/2010/main" val="400120596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15885F6-51F3-CE49-8982-5FF7A4A0FF8D}" type="slidenum">
              <a:rPr lang="en-US"/>
              <a:pPr/>
              <a:t>‹#›</a:t>
            </a:fld>
            <a:endParaRPr lang="en-US"/>
          </a:p>
        </p:txBody>
      </p:sp>
    </p:spTree>
    <p:extLst>
      <p:ext uri="{BB962C8B-B14F-4D97-AF65-F5344CB8AC3E}">
        <p14:creationId xmlns:p14="http://schemas.microsoft.com/office/powerpoint/2010/main" val="193307339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14600" y="1981200"/>
            <a:ext cx="3086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53100" y="1981200"/>
            <a:ext cx="3086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B7D9A55-4919-BB48-9D48-F8A68A7B1C82}" type="slidenum">
              <a:rPr lang="en-US"/>
              <a:pPr/>
              <a:t>‹#›</a:t>
            </a:fld>
            <a:endParaRPr lang="en-US"/>
          </a:p>
        </p:txBody>
      </p:sp>
    </p:spTree>
    <p:extLst>
      <p:ext uri="{BB962C8B-B14F-4D97-AF65-F5344CB8AC3E}">
        <p14:creationId xmlns:p14="http://schemas.microsoft.com/office/powerpoint/2010/main" val="322249661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87C0F545-11BD-1841-A7CB-1152A1255810}" type="slidenum">
              <a:rPr lang="en-US"/>
              <a:pPr/>
              <a:t>‹#›</a:t>
            </a:fld>
            <a:endParaRPr lang="en-US"/>
          </a:p>
        </p:txBody>
      </p:sp>
    </p:spTree>
    <p:extLst>
      <p:ext uri="{BB962C8B-B14F-4D97-AF65-F5344CB8AC3E}">
        <p14:creationId xmlns:p14="http://schemas.microsoft.com/office/powerpoint/2010/main" val="383205144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E8B66496-9AA3-9047-B638-E2C732043575}" type="slidenum">
              <a:rPr lang="en-US"/>
              <a:pPr/>
              <a:t>‹#›</a:t>
            </a:fld>
            <a:endParaRPr lang="en-US"/>
          </a:p>
        </p:txBody>
      </p:sp>
    </p:spTree>
    <p:extLst>
      <p:ext uri="{BB962C8B-B14F-4D97-AF65-F5344CB8AC3E}">
        <p14:creationId xmlns:p14="http://schemas.microsoft.com/office/powerpoint/2010/main" val="271173575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88AF4318-7792-D44C-A75E-24BDAC7692FF}" type="slidenum">
              <a:rPr lang="en-US"/>
              <a:pPr/>
              <a:t>‹#›</a:t>
            </a:fld>
            <a:endParaRPr lang="en-US"/>
          </a:p>
        </p:txBody>
      </p:sp>
    </p:spTree>
    <p:extLst>
      <p:ext uri="{BB962C8B-B14F-4D97-AF65-F5344CB8AC3E}">
        <p14:creationId xmlns:p14="http://schemas.microsoft.com/office/powerpoint/2010/main" val="589654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2D11C94-3CA3-D647-B859-0F1E6DD0355E}" type="slidenum">
              <a:rPr lang="en-US"/>
              <a:pPr/>
              <a:t>‹#›</a:t>
            </a:fld>
            <a:endParaRPr lang="en-US"/>
          </a:p>
        </p:txBody>
      </p:sp>
    </p:spTree>
    <p:extLst>
      <p:ext uri="{BB962C8B-B14F-4D97-AF65-F5344CB8AC3E}">
        <p14:creationId xmlns:p14="http://schemas.microsoft.com/office/powerpoint/2010/main" val="2841054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8A68A10F-CC30-034F-9EBB-1EABDBB394D9}" type="slidenum">
              <a:rPr lang="en-US" smtClean="0">
                <a:solidFill>
                  <a:srgbClr val="FEFAC9"/>
                </a:solidFill>
              </a:rPr>
              <a:pPr>
                <a:defRPr/>
              </a:pPr>
              <a:t>‹#›</a:t>
            </a:fld>
            <a:endParaRPr lang="en-US">
              <a:solidFill>
                <a:srgbClr val="FEFAC9"/>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88400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7BCF068-DD3A-4246-833D-9611AFDE5A2C}" type="slidenum">
              <a:rPr lang="en-US"/>
              <a:pPr/>
              <a:t>‹#›</a:t>
            </a:fld>
            <a:endParaRPr lang="en-US"/>
          </a:p>
        </p:txBody>
      </p:sp>
    </p:spTree>
    <p:extLst>
      <p:ext uri="{BB962C8B-B14F-4D97-AF65-F5344CB8AC3E}">
        <p14:creationId xmlns:p14="http://schemas.microsoft.com/office/powerpoint/2010/main" val="109924099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2B7E6D4-B4ED-5541-8889-076E32248B48}" type="slidenum">
              <a:rPr lang="en-US"/>
              <a:pPr/>
              <a:t>‹#›</a:t>
            </a:fld>
            <a:endParaRPr lang="en-US"/>
          </a:p>
        </p:txBody>
      </p:sp>
    </p:spTree>
    <p:extLst>
      <p:ext uri="{BB962C8B-B14F-4D97-AF65-F5344CB8AC3E}">
        <p14:creationId xmlns:p14="http://schemas.microsoft.com/office/powerpoint/2010/main" val="394532586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609600"/>
            <a:ext cx="16954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57400" y="609600"/>
            <a:ext cx="49339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C76B7DA-EB0F-5946-B7FB-107742B48A56}" type="slidenum">
              <a:rPr lang="en-US"/>
              <a:pPr/>
              <a:t>‹#›</a:t>
            </a:fld>
            <a:endParaRPr lang="en-US"/>
          </a:p>
        </p:txBody>
      </p:sp>
    </p:spTree>
    <p:extLst>
      <p:ext uri="{BB962C8B-B14F-4D97-AF65-F5344CB8AC3E}">
        <p14:creationId xmlns:p14="http://schemas.microsoft.com/office/powerpoint/2010/main" val="3149622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solidFill>
                <a:srgbClr val="FEFAC9"/>
              </a:solidFill>
            </a:endParaRPr>
          </a:p>
        </p:txBody>
      </p:sp>
      <p:sp>
        <p:nvSpPr>
          <p:cNvPr id="6" name="Footer Placeholder 5"/>
          <p:cNvSpPr>
            <a:spLocks noGrp="1"/>
          </p:cNvSpPr>
          <p:nvPr>
            <p:ph type="ftr" sz="quarter" idx="11"/>
          </p:nvPr>
        </p:nvSpPr>
        <p:spPr/>
        <p:txBody>
          <a:bodyPr/>
          <a:lstStyle/>
          <a:p>
            <a:pPr>
              <a:defRPr/>
            </a:pPr>
            <a:endParaRPr lang="en-US">
              <a:solidFill>
                <a:srgbClr val="FEFAC9"/>
              </a:solidFill>
            </a:endParaRPr>
          </a:p>
        </p:txBody>
      </p:sp>
      <p:sp>
        <p:nvSpPr>
          <p:cNvPr id="7" name="Slide Number Placeholder 6"/>
          <p:cNvSpPr>
            <a:spLocks noGrp="1"/>
          </p:cNvSpPr>
          <p:nvPr>
            <p:ph type="sldNum" sz="quarter" idx="12"/>
          </p:nvPr>
        </p:nvSpPr>
        <p:spPr/>
        <p:txBody>
          <a:bodyPr/>
          <a:lstStyle/>
          <a:p>
            <a:pPr>
              <a:defRPr/>
            </a:pPr>
            <a:fld id="{647E5865-3D61-594D-ACC2-396B3F8F36A0}" type="slidenum">
              <a:rPr lang="en-US" smtClean="0">
                <a:solidFill>
                  <a:srgbClr val="FEFAC9"/>
                </a:solidFill>
              </a:rPr>
              <a:pPr>
                <a:def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8845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F714FBF9-17DB-C648-B48F-B6B0CA37818C}" type="slidenum">
              <a:rPr lang="en-US" smtClean="0">
                <a:solidFill>
                  <a:srgbClr val="FEFAC9"/>
                </a:solidFill>
              </a:rPr>
              <a:pPr>
                <a:defRPr/>
              </a:pPr>
              <a:t>‹#›</a:t>
            </a:fld>
            <a:endParaRPr lang="en-US">
              <a:solidFill>
                <a:srgbClr val="FEFAC9"/>
              </a:solidFill>
            </a:endParaRPr>
          </a:p>
        </p:txBody>
      </p:sp>
      <p:sp>
        <p:nvSpPr>
          <p:cNvPr id="8" name="Footer Placeholder 7"/>
          <p:cNvSpPr>
            <a:spLocks noGrp="1"/>
          </p:cNvSpPr>
          <p:nvPr>
            <p:ph type="ftr" sz="quarter" idx="11"/>
          </p:nvPr>
        </p:nvSpPr>
        <p:spPr/>
        <p:txBody>
          <a:bodyPr/>
          <a:lstStyle/>
          <a:p>
            <a:pPr>
              <a:defRPr/>
            </a:pPr>
            <a:endParaRPr lang="en-US">
              <a:solidFill>
                <a:srgbClr val="FEFAC9"/>
              </a:solidFill>
            </a:endParaRPr>
          </a:p>
        </p:txBody>
      </p:sp>
      <p:sp>
        <p:nvSpPr>
          <p:cNvPr id="7" name="Date Placeholder 6"/>
          <p:cNvSpPr>
            <a:spLocks noGrp="1"/>
          </p:cNvSpPr>
          <p:nvPr>
            <p:ph type="dt" sz="half" idx="10"/>
          </p:nvPr>
        </p:nvSpPr>
        <p:spPr/>
        <p:txBody>
          <a:bodyPr/>
          <a:lstStyle/>
          <a:p>
            <a:pPr>
              <a:defRPr/>
            </a:pPr>
            <a:endParaRPr lang="en-US">
              <a:solidFill>
                <a:srgbClr val="FEFAC9"/>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466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8B9C82-07FD-CE4F-BA86-417A5D1D61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3968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solidFill>
                <a:srgbClr val="FEFAC9"/>
              </a:solidFill>
            </a:endParaRPr>
          </a:p>
        </p:txBody>
      </p:sp>
      <p:sp>
        <p:nvSpPr>
          <p:cNvPr id="4" name="Footer Placeholder 3"/>
          <p:cNvSpPr>
            <a:spLocks noGrp="1"/>
          </p:cNvSpPr>
          <p:nvPr>
            <p:ph type="ftr" sz="quarter" idx="11"/>
          </p:nvPr>
        </p:nvSpPr>
        <p:spPr/>
        <p:txBody>
          <a:bodyPr/>
          <a:lstStyle/>
          <a:p>
            <a:pPr>
              <a:defRPr/>
            </a:pPr>
            <a:endParaRPr lang="en-US">
              <a:solidFill>
                <a:srgbClr val="FEFAC9"/>
              </a:solidFill>
            </a:endParaRPr>
          </a:p>
        </p:txBody>
      </p:sp>
      <p:sp>
        <p:nvSpPr>
          <p:cNvPr id="5" name="Slide Number Placeholder 4"/>
          <p:cNvSpPr>
            <a:spLocks noGrp="1"/>
          </p:cNvSpPr>
          <p:nvPr>
            <p:ph type="sldNum" sz="quarter" idx="12"/>
          </p:nvPr>
        </p:nvSpPr>
        <p:spPr/>
        <p:txBody>
          <a:bodyPr/>
          <a:lstStyle/>
          <a:p>
            <a:pPr>
              <a:defRPr/>
            </a:pPr>
            <a:fld id="{F1B3E929-1988-8E49-A9DC-1F06A9A4414A}" type="slidenum">
              <a:rPr lang="en-US" smtClean="0">
                <a:solidFill>
                  <a:srgbClr val="FEFAC9"/>
                </a:solidFill>
              </a:rPr>
              <a:pPr>
                <a:def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3170874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EFAC9"/>
              </a:solidFill>
            </a:endParaRPr>
          </a:p>
        </p:txBody>
      </p:sp>
      <p:sp>
        <p:nvSpPr>
          <p:cNvPr id="3" name="Footer Placeholder 2"/>
          <p:cNvSpPr>
            <a:spLocks noGrp="1"/>
          </p:cNvSpPr>
          <p:nvPr>
            <p:ph type="ftr" sz="quarter" idx="11"/>
          </p:nvPr>
        </p:nvSpPr>
        <p:spPr/>
        <p:txBody>
          <a:bodyPr/>
          <a:lstStyle/>
          <a:p>
            <a:pPr>
              <a:defRPr/>
            </a:pPr>
            <a:endParaRPr lang="en-US">
              <a:solidFill>
                <a:srgbClr val="FEFAC9"/>
              </a:solidFill>
            </a:endParaRPr>
          </a:p>
        </p:txBody>
      </p:sp>
      <p:sp>
        <p:nvSpPr>
          <p:cNvPr id="4" name="Slide Number Placeholder 3"/>
          <p:cNvSpPr>
            <a:spLocks noGrp="1"/>
          </p:cNvSpPr>
          <p:nvPr>
            <p:ph type="sldNum" sz="quarter" idx="12"/>
          </p:nvPr>
        </p:nvSpPr>
        <p:spPr/>
        <p:txBody>
          <a:bodyPr/>
          <a:lstStyle/>
          <a:p>
            <a:pPr>
              <a:defRPr/>
            </a:pPr>
            <a:fld id="{14CF6300-1A6B-4540-8436-99F88C42274B}" type="slidenum">
              <a:rPr lang="en-US" smtClean="0">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616869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a:defRPr/>
            </a:pPr>
            <a:endParaRPr lang="en-US">
              <a:solidFill>
                <a:srgbClr val="FEFAC9"/>
              </a:solidFill>
            </a:endParaRPr>
          </a:p>
        </p:txBody>
      </p:sp>
      <p:sp>
        <p:nvSpPr>
          <p:cNvPr id="9" name="Slide Number Placeholder 8"/>
          <p:cNvSpPr>
            <a:spLocks noGrp="1"/>
          </p:cNvSpPr>
          <p:nvPr>
            <p:ph type="sldNum" sz="quarter" idx="15"/>
          </p:nvPr>
        </p:nvSpPr>
        <p:spPr/>
        <p:txBody>
          <a:bodyPr/>
          <a:lstStyle/>
          <a:p>
            <a:pPr>
              <a:defRPr/>
            </a:pPr>
            <a:fld id="{9AF8D78C-7BA0-2245-AD50-BA29EC15C801}" type="slidenum">
              <a:rPr lang="en-US" smtClean="0">
                <a:solidFill>
                  <a:srgbClr val="FEFAC9"/>
                </a:solidFill>
              </a:rPr>
              <a:pPr>
                <a:defRPr/>
              </a:pPr>
              <a:t>‹#›</a:t>
            </a:fld>
            <a:endParaRPr lang="en-US">
              <a:solidFill>
                <a:srgbClr val="FEFAC9"/>
              </a:solidFill>
            </a:endParaRPr>
          </a:p>
        </p:txBody>
      </p:sp>
      <p:sp>
        <p:nvSpPr>
          <p:cNvPr id="10" name="Footer Placeholder 9"/>
          <p:cNvSpPr>
            <a:spLocks noGrp="1"/>
          </p:cNvSpPr>
          <p:nvPr>
            <p:ph type="ftr" sz="quarter" idx="16"/>
          </p:nvPr>
        </p:nvSpPr>
        <p:spPr/>
        <p:txBody>
          <a:bodyPr/>
          <a:lstStyle/>
          <a:p>
            <a:pPr>
              <a:defRPr/>
            </a:pPr>
            <a:endParaRPr lang="en-US">
              <a:solidFill>
                <a:srgbClr val="FEFAC9"/>
              </a:solidFill>
            </a:endParaRPr>
          </a:p>
        </p:txBody>
      </p:sp>
    </p:spTree>
    <p:extLst>
      <p:ext uri="{BB962C8B-B14F-4D97-AF65-F5344CB8AC3E}">
        <p14:creationId xmlns:p14="http://schemas.microsoft.com/office/powerpoint/2010/main" val="1870600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a:defRPr/>
            </a:pPr>
            <a:endParaRPr lang="en-US">
              <a:solidFill>
                <a:srgbClr val="FEFAC9"/>
              </a:solidFill>
            </a:endParaRPr>
          </a:p>
        </p:txBody>
      </p:sp>
      <p:sp>
        <p:nvSpPr>
          <p:cNvPr id="9" name="Slide Number Placeholder 8"/>
          <p:cNvSpPr>
            <a:spLocks noGrp="1"/>
          </p:cNvSpPr>
          <p:nvPr>
            <p:ph type="sldNum" sz="quarter" idx="11"/>
          </p:nvPr>
        </p:nvSpPr>
        <p:spPr/>
        <p:txBody>
          <a:bodyPr/>
          <a:lstStyle/>
          <a:p>
            <a:pPr>
              <a:defRPr/>
            </a:pPr>
            <a:fld id="{FDD23A08-4A52-7043-A22C-A1EAF18C9166}" type="slidenum">
              <a:rPr lang="en-US" smtClean="0">
                <a:solidFill>
                  <a:srgbClr val="FEFAC9"/>
                </a:solidFill>
              </a:rPr>
              <a:pPr>
                <a:defRPr/>
              </a:pPr>
              <a:t>‹#›</a:t>
            </a:fld>
            <a:endParaRPr lang="en-US">
              <a:solidFill>
                <a:srgbClr val="FEFAC9"/>
              </a:solidFill>
            </a:endParaRPr>
          </a:p>
        </p:txBody>
      </p:sp>
      <p:sp>
        <p:nvSpPr>
          <p:cNvPr id="10" name="Footer Placeholder 9"/>
          <p:cNvSpPr>
            <a:spLocks noGrp="1"/>
          </p:cNvSpPr>
          <p:nvPr>
            <p:ph type="ftr" sz="quarter" idx="12"/>
          </p:nvPr>
        </p:nvSpPr>
        <p:spPr/>
        <p:txBody>
          <a:bodyPr/>
          <a:lstStyle/>
          <a:p>
            <a:pPr>
              <a:defRPr/>
            </a:pPr>
            <a:endParaRPr lang="en-US">
              <a:solidFill>
                <a:srgbClr val="FEFAC9"/>
              </a:solidFill>
            </a:endParaRPr>
          </a:p>
        </p:txBody>
      </p:sp>
    </p:spTree>
    <p:extLst>
      <p:ext uri="{BB962C8B-B14F-4D97-AF65-F5344CB8AC3E}">
        <p14:creationId xmlns:p14="http://schemas.microsoft.com/office/powerpoint/2010/main" val="929646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E81D90E4-DA3D-D847-BF98-516EA466C3DE}" type="slidenum">
              <a:rPr lang="en-US" smtClean="0">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76430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52F9DBC9-9F7D-B643-8897-903486A0972C}" type="slidenum">
              <a:rPr lang="en-US" smtClean="0">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711417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7" name="Rectangle 6"/>
          <p:cNvSpPr>
            <a:spLocks noGrp="1"/>
          </p:cNvSpPr>
          <p:nvPr>
            <p:ph type="dt" sz="half" idx="29"/>
          </p:nvPr>
        </p:nvSpPr>
        <p:spPr/>
        <p:txBody>
          <a:bodyPr/>
          <a:lstStyle>
            <a:extLst/>
          </a:lstStyle>
          <a:p>
            <a:fld id="{9668B50E-0B48-4566-8609-C51CF752A7DF}" type="datetimeFigureOut">
              <a:rPr lang="en-US" smtClean="0">
                <a:solidFill>
                  <a:prstClr val="white"/>
                </a:solidFill>
                <a:latin typeface="Calibri"/>
              </a:rPr>
              <a:pPr/>
              <a:t>2/7/15</a:t>
            </a:fld>
            <a:endParaRPr lang="en-US" dirty="0">
              <a:solidFill>
                <a:prstClr val="white"/>
              </a:solidFill>
              <a:latin typeface="Calibri"/>
            </a:endParaRPr>
          </a:p>
        </p:txBody>
      </p:sp>
      <p:sp>
        <p:nvSpPr>
          <p:cNvPr id="8" name="Rectangle 7"/>
          <p:cNvSpPr>
            <a:spLocks noGrp="1"/>
          </p:cNvSpPr>
          <p:nvPr>
            <p:ph type="sldNum" sz="quarter" idx="30"/>
          </p:nvPr>
        </p:nvSpPr>
        <p:spPr/>
        <p:txBody>
          <a:bodyPr/>
          <a:lstStyle>
            <a:extLst/>
          </a:lstStyle>
          <a:p>
            <a:fld id="{8A4431D5-1B33-458B-8AFD-CECCB0FA18CB}" type="slidenum">
              <a:rPr lang="en-US" smtClean="0">
                <a:solidFill>
                  <a:srgbClr val="FFFFFF"/>
                </a:solidFill>
                <a:latin typeface="Calibri"/>
              </a:rPr>
              <a:pPr/>
              <a:t>‹#›</a:t>
            </a:fld>
            <a:endParaRPr lang="en-US" dirty="0">
              <a:solidFill>
                <a:prstClr val="white"/>
              </a:solidFill>
              <a:latin typeface="Calibri"/>
            </a:endParaRPr>
          </a:p>
        </p:txBody>
      </p:sp>
      <p:sp>
        <p:nvSpPr>
          <p:cNvPr id="9" name="Rectangle 8"/>
          <p:cNvSpPr>
            <a:spLocks noGrp="1"/>
          </p:cNvSpPr>
          <p:nvPr>
            <p:ph type="ftr" sz="quarter" idx="31"/>
          </p:nvPr>
        </p:nvSpPr>
        <p:spPr/>
        <p:txBody>
          <a:bodyPr/>
          <a:lstStyle>
            <a:extLst/>
          </a:lstStyle>
          <a:p>
            <a:endParaRPr lang="en-US" dirty="0">
              <a:solidFill>
                <a:prstClr val="white"/>
              </a:solidFill>
              <a:latin typeface="Calibri"/>
            </a:endParaRPr>
          </a:p>
        </p:txBody>
      </p:sp>
    </p:spTree>
    <p:extLst>
      <p:ext uri="{BB962C8B-B14F-4D97-AF65-F5344CB8AC3E}">
        <p14:creationId xmlns:p14="http://schemas.microsoft.com/office/powerpoint/2010/main" val="16864642"/>
      </p:ext>
    </p:extLst>
  </p:cSld>
  <p:clrMapOvr>
    <a:masterClrMapping/>
  </p:clrMapOvr>
  <p:transition xmlns:p14="http://schemas.microsoft.com/office/powerpoint/2010/mai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Up Landscape with Caption">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a:buFontTx/>
              <a:buNone/>
              <a:defRPr sz="2000" i="0"/>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fld id="{9668B50E-0B48-4566-8609-C51CF752A7DF}" type="datetimeFigureOut">
              <a:rPr lang="en-US" smtClean="0">
                <a:solidFill>
                  <a:prstClr val="white"/>
                </a:solidFill>
                <a:latin typeface="Calibri"/>
              </a:rPr>
              <a:pPr/>
              <a:t>2/7/15</a:t>
            </a:fld>
            <a:endParaRPr lang="en-US" dirty="0">
              <a:solidFill>
                <a:prstClr val="white"/>
              </a:solidFill>
              <a:latin typeface="Calibri"/>
            </a:endParaRPr>
          </a:p>
        </p:txBody>
      </p:sp>
      <p:sp>
        <p:nvSpPr>
          <p:cNvPr id="7" name="Rectangle 6"/>
          <p:cNvSpPr>
            <a:spLocks noGrp="1"/>
          </p:cNvSpPr>
          <p:nvPr>
            <p:ph type="sldNum" sz="quarter" idx="16"/>
          </p:nvPr>
        </p:nvSpPr>
        <p:spPr/>
        <p:txBody>
          <a:bodyPr/>
          <a:lstStyle>
            <a:extLst/>
          </a:lstStyle>
          <a:p>
            <a:fld id="{8A4431D5-1B33-458B-8AFD-CECCB0FA18CB}" type="slidenum">
              <a:rPr lang="en-US" smtClean="0">
                <a:solidFill>
                  <a:srgbClr val="FFFFFF"/>
                </a:solidFill>
                <a:latin typeface="Calibri"/>
              </a:rPr>
              <a:pPr/>
              <a:t>‹#›</a:t>
            </a:fld>
            <a:endParaRPr lang="en-US" dirty="0">
              <a:solidFill>
                <a:prstClr val="white"/>
              </a:solidFill>
              <a:latin typeface="Calibri"/>
            </a:endParaRPr>
          </a:p>
        </p:txBody>
      </p:sp>
      <p:sp>
        <p:nvSpPr>
          <p:cNvPr id="8" name="Rectangle 7"/>
          <p:cNvSpPr>
            <a:spLocks noGrp="1"/>
          </p:cNvSpPr>
          <p:nvPr>
            <p:ph type="ftr" sz="quarter" idx="17"/>
          </p:nvPr>
        </p:nvSpPr>
        <p:spPr/>
        <p:txBody>
          <a:bodyPr/>
          <a:lstStyle>
            <a:extLst/>
          </a:lstStyle>
          <a:p>
            <a:endParaRPr lang="en-US" dirty="0">
              <a:solidFill>
                <a:prstClr val="white"/>
              </a:solidFill>
              <a:latin typeface="Calibri"/>
            </a:endParaRPr>
          </a:p>
        </p:txBody>
      </p:sp>
    </p:spTree>
    <p:extLst>
      <p:ext uri="{BB962C8B-B14F-4D97-AF65-F5344CB8AC3E}">
        <p14:creationId xmlns:p14="http://schemas.microsoft.com/office/powerpoint/2010/main" val="651923533"/>
      </p:ext>
    </p:extLst>
  </p:cSld>
  <p:clrMapOvr>
    <a:masterClrMapping/>
  </p:clrMapOvr>
  <p:transition xmlns:p14="http://schemas.microsoft.com/office/powerpoint/2010/mai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fld id="{9668B50E-0B48-4566-8609-C51CF752A7DF}" type="datetimeFigureOut">
              <a:rPr lang="en-US" smtClean="0">
                <a:solidFill>
                  <a:prstClr val="white"/>
                </a:solidFill>
                <a:latin typeface="Calibri"/>
              </a:rPr>
              <a:pPr/>
              <a:t>2/7/15</a:t>
            </a:fld>
            <a:endParaRPr lang="en-US" dirty="0">
              <a:solidFill>
                <a:prstClr val="white"/>
              </a:solidFill>
              <a:latin typeface="Calibri"/>
            </a:endParaRPr>
          </a:p>
        </p:txBody>
      </p:sp>
      <p:sp>
        <p:nvSpPr>
          <p:cNvPr id="7" name="Rectangle 6"/>
          <p:cNvSpPr>
            <a:spLocks noGrp="1"/>
          </p:cNvSpPr>
          <p:nvPr>
            <p:ph type="sldNum" sz="quarter" idx="17"/>
          </p:nvPr>
        </p:nvSpPr>
        <p:spPr/>
        <p:txBody>
          <a:bodyPr/>
          <a:lstStyle>
            <a:extLst/>
          </a:lstStyle>
          <a:p>
            <a:fld id="{8A4431D5-1B33-458B-8AFD-CECCB0FA18CB}" type="slidenum">
              <a:rPr lang="en-US" smtClean="0">
                <a:solidFill>
                  <a:srgbClr val="FFFFFF"/>
                </a:solidFill>
                <a:latin typeface="Calibri"/>
              </a:rPr>
              <a:pPr/>
              <a:t>‹#›</a:t>
            </a:fld>
            <a:endParaRPr lang="en-US" dirty="0">
              <a:solidFill>
                <a:prstClr val="white"/>
              </a:solidFill>
              <a:latin typeface="Calibri"/>
            </a:endParaRPr>
          </a:p>
        </p:txBody>
      </p:sp>
      <p:sp>
        <p:nvSpPr>
          <p:cNvPr id="9" name="Rectangle 8"/>
          <p:cNvSpPr>
            <a:spLocks noGrp="1"/>
          </p:cNvSpPr>
          <p:nvPr>
            <p:ph type="ftr" sz="quarter" idx="18"/>
          </p:nvPr>
        </p:nvSpPr>
        <p:spPr/>
        <p:txBody>
          <a:bodyPr/>
          <a:lstStyle>
            <a:extLst/>
          </a:lstStyle>
          <a:p>
            <a:endParaRPr lang="en-US" dirty="0">
              <a:solidFill>
                <a:prstClr val="white"/>
              </a:solidFill>
              <a:latin typeface="Calibri"/>
            </a:endParaRPr>
          </a:p>
        </p:txBody>
      </p:sp>
    </p:spTree>
    <p:extLst>
      <p:ext uri="{BB962C8B-B14F-4D97-AF65-F5344CB8AC3E}">
        <p14:creationId xmlns:p14="http://schemas.microsoft.com/office/powerpoint/2010/main" val="701748681"/>
      </p:ext>
    </p:extLst>
  </p:cSld>
  <p:clrMapOvr>
    <a:masterClrMapping/>
  </p:clrMapOvr>
  <p:transition xmlns:p14="http://schemas.microsoft.com/office/powerpoint/2010/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33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a typeface="Osaka"/>
              <a:cs typeface="Osak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Osaka"/>
              <a:cs typeface="Osaka"/>
            </a:endParaRPr>
          </a:p>
        </p:txBody>
      </p:sp>
      <p:sp>
        <p:nvSpPr>
          <p:cNvPr id="6" name="Rectangle 6"/>
          <p:cNvSpPr>
            <a:spLocks noGrp="1" noChangeArrowheads="1"/>
          </p:cNvSpPr>
          <p:nvPr>
            <p:ph type="sldNum" sz="quarter" idx="12"/>
          </p:nvPr>
        </p:nvSpPr>
        <p:spPr/>
        <p:txBody>
          <a:bodyPr/>
          <a:lstStyle>
            <a:lvl1pPr>
              <a:defRPr/>
            </a:lvl1pPr>
          </a:lstStyle>
          <a:p>
            <a:pPr>
              <a:defRPr/>
            </a:pPr>
            <a:fld id="{C24F6BBD-A9F9-D445-AA12-629B5CDDA48F}"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0664752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377843-20D1-594F-83E6-D86DC29B27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30491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a typeface="Osaka"/>
              <a:cs typeface="Osak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Osaka"/>
              <a:cs typeface="Osaka"/>
            </a:endParaRPr>
          </a:p>
        </p:txBody>
      </p:sp>
      <p:sp>
        <p:nvSpPr>
          <p:cNvPr id="6" name="Rectangle 6"/>
          <p:cNvSpPr>
            <a:spLocks noGrp="1" noChangeArrowheads="1"/>
          </p:cNvSpPr>
          <p:nvPr>
            <p:ph type="sldNum" sz="quarter" idx="12"/>
          </p:nvPr>
        </p:nvSpPr>
        <p:spPr/>
        <p:txBody>
          <a:bodyPr/>
          <a:lstStyle>
            <a:lvl1pPr>
              <a:defRPr/>
            </a:lvl1pPr>
          </a:lstStyle>
          <a:p>
            <a:pPr>
              <a:defRPr/>
            </a:pPr>
            <a:fld id="{AD104C5E-6886-ED48-9AD8-DAD328FBDDA9}"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94886787"/>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a typeface="Osaka"/>
              <a:cs typeface="Osak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Osaka"/>
              <a:cs typeface="Osaka"/>
            </a:endParaRPr>
          </a:p>
        </p:txBody>
      </p:sp>
      <p:sp>
        <p:nvSpPr>
          <p:cNvPr id="6" name="Rectangle 6"/>
          <p:cNvSpPr>
            <a:spLocks noGrp="1" noChangeArrowheads="1"/>
          </p:cNvSpPr>
          <p:nvPr>
            <p:ph type="sldNum" sz="quarter" idx="12"/>
          </p:nvPr>
        </p:nvSpPr>
        <p:spPr/>
        <p:txBody>
          <a:bodyPr/>
          <a:lstStyle>
            <a:lvl1pPr>
              <a:defRPr/>
            </a:lvl1pPr>
          </a:lstStyle>
          <a:p>
            <a:pPr>
              <a:defRPr/>
            </a:pPr>
            <a:fld id="{8A68A10F-CC30-034F-9EBB-1EABDBB394D9}"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1786938"/>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a typeface="Osaka"/>
              <a:cs typeface="Osaka"/>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Osaka"/>
              <a:cs typeface="Osaka"/>
            </a:endParaRPr>
          </a:p>
        </p:txBody>
      </p:sp>
      <p:sp>
        <p:nvSpPr>
          <p:cNvPr id="7" name="Rectangle 6"/>
          <p:cNvSpPr>
            <a:spLocks noGrp="1" noChangeArrowheads="1"/>
          </p:cNvSpPr>
          <p:nvPr>
            <p:ph type="sldNum" sz="quarter" idx="12"/>
          </p:nvPr>
        </p:nvSpPr>
        <p:spPr/>
        <p:txBody>
          <a:bodyPr/>
          <a:lstStyle>
            <a:lvl1pPr>
              <a:defRPr/>
            </a:lvl1pPr>
          </a:lstStyle>
          <a:p>
            <a:pPr>
              <a:defRPr/>
            </a:pPr>
            <a:fld id="{647E5865-3D61-594D-ACC2-396B3F8F36A0}"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75006245"/>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FFFFFF"/>
              </a:solidFill>
              <a:ea typeface="Osaka"/>
              <a:cs typeface="Osaka"/>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Osaka"/>
              <a:cs typeface="Osaka"/>
            </a:endParaRPr>
          </a:p>
        </p:txBody>
      </p:sp>
      <p:sp>
        <p:nvSpPr>
          <p:cNvPr id="9" name="Rectangle 6"/>
          <p:cNvSpPr>
            <a:spLocks noGrp="1" noChangeArrowheads="1"/>
          </p:cNvSpPr>
          <p:nvPr>
            <p:ph type="sldNum" sz="quarter" idx="12"/>
          </p:nvPr>
        </p:nvSpPr>
        <p:spPr/>
        <p:txBody>
          <a:bodyPr/>
          <a:lstStyle>
            <a:lvl1pPr>
              <a:defRPr/>
            </a:lvl1pPr>
          </a:lstStyle>
          <a:p>
            <a:pPr>
              <a:defRPr/>
            </a:pPr>
            <a:fld id="{F714FBF9-17DB-C648-B48F-B6B0CA37818C}"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17588455"/>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FFFFFF"/>
              </a:solidFill>
              <a:ea typeface="Osaka"/>
              <a:cs typeface="Osaka"/>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Osaka"/>
              <a:cs typeface="Osaka"/>
            </a:endParaRPr>
          </a:p>
        </p:txBody>
      </p:sp>
      <p:sp>
        <p:nvSpPr>
          <p:cNvPr id="5" name="Rectangle 6"/>
          <p:cNvSpPr>
            <a:spLocks noGrp="1" noChangeArrowheads="1"/>
          </p:cNvSpPr>
          <p:nvPr>
            <p:ph type="sldNum" sz="quarter" idx="12"/>
          </p:nvPr>
        </p:nvSpPr>
        <p:spPr/>
        <p:txBody>
          <a:bodyPr/>
          <a:lstStyle>
            <a:lvl1pPr>
              <a:defRPr/>
            </a:lvl1pPr>
          </a:lstStyle>
          <a:p>
            <a:pPr>
              <a:defRPr/>
            </a:pPr>
            <a:fld id="{F1B3E929-1988-8E49-A9DC-1F06A9A4414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0671108"/>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FFFFFF"/>
              </a:solidFill>
              <a:ea typeface="Osaka"/>
              <a:cs typeface="Osaka"/>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Osaka"/>
              <a:cs typeface="Osaka"/>
            </a:endParaRPr>
          </a:p>
        </p:txBody>
      </p:sp>
      <p:sp>
        <p:nvSpPr>
          <p:cNvPr id="4" name="Rectangle 6"/>
          <p:cNvSpPr>
            <a:spLocks noGrp="1" noChangeArrowheads="1"/>
          </p:cNvSpPr>
          <p:nvPr>
            <p:ph type="sldNum" sz="quarter" idx="12"/>
          </p:nvPr>
        </p:nvSpPr>
        <p:spPr/>
        <p:txBody>
          <a:bodyPr/>
          <a:lstStyle>
            <a:lvl1pPr>
              <a:defRPr/>
            </a:lvl1pPr>
          </a:lstStyle>
          <a:p>
            <a:pPr>
              <a:defRPr/>
            </a:pPr>
            <a:fld id="{14CF6300-1A6B-4540-8436-99F88C42274B}"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11807646"/>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a typeface="Osaka"/>
              <a:cs typeface="Osaka"/>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Osaka"/>
              <a:cs typeface="Osaka"/>
            </a:endParaRPr>
          </a:p>
        </p:txBody>
      </p:sp>
      <p:sp>
        <p:nvSpPr>
          <p:cNvPr id="7" name="Rectangle 6"/>
          <p:cNvSpPr>
            <a:spLocks noGrp="1" noChangeArrowheads="1"/>
          </p:cNvSpPr>
          <p:nvPr>
            <p:ph type="sldNum" sz="quarter" idx="12"/>
          </p:nvPr>
        </p:nvSpPr>
        <p:spPr/>
        <p:txBody>
          <a:bodyPr/>
          <a:lstStyle>
            <a:lvl1pPr>
              <a:defRPr/>
            </a:lvl1pPr>
          </a:lstStyle>
          <a:p>
            <a:pPr>
              <a:defRPr/>
            </a:pPr>
            <a:fld id="{9AF8D78C-7BA0-2245-AD50-BA29EC15C80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94633674"/>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a typeface="Osaka"/>
              <a:cs typeface="Osaka"/>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Osaka"/>
              <a:cs typeface="Osaka"/>
            </a:endParaRPr>
          </a:p>
        </p:txBody>
      </p:sp>
      <p:sp>
        <p:nvSpPr>
          <p:cNvPr id="7" name="Rectangle 6"/>
          <p:cNvSpPr>
            <a:spLocks noGrp="1" noChangeArrowheads="1"/>
          </p:cNvSpPr>
          <p:nvPr>
            <p:ph type="sldNum" sz="quarter" idx="12"/>
          </p:nvPr>
        </p:nvSpPr>
        <p:spPr/>
        <p:txBody>
          <a:bodyPr/>
          <a:lstStyle>
            <a:lvl1pPr>
              <a:defRPr/>
            </a:lvl1pPr>
          </a:lstStyle>
          <a:p>
            <a:pPr>
              <a:defRPr/>
            </a:pPr>
            <a:fld id="{FDD23A08-4A52-7043-A22C-A1EAF18C9166}"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6677376"/>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a typeface="Osaka"/>
              <a:cs typeface="Osak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Osaka"/>
              <a:cs typeface="Osaka"/>
            </a:endParaRPr>
          </a:p>
        </p:txBody>
      </p:sp>
      <p:sp>
        <p:nvSpPr>
          <p:cNvPr id="6" name="Rectangle 6"/>
          <p:cNvSpPr>
            <a:spLocks noGrp="1" noChangeArrowheads="1"/>
          </p:cNvSpPr>
          <p:nvPr>
            <p:ph type="sldNum" sz="quarter" idx="12"/>
          </p:nvPr>
        </p:nvSpPr>
        <p:spPr/>
        <p:txBody>
          <a:bodyPr/>
          <a:lstStyle>
            <a:lvl1pPr>
              <a:defRPr/>
            </a:lvl1pPr>
          </a:lstStyle>
          <a:p>
            <a:pPr>
              <a:defRPr/>
            </a:pPr>
            <a:fld id="{E81D90E4-DA3D-D847-BF98-516EA466C3DE}"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0529938"/>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a typeface="Osaka"/>
              <a:cs typeface="Osak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Osaka"/>
              <a:cs typeface="Osaka"/>
            </a:endParaRPr>
          </a:p>
        </p:txBody>
      </p:sp>
      <p:sp>
        <p:nvSpPr>
          <p:cNvPr id="6" name="Rectangle 6"/>
          <p:cNvSpPr>
            <a:spLocks noGrp="1" noChangeArrowheads="1"/>
          </p:cNvSpPr>
          <p:nvPr>
            <p:ph type="sldNum" sz="quarter" idx="12"/>
          </p:nvPr>
        </p:nvSpPr>
        <p:spPr/>
        <p:txBody>
          <a:bodyPr/>
          <a:lstStyle>
            <a:lvl1pPr>
              <a:defRPr/>
            </a:lvl1pPr>
          </a:lstStyle>
          <a:p>
            <a:pPr>
              <a:defRPr/>
            </a:pPr>
            <a:fld id="{52F9DBC9-9F7D-B643-8897-903486A0972C}"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00967097"/>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8943C9-A40B-A54A-ABFF-4839B31626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0325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a:latin typeface="Times New Roman" charset="0"/>
              </a:defRPr>
            </a:lvl1pPr>
          </a:lstStyle>
          <a:p>
            <a:pPr>
              <a:defRPr/>
            </a:pPr>
            <a:endParaRPr lang="zh-CN" altLang="en-US"/>
          </a:p>
        </p:txBody>
      </p:sp>
      <p:sp>
        <p:nvSpPr>
          <p:cNvPr id="5" name="Rectangle 5"/>
          <p:cNvSpPr>
            <a:spLocks noGrp="1" noChangeArrowheads="1"/>
          </p:cNvSpPr>
          <p:nvPr>
            <p:ph type="ftr" sz="quarter" idx="11"/>
          </p:nvPr>
        </p:nvSpPr>
        <p:spPr/>
        <p:txBody>
          <a:bodyPr/>
          <a:lstStyle>
            <a:lvl1pPr eaLnBrk="1" hangingPunct="1">
              <a:defRPr>
                <a:latin typeface="Times New Roman" charset="0"/>
              </a:defRPr>
            </a:lvl1pPr>
          </a:lstStyle>
          <a:p>
            <a:pPr>
              <a:defRPr/>
            </a:pPr>
            <a:endParaRPr lang="zh-CN" altLang="en-US"/>
          </a:p>
        </p:txBody>
      </p:sp>
      <p:sp>
        <p:nvSpPr>
          <p:cNvPr id="6" name="Rectangle 6"/>
          <p:cNvSpPr>
            <a:spLocks noGrp="1" noChangeArrowheads="1"/>
          </p:cNvSpPr>
          <p:nvPr>
            <p:ph type="sldNum" sz="quarter" idx="12"/>
          </p:nvPr>
        </p:nvSpPr>
        <p:spPr/>
        <p:txBody>
          <a:bodyPr/>
          <a:lstStyle>
            <a:lvl1pPr eaLnBrk="1" hangingPunct="1">
              <a:defRPr>
                <a:latin typeface="Times New Roman" charset="0"/>
              </a:defRPr>
            </a:lvl1pPr>
          </a:lstStyle>
          <a:p>
            <a:pPr>
              <a:defRPr/>
            </a:pPr>
            <a:fld id="{7D4693F0-859D-0340-9958-E4A175A70E39}" type="slidenum">
              <a:rPr lang="zh-CN" altLang="en-US"/>
              <a:pPr>
                <a:defRPr/>
              </a:pPr>
              <a:t>‹#›</a:t>
            </a:fld>
            <a:endParaRPr lang="en-US" altLang="zh-CN"/>
          </a:p>
        </p:txBody>
      </p:sp>
    </p:spTree>
    <p:extLst>
      <p:ext uri="{BB962C8B-B14F-4D97-AF65-F5344CB8AC3E}">
        <p14:creationId xmlns:p14="http://schemas.microsoft.com/office/powerpoint/2010/main" val="40419919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defTabSz="914400" fontAlgn="base">
              <a:spcBef>
                <a:spcPct val="0"/>
              </a:spcBef>
              <a:spcAft>
                <a:spcPct val="0"/>
              </a:spcAft>
            </a:pPr>
            <a:endParaRPr lang="en-US" sz="3600">
              <a:solidFill>
                <a:prstClr val="white"/>
              </a:solidFill>
              <a:latin typeface="Constantia"/>
            </a:endParaRPr>
          </a:p>
        </p:txBody>
      </p:sp>
      <p:sp>
        <p:nvSpPr>
          <p:cNvPr id="15" name="Date Placeholder 14"/>
          <p:cNvSpPr>
            <a:spLocks noGrp="1"/>
          </p:cNvSpPr>
          <p:nvPr>
            <p:ph type="dt" sz="half" idx="10"/>
          </p:nvPr>
        </p:nvSpPr>
        <p:spPr/>
        <p:txBody>
          <a:bodyPr/>
          <a:lstStyle/>
          <a:p>
            <a:pPr>
              <a:defRPr/>
            </a:pPr>
            <a:endParaRPr lang="en-US">
              <a:solidFill>
                <a:srgbClr val="FEFAC9"/>
              </a:solidFill>
            </a:endParaRPr>
          </a:p>
        </p:txBody>
      </p:sp>
      <p:sp>
        <p:nvSpPr>
          <p:cNvPr id="16" name="Slide Number Placeholder 15"/>
          <p:cNvSpPr>
            <a:spLocks noGrp="1"/>
          </p:cNvSpPr>
          <p:nvPr>
            <p:ph type="sldNum" sz="quarter" idx="11"/>
          </p:nvPr>
        </p:nvSpPr>
        <p:spPr/>
        <p:txBody>
          <a:bodyPr/>
          <a:lstStyle/>
          <a:p>
            <a:pPr>
              <a:defRPr/>
            </a:pPr>
            <a:fld id="{C24F6BBD-A9F9-D445-AA12-629B5CDDA48F}" type="slidenum">
              <a:rPr lang="en-US" smtClean="0">
                <a:solidFill>
                  <a:srgbClr val="FEFAC9"/>
                </a:solidFill>
              </a:rPr>
              <a:pPr>
                <a:defRPr/>
              </a:pPr>
              <a:t>‹#›</a:t>
            </a:fld>
            <a:endParaRPr lang="en-US">
              <a:solidFill>
                <a:srgbClr val="FEFAC9"/>
              </a:solidFill>
            </a:endParaRPr>
          </a:p>
        </p:txBody>
      </p:sp>
      <p:sp>
        <p:nvSpPr>
          <p:cNvPr id="17" name="Footer Placeholder 16"/>
          <p:cNvSpPr>
            <a:spLocks noGrp="1"/>
          </p:cNvSpPr>
          <p:nvPr>
            <p:ph type="ftr" sz="quarter" idx="12"/>
          </p:nvPr>
        </p:nvSpPr>
        <p:spPr/>
        <p:txBody>
          <a:bodyPr/>
          <a:lstStyle/>
          <a:p>
            <a:pPr>
              <a:defRPr/>
            </a:pPr>
            <a:endParaRPr lang="en-US">
              <a:solidFill>
                <a:srgbClr val="FEFAC9"/>
              </a:solidFill>
            </a:endParaRPr>
          </a:p>
        </p:txBody>
      </p:sp>
    </p:spTree>
    <p:extLst>
      <p:ext uri="{BB962C8B-B14F-4D97-AF65-F5344CB8AC3E}">
        <p14:creationId xmlns:p14="http://schemas.microsoft.com/office/powerpoint/2010/main" val="42356023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a:defRPr/>
            </a:pPr>
            <a:endParaRPr lang="en-US">
              <a:solidFill>
                <a:srgbClr val="FEFAC9"/>
              </a:solidFill>
            </a:endParaRPr>
          </a:p>
        </p:txBody>
      </p:sp>
      <p:sp>
        <p:nvSpPr>
          <p:cNvPr id="15" name="Slide Number Placeholder 14"/>
          <p:cNvSpPr>
            <a:spLocks noGrp="1"/>
          </p:cNvSpPr>
          <p:nvPr>
            <p:ph type="sldNum" sz="quarter" idx="15"/>
          </p:nvPr>
        </p:nvSpPr>
        <p:spPr/>
        <p:txBody>
          <a:bodyPr/>
          <a:lstStyle>
            <a:lvl1pPr algn="ctr">
              <a:defRPr/>
            </a:lvl1pPr>
          </a:lstStyle>
          <a:p>
            <a:pPr>
              <a:defRPr/>
            </a:pPr>
            <a:fld id="{AD104C5E-6886-ED48-9AD8-DAD328FBDDA9}" type="slidenum">
              <a:rPr lang="en-US" smtClean="0">
                <a:solidFill>
                  <a:srgbClr val="FEFAC9"/>
                </a:solidFill>
              </a:rPr>
              <a:pPr>
                <a:defRPr/>
              </a:pPr>
              <a:t>‹#›</a:t>
            </a:fld>
            <a:endParaRPr lang="en-US">
              <a:solidFill>
                <a:srgbClr val="FEFAC9"/>
              </a:solidFill>
            </a:endParaRPr>
          </a:p>
        </p:txBody>
      </p:sp>
      <p:sp>
        <p:nvSpPr>
          <p:cNvPr id="16" name="Footer Placeholder 15"/>
          <p:cNvSpPr>
            <a:spLocks noGrp="1"/>
          </p:cNvSpPr>
          <p:nvPr>
            <p:ph type="ftr" sz="quarter" idx="16"/>
          </p:nvPr>
        </p:nvSpPr>
        <p:spPr/>
        <p:txBody>
          <a:bodyPr/>
          <a:lstStyle/>
          <a:p>
            <a:pPr>
              <a:defRPr/>
            </a:pPr>
            <a:endParaRPr lang="en-US">
              <a:solidFill>
                <a:srgbClr val="FEFAC9"/>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9894735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8A68A10F-CC30-034F-9EBB-1EABDBB394D9}" type="slidenum">
              <a:rPr lang="en-US" smtClean="0">
                <a:solidFill>
                  <a:srgbClr val="FEFAC9"/>
                </a:solidFill>
              </a:rPr>
              <a:pPr>
                <a:defRPr/>
              </a:pPr>
              <a:t>‹#›</a:t>
            </a:fld>
            <a:endParaRPr lang="en-US">
              <a:solidFill>
                <a:srgbClr val="FEFAC9"/>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5572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solidFill>
                <a:srgbClr val="FEFAC9"/>
              </a:solidFill>
            </a:endParaRPr>
          </a:p>
        </p:txBody>
      </p:sp>
      <p:sp>
        <p:nvSpPr>
          <p:cNvPr id="6" name="Footer Placeholder 5"/>
          <p:cNvSpPr>
            <a:spLocks noGrp="1"/>
          </p:cNvSpPr>
          <p:nvPr>
            <p:ph type="ftr" sz="quarter" idx="11"/>
          </p:nvPr>
        </p:nvSpPr>
        <p:spPr/>
        <p:txBody>
          <a:bodyPr/>
          <a:lstStyle/>
          <a:p>
            <a:pPr>
              <a:defRPr/>
            </a:pPr>
            <a:endParaRPr lang="en-US">
              <a:solidFill>
                <a:srgbClr val="FEFAC9"/>
              </a:solidFill>
            </a:endParaRPr>
          </a:p>
        </p:txBody>
      </p:sp>
      <p:sp>
        <p:nvSpPr>
          <p:cNvPr id="7" name="Slide Number Placeholder 6"/>
          <p:cNvSpPr>
            <a:spLocks noGrp="1"/>
          </p:cNvSpPr>
          <p:nvPr>
            <p:ph type="sldNum" sz="quarter" idx="12"/>
          </p:nvPr>
        </p:nvSpPr>
        <p:spPr/>
        <p:txBody>
          <a:bodyPr/>
          <a:lstStyle/>
          <a:p>
            <a:pPr>
              <a:defRPr/>
            </a:pPr>
            <a:fld id="{647E5865-3D61-594D-ACC2-396B3F8F36A0}" type="slidenum">
              <a:rPr lang="en-US" smtClean="0">
                <a:solidFill>
                  <a:srgbClr val="FEFAC9"/>
                </a:solidFill>
              </a:rPr>
              <a:pPr>
                <a:def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806577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F714FBF9-17DB-C648-B48F-B6B0CA37818C}" type="slidenum">
              <a:rPr lang="en-US" smtClean="0">
                <a:solidFill>
                  <a:srgbClr val="FEFAC9"/>
                </a:solidFill>
              </a:rPr>
              <a:pPr>
                <a:defRPr/>
              </a:pPr>
              <a:t>‹#›</a:t>
            </a:fld>
            <a:endParaRPr lang="en-US">
              <a:solidFill>
                <a:srgbClr val="FEFAC9"/>
              </a:solidFill>
            </a:endParaRPr>
          </a:p>
        </p:txBody>
      </p:sp>
      <p:sp>
        <p:nvSpPr>
          <p:cNvPr id="8" name="Footer Placeholder 7"/>
          <p:cNvSpPr>
            <a:spLocks noGrp="1"/>
          </p:cNvSpPr>
          <p:nvPr>
            <p:ph type="ftr" sz="quarter" idx="11"/>
          </p:nvPr>
        </p:nvSpPr>
        <p:spPr/>
        <p:txBody>
          <a:bodyPr/>
          <a:lstStyle/>
          <a:p>
            <a:pPr>
              <a:defRPr/>
            </a:pPr>
            <a:endParaRPr lang="en-US">
              <a:solidFill>
                <a:srgbClr val="FEFAC9"/>
              </a:solidFill>
            </a:endParaRPr>
          </a:p>
        </p:txBody>
      </p:sp>
      <p:sp>
        <p:nvSpPr>
          <p:cNvPr id="7" name="Date Placeholder 6"/>
          <p:cNvSpPr>
            <a:spLocks noGrp="1"/>
          </p:cNvSpPr>
          <p:nvPr>
            <p:ph type="dt" sz="half" idx="10"/>
          </p:nvPr>
        </p:nvSpPr>
        <p:spPr/>
        <p:txBody>
          <a:bodyPr/>
          <a:lstStyle/>
          <a:p>
            <a:pPr>
              <a:defRPr/>
            </a:pPr>
            <a:endParaRPr lang="en-US">
              <a:solidFill>
                <a:srgbClr val="FEFAC9"/>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9773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solidFill>
                <a:srgbClr val="FEFAC9"/>
              </a:solidFill>
            </a:endParaRPr>
          </a:p>
        </p:txBody>
      </p:sp>
      <p:sp>
        <p:nvSpPr>
          <p:cNvPr id="4" name="Footer Placeholder 3"/>
          <p:cNvSpPr>
            <a:spLocks noGrp="1"/>
          </p:cNvSpPr>
          <p:nvPr>
            <p:ph type="ftr" sz="quarter" idx="11"/>
          </p:nvPr>
        </p:nvSpPr>
        <p:spPr/>
        <p:txBody>
          <a:bodyPr/>
          <a:lstStyle/>
          <a:p>
            <a:pPr>
              <a:defRPr/>
            </a:pPr>
            <a:endParaRPr lang="en-US">
              <a:solidFill>
                <a:srgbClr val="FEFAC9"/>
              </a:solidFill>
            </a:endParaRPr>
          </a:p>
        </p:txBody>
      </p:sp>
      <p:sp>
        <p:nvSpPr>
          <p:cNvPr id="5" name="Slide Number Placeholder 4"/>
          <p:cNvSpPr>
            <a:spLocks noGrp="1"/>
          </p:cNvSpPr>
          <p:nvPr>
            <p:ph type="sldNum" sz="quarter" idx="12"/>
          </p:nvPr>
        </p:nvSpPr>
        <p:spPr/>
        <p:txBody>
          <a:bodyPr/>
          <a:lstStyle/>
          <a:p>
            <a:pPr>
              <a:defRPr/>
            </a:pPr>
            <a:fld id="{F1B3E929-1988-8E49-A9DC-1F06A9A4414A}" type="slidenum">
              <a:rPr lang="en-US" smtClean="0">
                <a:solidFill>
                  <a:srgbClr val="FEFAC9"/>
                </a:solidFill>
              </a:rPr>
              <a:pPr>
                <a:def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41885160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EFAC9"/>
              </a:solidFill>
            </a:endParaRPr>
          </a:p>
        </p:txBody>
      </p:sp>
      <p:sp>
        <p:nvSpPr>
          <p:cNvPr id="3" name="Footer Placeholder 2"/>
          <p:cNvSpPr>
            <a:spLocks noGrp="1"/>
          </p:cNvSpPr>
          <p:nvPr>
            <p:ph type="ftr" sz="quarter" idx="11"/>
          </p:nvPr>
        </p:nvSpPr>
        <p:spPr/>
        <p:txBody>
          <a:bodyPr/>
          <a:lstStyle/>
          <a:p>
            <a:pPr>
              <a:defRPr/>
            </a:pPr>
            <a:endParaRPr lang="en-US">
              <a:solidFill>
                <a:srgbClr val="FEFAC9"/>
              </a:solidFill>
            </a:endParaRPr>
          </a:p>
        </p:txBody>
      </p:sp>
      <p:sp>
        <p:nvSpPr>
          <p:cNvPr id="4" name="Slide Number Placeholder 3"/>
          <p:cNvSpPr>
            <a:spLocks noGrp="1"/>
          </p:cNvSpPr>
          <p:nvPr>
            <p:ph type="sldNum" sz="quarter" idx="12"/>
          </p:nvPr>
        </p:nvSpPr>
        <p:spPr/>
        <p:txBody>
          <a:bodyPr/>
          <a:lstStyle/>
          <a:p>
            <a:pPr>
              <a:defRPr/>
            </a:pPr>
            <a:fld id="{14CF6300-1A6B-4540-8436-99F88C42274B}" type="slidenum">
              <a:rPr lang="en-US" smtClean="0">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9930674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a:defRPr/>
            </a:pPr>
            <a:endParaRPr lang="en-US">
              <a:solidFill>
                <a:srgbClr val="FEFAC9"/>
              </a:solidFill>
            </a:endParaRPr>
          </a:p>
        </p:txBody>
      </p:sp>
      <p:sp>
        <p:nvSpPr>
          <p:cNvPr id="9" name="Slide Number Placeholder 8"/>
          <p:cNvSpPr>
            <a:spLocks noGrp="1"/>
          </p:cNvSpPr>
          <p:nvPr>
            <p:ph type="sldNum" sz="quarter" idx="15"/>
          </p:nvPr>
        </p:nvSpPr>
        <p:spPr/>
        <p:txBody>
          <a:bodyPr/>
          <a:lstStyle/>
          <a:p>
            <a:pPr>
              <a:defRPr/>
            </a:pPr>
            <a:fld id="{9AF8D78C-7BA0-2245-AD50-BA29EC15C801}" type="slidenum">
              <a:rPr lang="en-US" smtClean="0">
                <a:solidFill>
                  <a:srgbClr val="FEFAC9"/>
                </a:solidFill>
              </a:rPr>
              <a:pPr>
                <a:defRPr/>
              </a:pPr>
              <a:t>‹#›</a:t>
            </a:fld>
            <a:endParaRPr lang="en-US">
              <a:solidFill>
                <a:srgbClr val="FEFAC9"/>
              </a:solidFill>
            </a:endParaRPr>
          </a:p>
        </p:txBody>
      </p:sp>
      <p:sp>
        <p:nvSpPr>
          <p:cNvPr id="10" name="Footer Placeholder 9"/>
          <p:cNvSpPr>
            <a:spLocks noGrp="1"/>
          </p:cNvSpPr>
          <p:nvPr>
            <p:ph type="ftr" sz="quarter" idx="16"/>
          </p:nvPr>
        </p:nvSpPr>
        <p:spPr/>
        <p:txBody>
          <a:bodyPr/>
          <a:lstStyle/>
          <a:p>
            <a:pPr>
              <a:defRPr/>
            </a:pPr>
            <a:endParaRPr lang="en-US">
              <a:solidFill>
                <a:srgbClr val="FEFAC9"/>
              </a:solidFill>
            </a:endParaRPr>
          </a:p>
        </p:txBody>
      </p:sp>
    </p:spTree>
    <p:extLst>
      <p:ext uri="{BB962C8B-B14F-4D97-AF65-F5344CB8AC3E}">
        <p14:creationId xmlns:p14="http://schemas.microsoft.com/office/powerpoint/2010/main" val="2927185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a:defRPr/>
            </a:pPr>
            <a:endParaRPr lang="en-US">
              <a:solidFill>
                <a:srgbClr val="FEFAC9"/>
              </a:solidFill>
            </a:endParaRPr>
          </a:p>
        </p:txBody>
      </p:sp>
      <p:sp>
        <p:nvSpPr>
          <p:cNvPr id="9" name="Slide Number Placeholder 8"/>
          <p:cNvSpPr>
            <a:spLocks noGrp="1"/>
          </p:cNvSpPr>
          <p:nvPr>
            <p:ph type="sldNum" sz="quarter" idx="11"/>
          </p:nvPr>
        </p:nvSpPr>
        <p:spPr/>
        <p:txBody>
          <a:bodyPr/>
          <a:lstStyle/>
          <a:p>
            <a:pPr>
              <a:defRPr/>
            </a:pPr>
            <a:fld id="{FDD23A08-4A52-7043-A22C-A1EAF18C9166}" type="slidenum">
              <a:rPr lang="en-US" smtClean="0">
                <a:solidFill>
                  <a:srgbClr val="FEFAC9"/>
                </a:solidFill>
              </a:rPr>
              <a:pPr>
                <a:defRPr/>
              </a:pPr>
              <a:t>‹#›</a:t>
            </a:fld>
            <a:endParaRPr lang="en-US">
              <a:solidFill>
                <a:srgbClr val="FEFAC9"/>
              </a:solidFill>
            </a:endParaRPr>
          </a:p>
        </p:txBody>
      </p:sp>
      <p:sp>
        <p:nvSpPr>
          <p:cNvPr id="10" name="Footer Placeholder 9"/>
          <p:cNvSpPr>
            <a:spLocks noGrp="1"/>
          </p:cNvSpPr>
          <p:nvPr>
            <p:ph type="ftr" sz="quarter" idx="12"/>
          </p:nvPr>
        </p:nvSpPr>
        <p:spPr/>
        <p:txBody>
          <a:bodyPr/>
          <a:lstStyle/>
          <a:p>
            <a:pPr>
              <a:defRPr/>
            </a:pPr>
            <a:endParaRPr lang="en-US">
              <a:solidFill>
                <a:srgbClr val="FEFAC9"/>
              </a:solidFill>
            </a:endParaRPr>
          </a:p>
        </p:txBody>
      </p:sp>
    </p:spTree>
    <p:extLst>
      <p:ext uri="{BB962C8B-B14F-4D97-AF65-F5344CB8AC3E}">
        <p14:creationId xmlns:p14="http://schemas.microsoft.com/office/powerpoint/2010/main" val="583312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12CD6B-61CF-1F4B-A031-A03CC79BE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20816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E81D90E4-DA3D-D847-BF98-516EA466C3DE}" type="slidenum">
              <a:rPr lang="en-US" smtClean="0">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16351748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EFAC9"/>
              </a:solidFill>
            </a:endParaRPr>
          </a:p>
        </p:txBody>
      </p:sp>
      <p:sp>
        <p:nvSpPr>
          <p:cNvPr id="5" name="Footer Placeholder 4"/>
          <p:cNvSpPr>
            <a:spLocks noGrp="1"/>
          </p:cNvSpPr>
          <p:nvPr>
            <p:ph type="ftr" sz="quarter" idx="11"/>
          </p:nvPr>
        </p:nvSpPr>
        <p:spPr/>
        <p:txBody>
          <a:bodyPr/>
          <a:lstStyle/>
          <a:p>
            <a:pPr>
              <a:defRPr/>
            </a:pPr>
            <a:endParaRPr lang="en-US">
              <a:solidFill>
                <a:srgbClr val="FEFAC9"/>
              </a:solidFill>
            </a:endParaRPr>
          </a:p>
        </p:txBody>
      </p:sp>
      <p:sp>
        <p:nvSpPr>
          <p:cNvPr id="6" name="Slide Number Placeholder 5"/>
          <p:cNvSpPr>
            <a:spLocks noGrp="1"/>
          </p:cNvSpPr>
          <p:nvPr>
            <p:ph type="sldNum" sz="quarter" idx="12"/>
          </p:nvPr>
        </p:nvSpPr>
        <p:spPr/>
        <p:txBody>
          <a:bodyPr/>
          <a:lstStyle/>
          <a:p>
            <a:pPr>
              <a:defRPr/>
            </a:pPr>
            <a:fld id="{52F9DBC9-9F7D-B643-8897-903486A0972C}" type="slidenum">
              <a:rPr lang="en-US" smtClean="0">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28876470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7" name="Rectangle 6"/>
          <p:cNvSpPr>
            <a:spLocks noGrp="1"/>
          </p:cNvSpPr>
          <p:nvPr>
            <p:ph type="dt" sz="half" idx="29"/>
          </p:nvPr>
        </p:nvSpPr>
        <p:spPr/>
        <p:txBody>
          <a:bodyPr/>
          <a:lstStyle>
            <a:extLst/>
          </a:lstStyle>
          <a:p>
            <a:fld id="{9668B50E-0B48-4566-8609-C51CF752A7DF}" type="datetimeFigureOut">
              <a:rPr lang="en-US" smtClean="0">
                <a:solidFill>
                  <a:prstClr val="white"/>
                </a:solidFill>
                <a:latin typeface="Calibri"/>
              </a:rPr>
              <a:pPr/>
              <a:t>2/7/15</a:t>
            </a:fld>
            <a:endParaRPr lang="en-US" dirty="0">
              <a:solidFill>
                <a:prstClr val="white"/>
              </a:solidFill>
              <a:latin typeface="Calibri"/>
            </a:endParaRPr>
          </a:p>
        </p:txBody>
      </p:sp>
      <p:sp>
        <p:nvSpPr>
          <p:cNvPr id="8" name="Rectangle 7"/>
          <p:cNvSpPr>
            <a:spLocks noGrp="1"/>
          </p:cNvSpPr>
          <p:nvPr>
            <p:ph type="sldNum" sz="quarter" idx="30"/>
          </p:nvPr>
        </p:nvSpPr>
        <p:spPr/>
        <p:txBody>
          <a:bodyPr/>
          <a:lstStyle>
            <a:extLst/>
          </a:lstStyle>
          <a:p>
            <a:fld id="{8A4431D5-1B33-458B-8AFD-CECCB0FA18CB}" type="slidenum">
              <a:rPr lang="en-US" smtClean="0">
                <a:solidFill>
                  <a:srgbClr val="FFFFFF"/>
                </a:solidFill>
                <a:latin typeface="Calibri"/>
              </a:rPr>
              <a:pPr/>
              <a:t>‹#›</a:t>
            </a:fld>
            <a:endParaRPr lang="en-US" dirty="0">
              <a:solidFill>
                <a:prstClr val="white"/>
              </a:solidFill>
              <a:latin typeface="Calibri"/>
            </a:endParaRPr>
          </a:p>
        </p:txBody>
      </p:sp>
      <p:sp>
        <p:nvSpPr>
          <p:cNvPr id="9" name="Rectangle 8"/>
          <p:cNvSpPr>
            <a:spLocks noGrp="1"/>
          </p:cNvSpPr>
          <p:nvPr>
            <p:ph type="ftr" sz="quarter" idx="31"/>
          </p:nvPr>
        </p:nvSpPr>
        <p:spPr/>
        <p:txBody>
          <a:bodyPr/>
          <a:lstStyle>
            <a:extLst/>
          </a:lstStyle>
          <a:p>
            <a:endParaRPr lang="en-US" dirty="0">
              <a:solidFill>
                <a:prstClr val="white"/>
              </a:solidFill>
              <a:latin typeface="Calibri"/>
            </a:endParaRPr>
          </a:p>
        </p:txBody>
      </p:sp>
    </p:spTree>
    <p:extLst>
      <p:ext uri="{BB962C8B-B14F-4D97-AF65-F5344CB8AC3E}">
        <p14:creationId xmlns:p14="http://schemas.microsoft.com/office/powerpoint/2010/main" val="672903433"/>
      </p:ext>
    </p:extLst>
  </p:cSld>
  <p:clrMapOvr>
    <a:masterClrMapping/>
  </p:clrMapOvr>
  <p:transition xmlns:p14="http://schemas.microsoft.com/office/powerpoint/2010/mai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3-Up Landscape with Caption">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a:buFontTx/>
              <a:buNone/>
              <a:defRPr sz="2000" i="0"/>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fld id="{9668B50E-0B48-4566-8609-C51CF752A7DF}" type="datetimeFigureOut">
              <a:rPr lang="en-US" smtClean="0">
                <a:solidFill>
                  <a:prstClr val="white"/>
                </a:solidFill>
                <a:latin typeface="Calibri"/>
              </a:rPr>
              <a:pPr/>
              <a:t>2/7/15</a:t>
            </a:fld>
            <a:endParaRPr lang="en-US" dirty="0">
              <a:solidFill>
                <a:prstClr val="white"/>
              </a:solidFill>
              <a:latin typeface="Calibri"/>
            </a:endParaRPr>
          </a:p>
        </p:txBody>
      </p:sp>
      <p:sp>
        <p:nvSpPr>
          <p:cNvPr id="7" name="Rectangle 6"/>
          <p:cNvSpPr>
            <a:spLocks noGrp="1"/>
          </p:cNvSpPr>
          <p:nvPr>
            <p:ph type="sldNum" sz="quarter" idx="16"/>
          </p:nvPr>
        </p:nvSpPr>
        <p:spPr/>
        <p:txBody>
          <a:bodyPr/>
          <a:lstStyle>
            <a:extLst/>
          </a:lstStyle>
          <a:p>
            <a:fld id="{8A4431D5-1B33-458B-8AFD-CECCB0FA18CB}" type="slidenum">
              <a:rPr lang="en-US" smtClean="0">
                <a:solidFill>
                  <a:srgbClr val="FFFFFF"/>
                </a:solidFill>
                <a:latin typeface="Calibri"/>
              </a:rPr>
              <a:pPr/>
              <a:t>‹#›</a:t>
            </a:fld>
            <a:endParaRPr lang="en-US" dirty="0">
              <a:solidFill>
                <a:prstClr val="white"/>
              </a:solidFill>
              <a:latin typeface="Calibri"/>
            </a:endParaRPr>
          </a:p>
        </p:txBody>
      </p:sp>
      <p:sp>
        <p:nvSpPr>
          <p:cNvPr id="8" name="Rectangle 7"/>
          <p:cNvSpPr>
            <a:spLocks noGrp="1"/>
          </p:cNvSpPr>
          <p:nvPr>
            <p:ph type="ftr" sz="quarter" idx="17"/>
          </p:nvPr>
        </p:nvSpPr>
        <p:spPr/>
        <p:txBody>
          <a:bodyPr/>
          <a:lstStyle>
            <a:extLst/>
          </a:lstStyle>
          <a:p>
            <a:endParaRPr lang="en-US" dirty="0">
              <a:solidFill>
                <a:prstClr val="white"/>
              </a:solidFill>
              <a:latin typeface="Calibri"/>
            </a:endParaRPr>
          </a:p>
        </p:txBody>
      </p:sp>
    </p:spTree>
    <p:extLst>
      <p:ext uri="{BB962C8B-B14F-4D97-AF65-F5344CB8AC3E}">
        <p14:creationId xmlns:p14="http://schemas.microsoft.com/office/powerpoint/2010/main" val="1625466574"/>
      </p:ext>
    </p:extLst>
  </p:cSld>
  <p:clrMapOvr>
    <a:masterClrMapping/>
  </p:clrMapOvr>
  <p:transition xmlns:p14="http://schemas.microsoft.com/office/powerpoint/2010/mai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fld id="{9668B50E-0B48-4566-8609-C51CF752A7DF}" type="datetimeFigureOut">
              <a:rPr lang="en-US" smtClean="0">
                <a:solidFill>
                  <a:prstClr val="white"/>
                </a:solidFill>
                <a:latin typeface="Calibri"/>
              </a:rPr>
              <a:pPr/>
              <a:t>2/7/15</a:t>
            </a:fld>
            <a:endParaRPr lang="en-US" dirty="0">
              <a:solidFill>
                <a:prstClr val="white"/>
              </a:solidFill>
              <a:latin typeface="Calibri"/>
            </a:endParaRPr>
          </a:p>
        </p:txBody>
      </p:sp>
      <p:sp>
        <p:nvSpPr>
          <p:cNvPr id="7" name="Rectangle 6"/>
          <p:cNvSpPr>
            <a:spLocks noGrp="1"/>
          </p:cNvSpPr>
          <p:nvPr>
            <p:ph type="sldNum" sz="quarter" idx="17"/>
          </p:nvPr>
        </p:nvSpPr>
        <p:spPr/>
        <p:txBody>
          <a:bodyPr/>
          <a:lstStyle>
            <a:extLst/>
          </a:lstStyle>
          <a:p>
            <a:fld id="{8A4431D5-1B33-458B-8AFD-CECCB0FA18CB}" type="slidenum">
              <a:rPr lang="en-US" smtClean="0">
                <a:solidFill>
                  <a:srgbClr val="FFFFFF"/>
                </a:solidFill>
                <a:latin typeface="Calibri"/>
              </a:rPr>
              <a:pPr/>
              <a:t>‹#›</a:t>
            </a:fld>
            <a:endParaRPr lang="en-US" dirty="0">
              <a:solidFill>
                <a:prstClr val="white"/>
              </a:solidFill>
              <a:latin typeface="Calibri"/>
            </a:endParaRPr>
          </a:p>
        </p:txBody>
      </p:sp>
      <p:sp>
        <p:nvSpPr>
          <p:cNvPr id="9" name="Rectangle 8"/>
          <p:cNvSpPr>
            <a:spLocks noGrp="1"/>
          </p:cNvSpPr>
          <p:nvPr>
            <p:ph type="ftr" sz="quarter" idx="18"/>
          </p:nvPr>
        </p:nvSpPr>
        <p:spPr/>
        <p:txBody>
          <a:bodyPr/>
          <a:lstStyle>
            <a:extLst/>
          </a:lstStyle>
          <a:p>
            <a:endParaRPr lang="en-US" dirty="0">
              <a:solidFill>
                <a:prstClr val="white"/>
              </a:solidFill>
              <a:latin typeface="Calibri"/>
            </a:endParaRPr>
          </a:p>
        </p:txBody>
      </p:sp>
    </p:spTree>
    <p:extLst>
      <p:ext uri="{BB962C8B-B14F-4D97-AF65-F5344CB8AC3E}">
        <p14:creationId xmlns:p14="http://schemas.microsoft.com/office/powerpoint/2010/main" val="2928114881"/>
      </p:ext>
    </p:extLst>
  </p:cSld>
  <p:clrMapOvr>
    <a:masterClrMapping/>
  </p:clrMapOvr>
  <p:transition xmlns:p14="http://schemas.microsoft.com/office/powerpoint/2010/mai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1A96817-6F82-45E8-BA85-D316B515180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6038799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32BBDD5-8BBC-4681-8C7B-9C431746BB7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141891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60AEE2-7A4D-4C99-990A-2A5AC86FA67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9555465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866A0CD-4580-478D-96A8-2D0B73C1A2B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913766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01DE0D6-E87F-410F-9EB8-DCAC5337057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15729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054FD1-BEF4-6F47-9C02-2838B57B1B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59607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E23038A-CD5F-42BC-91C9-E2ABA77B789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1568882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15A7E61-7C89-461E-A2B3-910B0D4D78C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604449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C3509A6-3E80-4F0C-82CB-0E9EA5865E7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4949251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A3C1371-F84A-42A0-B4F6-7F5C60779C64}"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5293504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56C77EE-1380-436E-B066-F7FC574881C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6596022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FA4F4AE-E3A2-47EA-8159-A56209BF01E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071695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SG"/>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3BDB697-0A05-4E0B-94FE-7994146F151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9238809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1409F247-8EFF-4DB3-A4A2-935C3D3D432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427106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44"/>
          <p:cNvSpPr>
            <a:spLocks noGrp="1" noChangeArrowheads="1"/>
          </p:cNvSpPr>
          <p:nvPr>
            <p:ph type="dt" sz="half" idx="10"/>
          </p:nvPr>
        </p:nvSpPr>
        <p:spPr/>
        <p:txBody>
          <a:bodyPr/>
          <a:lstStyle>
            <a:lvl1pPr>
              <a:defRPr>
                <a:latin typeface="Comic Sans MS" pitchFamily="66" charset="0"/>
              </a:defRPr>
            </a:lvl1pPr>
          </a:lstStyle>
          <a:p>
            <a:endParaRPr lang="en-US">
              <a:solidFill>
                <a:srgbClr val="000000"/>
              </a:solidFill>
            </a:endParaRPr>
          </a:p>
        </p:txBody>
      </p:sp>
      <p:sp>
        <p:nvSpPr>
          <p:cNvPr id="5" name="Rectangle 45"/>
          <p:cNvSpPr>
            <a:spLocks noGrp="1" noChangeArrowheads="1"/>
          </p:cNvSpPr>
          <p:nvPr>
            <p:ph type="ftr" sz="quarter" idx="11"/>
          </p:nvPr>
        </p:nvSpPr>
        <p:spPr/>
        <p:txBody>
          <a:bodyPr/>
          <a:lstStyle>
            <a:lvl1pPr>
              <a:defRPr>
                <a:latin typeface="Comic Sans MS" pitchFamily="66" charset="0"/>
              </a:defRPr>
            </a:lvl1pPr>
          </a:lstStyle>
          <a:p>
            <a:endParaRPr lang="en-US">
              <a:solidFill>
                <a:srgbClr val="000000"/>
              </a:solidFill>
            </a:endParaRPr>
          </a:p>
        </p:txBody>
      </p:sp>
      <p:sp>
        <p:nvSpPr>
          <p:cNvPr id="6" name="Rectangle 46"/>
          <p:cNvSpPr>
            <a:spLocks noGrp="1" noChangeArrowheads="1"/>
          </p:cNvSpPr>
          <p:nvPr>
            <p:ph type="sldNum" sz="quarter" idx="12"/>
          </p:nvPr>
        </p:nvSpPr>
        <p:spPr/>
        <p:txBody>
          <a:bodyPr/>
          <a:lstStyle>
            <a:lvl1pPr>
              <a:defRPr>
                <a:latin typeface="Comic Sans MS" pitchFamily="66" charset="0"/>
              </a:defRPr>
            </a:lvl1pPr>
          </a:lstStyle>
          <a:p>
            <a:fld id="{795722A0-DF06-44B3-935A-5D9154E2D9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25348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p:txBody>
          <a:bodyPr/>
          <a:lstStyle>
            <a:lvl1pPr>
              <a:defRPr>
                <a:latin typeface="Comic Sans MS" pitchFamily="66" charset="0"/>
              </a:defRPr>
            </a:lvl1pPr>
          </a:lstStyle>
          <a:p>
            <a:endParaRPr lang="en-US">
              <a:solidFill>
                <a:srgbClr val="000000"/>
              </a:solidFill>
            </a:endParaRPr>
          </a:p>
        </p:txBody>
      </p:sp>
      <p:sp>
        <p:nvSpPr>
          <p:cNvPr id="7" name="Rectangle 3"/>
          <p:cNvSpPr>
            <a:spLocks noGrp="1" noChangeArrowheads="1"/>
          </p:cNvSpPr>
          <p:nvPr>
            <p:ph type="sldNum" sz="quarter" idx="11"/>
          </p:nvPr>
        </p:nvSpPr>
        <p:spPr/>
        <p:txBody>
          <a:bodyPr/>
          <a:lstStyle>
            <a:lvl1pPr>
              <a:defRPr>
                <a:latin typeface="Comic Sans MS" pitchFamily="66" charset="0"/>
              </a:defRPr>
            </a:lvl1pPr>
          </a:lstStyle>
          <a:p>
            <a:fld id="{A5097389-2D1E-4BE7-AE2B-087F910ACEDE}" type="slidenum">
              <a:rPr lang="en-US">
                <a:solidFill>
                  <a:srgbClr val="000000"/>
                </a:solidFill>
              </a:rPr>
              <a:pPr/>
              <a:t>‹#›</a:t>
            </a:fld>
            <a:endParaRPr lang="en-US">
              <a:solidFill>
                <a:srgbClr val="000000"/>
              </a:solidFill>
            </a:endParaRPr>
          </a:p>
        </p:txBody>
      </p:sp>
      <p:sp>
        <p:nvSpPr>
          <p:cNvPr id="8" name="Rectangle 14"/>
          <p:cNvSpPr>
            <a:spLocks noGrp="1" noChangeArrowheads="1"/>
          </p:cNvSpPr>
          <p:nvPr>
            <p:ph type="ftr" sz="quarter" idx="12"/>
          </p:nvPr>
        </p:nvSpPr>
        <p:spPr/>
        <p:txBody>
          <a:bodyPr/>
          <a:lstStyle>
            <a:lvl1pPr>
              <a:defRPr>
                <a:latin typeface="Comic Sans MS" pitchFamily="66" charset="0"/>
              </a:defRPr>
            </a:lvl1pPr>
          </a:lstStyle>
          <a:p>
            <a:endParaRPr lang="en-US">
              <a:solidFill>
                <a:srgbClr val="000000"/>
              </a:solidFill>
            </a:endParaRPr>
          </a:p>
        </p:txBody>
      </p:sp>
    </p:spTree>
    <p:extLst>
      <p:ext uri="{BB962C8B-B14F-4D97-AF65-F5344CB8AC3E}">
        <p14:creationId xmlns:p14="http://schemas.microsoft.com/office/powerpoint/2010/main" val="193785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B57525-7970-B44F-8C24-B21F82FC03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51856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ctrTitle"/>
          </p:nvPr>
        </p:nvSpPr>
        <p:spPr>
          <a:xfrm>
            <a:off x="3581400" y="1752600"/>
            <a:ext cx="5105400" cy="2209800"/>
          </a:xfrm>
          <a:effectLst/>
        </p:spPr>
        <p:txBody>
          <a:bodyPr/>
          <a:lstStyle>
            <a:lvl1pPr algn="ctr">
              <a:defRPr sz="4800" i="0">
                <a:latin typeface="Times New Roman" pitchFamily="18" charset="0"/>
              </a:defRPr>
            </a:lvl1pPr>
          </a:lstStyle>
          <a:p>
            <a:r>
              <a:rPr lang="en-US"/>
              <a:t>Click to edit Master title style</a:t>
            </a:r>
          </a:p>
        </p:txBody>
      </p:sp>
      <p:sp>
        <p:nvSpPr>
          <p:cNvPr id="178179" name="Rectangle 3"/>
          <p:cNvSpPr>
            <a:spLocks noGrp="1" noChangeArrowheads="1"/>
          </p:cNvSpPr>
          <p:nvPr>
            <p:ph type="subTitle" idx="1"/>
          </p:nvPr>
        </p:nvSpPr>
        <p:spPr>
          <a:xfrm>
            <a:off x="3581400" y="4191000"/>
            <a:ext cx="5105400" cy="1447800"/>
          </a:xfrm>
        </p:spPr>
        <p:txBody>
          <a:bodyPr/>
          <a:lstStyle>
            <a:lvl1pPr marL="0" indent="0" algn="ctr">
              <a:buFont typeface="Wingdings" pitchFamily="2" charset="2"/>
              <a:buNone/>
              <a:defRPr>
                <a:latin typeface="Times New Roman" pitchFamily="18" charset="0"/>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smtClean="0">
                <a:latin typeface="Times New Roman" pitchFamily="18" charset="0"/>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3124200" cy="457200"/>
          </a:xfrm>
        </p:spPr>
        <p:txBody>
          <a:bodyPr/>
          <a:lstStyle>
            <a:lvl1pPr>
              <a:defRPr smtClean="0">
                <a:latin typeface="Times New Roman" pitchFamily="18" charset="0"/>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781800" y="6248400"/>
            <a:ext cx="1905000" cy="457200"/>
          </a:xfrm>
        </p:spPr>
        <p:txBody>
          <a:bodyPr/>
          <a:lstStyle>
            <a:lvl1pPr>
              <a:defRPr>
                <a:latin typeface="Times New Roman" charset="0"/>
              </a:defRPr>
            </a:lvl1pPr>
          </a:lstStyle>
          <a:p>
            <a:fld id="{AB7AB4FE-1DF7-5541-99D3-4656D4ED83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19241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6" name="Rectangle 6"/>
          <p:cNvSpPr>
            <a:spLocks noGrp="1" noChangeArrowheads="1"/>
          </p:cNvSpPr>
          <p:nvPr>
            <p:ph type="sldNum" sz="quarter" idx="12"/>
          </p:nvPr>
        </p:nvSpPr>
        <p:spPr>
          <a:ln/>
        </p:spPr>
        <p:txBody>
          <a:bodyPr/>
          <a:lstStyle>
            <a:lvl1pPr>
              <a:defRPr/>
            </a:lvl1pPr>
          </a:lstStyle>
          <a:p>
            <a:fld id="{88A838E5-FC7F-D243-9066-D825E95641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226238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6" name="Rectangle 6"/>
          <p:cNvSpPr>
            <a:spLocks noGrp="1" noChangeArrowheads="1"/>
          </p:cNvSpPr>
          <p:nvPr>
            <p:ph type="sldNum" sz="quarter" idx="12"/>
          </p:nvPr>
        </p:nvSpPr>
        <p:spPr>
          <a:ln/>
        </p:spPr>
        <p:txBody>
          <a:bodyPr/>
          <a:lstStyle>
            <a:lvl1pPr>
              <a:defRPr/>
            </a:lvl1pPr>
          </a:lstStyle>
          <a:p>
            <a:fld id="{E7B59E6C-C62B-7948-A00B-6D950B3D25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65359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62200" y="1981200"/>
            <a:ext cx="3162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76900" y="1981200"/>
            <a:ext cx="3162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7" name="Rectangle 6"/>
          <p:cNvSpPr>
            <a:spLocks noGrp="1" noChangeArrowheads="1"/>
          </p:cNvSpPr>
          <p:nvPr>
            <p:ph type="sldNum" sz="quarter" idx="12"/>
          </p:nvPr>
        </p:nvSpPr>
        <p:spPr>
          <a:ln/>
        </p:spPr>
        <p:txBody>
          <a:bodyPr/>
          <a:lstStyle>
            <a:lvl1pPr>
              <a:defRPr/>
            </a:lvl1pPr>
          </a:lstStyle>
          <a:p>
            <a:fld id="{378F387B-7D4B-1244-A5D1-6DA4E09E6C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290888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9" name="Rectangle 6"/>
          <p:cNvSpPr>
            <a:spLocks noGrp="1" noChangeArrowheads="1"/>
          </p:cNvSpPr>
          <p:nvPr>
            <p:ph type="sldNum" sz="quarter" idx="12"/>
          </p:nvPr>
        </p:nvSpPr>
        <p:spPr>
          <a:ln/>
        </p:spPr>
        <p:txBody>
          <a:bodyPr/>
          <a:lstStyle>
            <a:lvl1pPr>
              <a:defRPr/>
            </a:lvl1pPr>
          </a:lstStyle>
          <a:p>
            <a:fld id="{F93A01AE-6411-B043-9D32-68038508D0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44209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5" name="Rectangle 6"/>
          <p:cNvSpPr>
            <a:spLocks noGrp="1" noChangeArrowheads="1"/>
          </p:cNvSpPr>
          <p:nvPr>
            <p:ph type="sldNum" sz="quarter" idx="12"/>
          </p:nvPr>
        </p:nvSpPr>
        <p:spPr>
          <a:ln/>
        </p:spPr>
        <p:txBody>
          <a:bodyPr/>
          <a:lstStyle>
            <a:lvl1pPr>
              <a:defRPr/>
            </a:lvl1pPr>
          </a:lstStyle>
          <a:p>
            <a:fld id="{B49CD89F-82D8-D64D-BCCC-DA49028A39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021098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4" name="Rectangle 6"/>
          <p:cNvSpPr>
            <a:spLocks noGrp="1" noChangeArrowheads="1"/>
          </p:cNvSpPr>
          <p:nvPr>
            <p:ph type="sldNum" sz="quarter" idx="12"/>
          </p:nvPr>
        </p:nvSpPr>
        <p:spPr>
          <a:ln/>
        </p:spPr>
        <p:txBody>
          <a:bodyPr/>
          <a:lstStyle>
            <a:lvl1pPr>
              <a:defRPr/>
            </a:lvl1pPr>
          </a:lstStyle>
          <a:p>
            <a:fld id="{6A68886B-E5A4-C446-A017-BBB9E4BC12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67515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7" name="Rectangle 6"/>
          <p:cNvSpPr>
            <a:spLocks noGrp="1" noChangeArrowheads="1"/>
          </p:cNvSpPr>
          <p:nvPr>
            <p:ph type="sldNum" sz="quarter" idx="12"/>
          </p:nvPr>
        </p:nvSpPr>
        <p:spPr>
          <a:ln/>
        </p:spPr>
        <p:txBody>
          <a:bodyPr/>
          <a:lstStyle>
            <a:lvl1pPr>
              <a:defRPr/>
            </a:lvl1pPr>
          </a:lstStyle>
          <a:p>
            <a:fld id="{E46E73FD-B26D-A34D-9D35-4950298AF1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2004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7" name="Rectangle 6"/>
          <p:cNvSpPr>
            <a:spLocks noGrp="1" noChangeArrowheads="1"/>
          </p:cNvSpPr>
          <p:nvPr>
            <p:ph type="sldNum" sz="quarter" idx="12"/>
          </p:nvPr>
        </p:nvSpPr>
        <p:spPr>
          <a:ln/>
        </p:spPr>
        <p:txBody>
          <a:bodyPr/>
          <a:lstStyle>
            <a:lvl1pPr>
              <a:defRPr/>
            </a:lvl1pPr>
          </a:lstStyle>
          <a:p>
            <a:fld id="{0AFA6DEE-46B0-4C45-8DFF-E065E7314B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25986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6" name="Rectangle 6"/>
          <p:cNvSpPr>
            <a:spLocks noGrp="1" noChangeArrowheads="1"/>
          </p:cNvSpPr>
          <p:nvPr>
            <p:ph type="sldNum" sz="quarter" idx="12"/>
          </p:nvPr>
        </p:nvSpPr>
        <p:spPr>
          <a:ln/>
        </p:spPr>
        <p:txBody>
          <a:bodyPr/>
          <a:lstStyle>
            <a:lvl1pPr>
              <a:defRPr/>
            </a:lvl1pPr>
          </a:lstStyle>
          <a:p>
            <a:fld id="{21C16F0E-3D04-8940-8683-CFA572DEA3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3152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A38B8A-3F9F-AD47-8B30-675F767625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63897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9950" y="304800"/>
            <a:ext cx="16192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62200" y="304800"/>
            <a:ext cx="4705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6" name="Rectangle 6"/>
          <p:cNvSpPr>
            <a:spLocks noGrp="1" noChangeArrowheads="1"/>
          </p:cNvSpPr>
          <p:nvPr>
            <p:ph type="sldNum" sz="quarter" idx="12"/>
          </p:nvPr>
        </p:nvSpPr>
        <p:spPr>
          <a:ln/>
        </p:spPr>
        <p:txBody>
          <a:bodyPr/>
          <a:lstStyle>
            <a:lvl1pPr>
              <a:defRPr/>
            </a:lvl1pPr>
          </a:lstStyle>
          <a:p>
            <a:fld id="{B2523163-B979-684E-B147-BAA9820308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82253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6" name="Rectangle 6"/>
          <p:cNvSpPr>
            <a:spLocks noGrp="1" noChangeArrowheads="1"/>
          </p:cNvSpPr>
          <p:nvPr>
            <p:ph type="sldNum" sz="quarter" idx="12"/>
          </p:nvPr>
        </p:nvSpPr>
        <p:spPr>
          <a:ln/>
        </p:spPr>
        <p:txBody>
          <a:bodyPr/>
          <a:lstStyle>
            <a:lvl1pPr>
              <a:defRPr/>
            </a:lvl1pPr>
          </a:lstStyle>
          <a:p>
            <a:fld id="{A823AEB5-C0C2-BD48-8C2A-0460CCB9C9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45751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6" name="Rectangle 6"/>
          <p:cNvSpPr>
            <a:spLocks noGrp="1" noChangeArrowheads="1"/>
          </p:cNvSpPr>
          <p:nvPr>
            <p:ph type="sldNum" sz="quarter" idx="12"/>
          </p:nvPr>
        </p:nvSpPr>
        <p:spPr>
          <a:ln/>
        </p:spPr>
        <p:txBody>
          <a:bodyPr/>
          <a:lstStyle>
            <a:lvl1pPr>
              <a:defRPr/>
            </a:lvl1pPr>
          </a:lstStyle>
          <a:p>
            <a:fld id="{C19DC4DF-476A-3443-89A1-A05703DEC3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64124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6" name="Rectangle 6"/>
          <p:cNvSpPr>
            <a:spLocks noGrp="1" noChangeArrowheads="1"/>
          </p:cNvSpPr>
          <p:nvPr>
            <p:ph type="sldNum" sz="quarter" idx="12"/>
          </p:nvPr>
        </p:nvSpPr>
        <p:spPr>
          <a:ln/>
        </p:spPr>
        <p:txBody>
          <a:bodyPr/>
          <a:lstStyle>
            <a:lvl1pPr>
              <a:defRPr/>
            </a:lvl1pPr>
          </a:lstStyle>
          <a:p>
            <a:fld id="{F2DC1C30-1045-CE43-B3B7-1E19608D50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0755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7" name="Rectangle 6"/>
          <p:cNvSpPr>
            <a:spLocks noGrp="1" noChangeArrowheads="1"/>
          </p:cNvSpPr>
          <p:nvPr>
            <p:ph type="sldNum" sz="quarter" idx="12"/>
          </p:nvPr>
        </p:nvSpPr>
        <p:spPr>
          <a:ln/>
        </p:spPr>
        <p:txBody>
          <a:bodyPr/>
          <a:lstStyle>
            <a:lvl1pPr>
              <a:defRPr/>
            </a:lvl1pPr>
          </a:lstStyle>
          <a:p>
            <a:fld id="{353EE163-FFEE-0E41-9522-5B8CEB7395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35510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9" name="Rectangle 6"/>
          <p:cNvSpPr>
            <a:spLocks noGrp="1" noChangeArrowheads="1"/>
          </p:cNvSpPr>
          <p:nvPr>
            <p:ph type="sldNum" sz="quarter" idx="12"/>
          </p:nvPr>
        </p:nvSpPr>
        <p:spPr>
          <a:ln/>
        </p:spPr>
        <p:txBody>
          <a:bodyPr/>
          <a:lstStyle>
            <a:lvl1pPr>
              <a:defRPr/>
            </a:lvl1pPr>
          </a:lstStyle>
          <a:p>
            <a:fld id="{645887EE-C55E-5442-9E21-8A6CA17FD4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733111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5" name="Rectangle 6"/>
          <p:cNvSpPr>
            <a:spLocks noGrp="1" noChangeArrowheads="1"/>
          </p:cNvSpPr>
          <p:nvPr>
            <p:ph type="sldNum" sz="quarter" idx="12"/>
          </p:nvPr>
        </p:nvSpPr>
        <p:spPr>
          <a:ln/>
        </p:spPr>
        <p:txBody>
          <a:bodyPr/>
          <a:lstStyle>
            <a:lvl1pPr>
              <a:defRPr/>
            </a:lvl1pPr>
          </a:lstStyle>
          <a:p>
            <a:fld id="{B48BB939-10C4-7449-9C6B-07270BB76F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870461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4" name="Rectangle 6"/>
          <p:cNvSpPr>
            <a:spLocks noGrp="1" noChangeArrowheads="1"/>
          </p:cNvSpPr>
          <p:nvPr>
            <p:ph type="sldNum" sz="quarter" idx="12"/>
          </p:nvPr>
        </p:nvSpPr>
        <p:spPr>
          <a:ln/>
        </p:spPr>
        <p:txBody>
          <a:bodyPr/>
          <a:lstStyle>
            <a:lvl1pPr>
              <a:defRPr/>
            </a:lvl1pPr>
          </a:lstStyle>
          <a:p>
            <a:fld id="{6AC3F044-51CA-8946-B9DC-6EA8F228AA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46987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7" name="Rectangle 6"/>
          <p:cNvSpPr>
            <a:spLocks noGrp="1" noChangeArrowheads="1"/>
          </p:cNvSpPr>
          <p:nvPr>
            <p:ph type="sldNum" sz="quarter" idx="12"/>
          </p:nvPr>
        </p:nvSpPr>
        <p:spPr>
          <a:ln/>
        </p:spPr>
        <p:txBody>
          <a:bodyPr/>
          <a:lstStyle>
            <a:lvl1pPr>
              <a:defRPr/>
            </a:lvl1pPr>
          </a:lstStyle>
          <a:p>
            <a:fld id="{01FA6C32-2D8B-2148-BA1C-6CCEA5CFC7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84806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7" name="Rectangle 6"/>
          <p:cNvSpPr>
            <a:spLocks noGrp="1" noChangeArrowheads="1"/>
          </p:cNvSpPr>
          <p:nvPr>
            <p:ph type="sldNum" sz="quarter" idx="12"/>
          </p:nvPr>
        </p:nvSpPr>
        <p:spPr>
          <a:ln/>
        </p:spPr>
        <p:txBody>
          <a:bodyPr/>
          <a:lstStyle>
            <a:lvl1pPr>
              <a:defRPr/>
            </a:lvl1pPr>
          </a:lstStyle>
          <a:p>
            <a:fld id="{2AFEAFBE-3FED-F44E-B3DF-4234EC0E39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4657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17FEDB-5848-DA47-BB6A-83F80EA7A9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1207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6" name="Rectangle 6"/>
          <p:cNvSpPr>
            <a:spLocks noGrp="1" noChangeArrowheads="1"/>
          </p:cNvSpPr>
          <p:nvPr>
            <p:ph type="sldNum" sz="quarter" idx="12"/>
          </p:nvPr>
        </p:nvSpPr>
        <p:spPr>
          <a:ln/>
        </p:spPr>
        <p:txBody>
          <a:bodyPr/>
          <a:lstStyle>
            <a:lvl1pPr>
              <a:defRPr/>
            </a:lvl1pPr>
          </a:lstStyle>
          <a:p>
            <a:fld id="{EBCC79DB-0455-F34F-9D9E-F66E4DB866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7702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6" name="Rectangle 6"/>
          <p:cNvSpPr>
            <a:spLocks noGrp="1" noChangeArrowheads="1"/>
          </p:cNvSpPr>
          <p:nvPr>
            <p:ph type="sldNum" sz="quarter" idx="12"/>
          </p:nvPr>
        </p:nvSpPr>
        <p:spPr>
          <a:ln/>
        </p:spPr>
        <p:txBody>
          <a:bodyPr/>
          <a:lstStyle>
            <a:lvl1pPr>
              <a:defRPr/>
            </a:lvl1pPr>
          </a:lstStyle>
          <a:p>
            <a:fld id="{1B874E8A-D364-8344-BEEE-9CA031B9D6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267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ctrTitle"/>
          </p:nvPr>
        </p:nvSpPr>
        <p:spPr>
          <a:xfrm>
            <a:off x="3581400" y="1752600"/>
            <a:ext cx="5105400" cy="2209800"/>
          </a:xfrm>
          <a:effectLst/>
        </p:spPr>
        <p:txBody>
          <a:bodyPr/>
          <a:lstStyle>
            <a:lvl1pPr algn="ctr">
              <a:defRPr sz="4800" i="0">
                <a:latin typeface="Times New Roman" pitchFamily="18" charset="0"/>
              </a:defRPr>
            </a:lvl1pPr>
          </a:lstStyle>
          <a:p>
            <a:r>
              <a:rPr lang="en-US"/>
              <a:t>Click to edit Master title style</a:t>
            </a:r>
          </a:p>
        </p:txBody>
      </p:sp>
      <p:sp>
        <p:nvSpPr>
          <p:cNvPr id="178179" name="Rectangle 3"/>
          <p:cNvSpPr>
            <a:spLocks noGrp="1" noChangeArrowheads="1"/>
          </p:cNvSpPr>
          <p:nvPr>
            <p:ph type="subTitle" idx="1"/>
          </p:nvPr>
        </p:nvSpPr>
        <p:spPr>
          <a:xfrm>
            <a:off x="3581400" y="4191000"/>
            <a:ext cx="5105400" cy="1447800"/>
          </a:xfrm>
        </p:spPr>
        <p:txBody>
          <a:bodyPr/>
          <a:lstStyle>
            <a:lvl1pPr marL="0" indent="0" algn="ctr">
              <a:buFont typeface="Wingdings" pitchFamily="2" charset="2"/>
              <a:buNone/>
              <a:defRPr>
                <a:latin typeface="Times New Roman" pitchFamily="18" charset="0"/>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smtClean="0">
                <a:latin typeface="Times New Roman" pitchFamily="18" charset="0"/>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3124200" cy="457200"/>
          </a:xfrm>
        </p:spPr>
        <p:txBody>
          <a:bodyPr/>
          <a:lstStyle>
            <a:lvl1pPr>
              <a:defRPr smtClean="0">
                <a:latin typeface="Times New Roman" pitchFamily="18" charset="0"/>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781800" y="6248400"/>
            <a:ext cx="1905000" cy="457200"/>
          </a:xfrm>
        </p:spPr>
        <p:txBody>
          <a:bodyPr/>
          <a:lstStyle>
            <a:lvl1pPr>
              <a:defRPr>
                <a:latin typeface="Times New Roman" charset="0"/>
              </a:defRPr>
            </a:lvl1pPr>
          </a:lstStyle>
          <a:p>
            <a:fld id="{AB7AB4FE-1DF7-5541-99D3-4656D4ED83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065649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6" name="Rectangle 6"/>
          <p:cNvSpPr>
            <a:spLocks noGrp="1" noChangeArrowheads="1"/>
          </p:cNvSpPr>
          <p:nvPr>
            <p:ph type="sldNum" sz="quarter" idx="12"/>
          </p:nvPr>
        </p:nvSpPr>
        <p:spPr>
          <a:ln/>
        </p:spPr>
        <p:txBody>
          <a:bodyPr/>
          <a:lstStyle>
            <a:lvl1pPr>
              <a:defRPr/>
            </a:lvl1pPr>
          </a:lstStyle>
          <a:p>
            <a:fld id="{88A838E5-FC7F-D243-9066-D825E95641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6089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6" name="Rectangle 6"/>
          <p:cNvSpPr>
            <a:spLocks noGrp="1" noChangeArrowheads="1"/>
          </p:cNvSpPr>
          <p:nvPr>
            <p:ph type="sldNum" sz="quarter" idx="12"/>
          </p:nvPr>
        </p:nvSpPr>
        <p:spPr>
          <a:ln/>
        </p:spPr>
        <p:txBody>
          <a:bodyPr/>
          <a:lstStyle>
            <a:lvl1pPr>
              <a:defRPr/>
            </a:lvl1pPr>
          </a:lstStyle>
          <a:p>
            <a:fld id="{E7B59E6C-C62B-7948-A00B-6D950B3D25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69368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62200" y="1981200"/>
            <a:ext cx="3162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76900" y="1981200"/>
            <a:ext cx="3162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7" name="Rectangle 6"/>
          <p:cNvSpPr>
            <a:spLocks noGrp="1" noChangeArrowheads="1"/>
          </p:cNvSpPr>
          <p:nvPr>
            <p:ph type="sldNum" sz="quarter" idx="12"/>
          </p:nvPr>
        </p:nvSpPr>
        <p:spPr>
          <a:ln/>
        </p:spPr>
        <p:txBody>
          <a:bodyPr/>
          <a:lstStyle>
            <a:lvl1pPr>
              <a:defRPr/>
            </a:lvl1pPr>
          </a:lstStyle>
          <a:p>
            <a:fld id="{378F387B-7D4B-1244-A5D1-6DA4E09E6C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59296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9" name="Rectangle 6"/>
          <p:cNvSpPr>
            <a:spLocks noGrp="1" noChangeArrowheads="1"/>
          </p:cNvSpPr>
          <p:nvPr>
            <p:ph type="sldNum" sz="quarter" idx="12"/>
          </p:nvPr>
        </p:nvSpPr>
        <p:spPr>
          <a:ln/>
        </p:spPr>
        <p:txBody>
          <a:bodyPr/>
          <a:lstStyle>
            <a:lvl1pPr>
              <a:defRPr/>
            </a:lvl1pPr>
          </a:lstStyle>
          <a:p>
            <a:fld id="{F93A01AE-6411-B043-9D32-68038508D0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35157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5" name="Rectangle 6"/>
          <p:cNvSpPr>
            <a:spLocks noGrp="1" noChangeArrowheads="1"/>
          </p:cNvSpPr>
          <p:nvPr>
            <p:ph type="sldNum" sz="quarter" idx="12"/>
          </p:nvPr>
        </p:nvSpPr>
        <p:spPr>
          <a:ln/>
        </p:spPr>
        <p:txBody>
          <a:bodyPr/>
          <a:lstStyle>
            <a:lvl1pPr>
              <a:defRPr/>
            </a:lvl1pPr>
          </a:lstStyle>
          <a:p>
            <a:fld id="{B49CD89F-82D8-D64D-BCCC-DA49028A39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61947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4" name="Rectangle 6"/>
          <p:cNvSpPr>
            <a:spLocks noGrp="1" noChangeArrowheads="1"/>
          </p:cNvSpPr>
          <p:nvPr>
            <p:ph type="sldNum" sz="quarter" idx="12"/>
          </p:nvPr>
        </p:nvSpPr>
        <p:spPr>
          <a:ln/>
        </p:spPr>
        <p:txBody>
          <a:bodyPr/>
          <a:lstStyle>
            <a:lvl1pPr>
              <a:defRPr/>
            </a:lvl1pPr>
          </a:lstStyle>
          <a:p>
            <a:fld id="{6A68886B-E5A4-C446-A017-BBB9E4BC12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33883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a:endParaRPr>
          </a:p>
        </p:txBody>
      </p:sp>
      <p:sp>
        <p:nvSpPr>
          <p:cNvPr id="7" name="Rectangle 6"/>
          <p:cNvSpPr>
            <a:spLocks noGrp="1" noChangeArrowheads="1"/>
          </p:cNvSpPr>
          <p:nvPr>
            <p:ph type="sldNum" sz="quarter" idx="12"/>
          </p:nvPr>
        </p:nvSpPr>
        <p:spPr>
          <a:ln/>
        </p:spPr>
        <p:txBody>
          <a:bodyPr/>
          <a:lstStyle>
            <a:lvl1pPr>
              <a:defRPr/>
            </a:lvl1pPr>
          </a:lstStyle>
          <a:p>
            <a:fld id="{E46E73FD-B26D-A34D-9D35-4950298AF1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752664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2.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slideLayout" Target="../slideLayouts/slideLayout114.xml"/><Relationship Id="rId13" Type="http://schemas.openxmlformats.org/officeDocument/2006/relationships/slideLayout" Target="../slideLayouts/slideLayout115.xml"/><Relationship Id="rId14" Type="http://schemas.openxmlformats.org/officeDocument/2006/relationships/theme" Target="../theme/theme11.xml"/><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116.xml"/><Relationship Id="rId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27.xml"/><Relationship Id="rId12" Type="http://schemas.openxmlformats.org/officeDocument/2006/relationships/theme" Target="../theme/theme13.xml"/><Relationship Id="rId1" Type="http://schemas.openxmlformats.org/officeDocument/2006/relationships/slideLayout" Target="../slideLayouts/slideLayout117.xml"/><Relationship Id="rId2" Type="http://schemas.openxmlformats.org/officeDocument/2006/relationships/slideLayout" Target="../slideLayouts/slideLayout118.xml"/><Relationship Id="rId3" Type="http://schemas.openxmlformats.org/officeDocument/2006/relationships/slideLayout" Target="../slideLayouts/slideLayout119.xml"/><Relationship Id="rId4" Type="http://schemas.openxmlformats.org/officeDocument/2006/relationships/slideLayout" Target="../slideLayouts/slideLayout120.xml"/><Relationship Id="rId5" Type="http://schemas.openxmlformats.org/officeDocument/2006/relationships/slideLayout" Target="../slideLayouts/slideLayout121.xml"/><Relationship Id="rId6" Type="http://schemas.openxmlformats.org/officeDocument/2006/relationships/slideLayout" Target="../slideLayouts/slideLayout122.xml"/><Relationship Id="rId7" Type="http://schemas.openxmlformats.org/officeDocument/2006/relationships/slideLayout" Target="../slideLayouts/slideLayout123.xml"/><Relationship Id="rId8" Type="http://schemas.openxmlformats.org/officeDocument/2006/relationships/slideLayout" Target="../slideLayouts/slideLayout124.xml"/><Relationship Id="rId9" Type="http://schemas.openxmlformats.org/officeDocument/2006/relationships/slideLayout" Target="../slideLayouts/slideLayout125.xml"/><Relationship Id="rId10" Type="http://schemas.openxmlformats.org/officeDocument/2006/relationships/slideLayout" Target="../slideLayouts/slideLayout126.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38.xml"/><Relationship Id="rId12" Type="http://schemas.openxmlformats.org/officeDocument/2006/relationships/theme" Target="../theme/theme14.xml"/><Relationship Id="rId13" Type="http://schemas.openxmlformats.org/officeDocument/2006/relationships/image" Target="../media/image5.jpeg"/><Relationship Id="rId1" Type="http://schemas.openxmlformats.org/officeDocument/2006/relationships/slideLayout" Target="../slideLayouts/slideLayout128.xml"/><Relationship Id="rId2" Type="http://schemas.openxmlformats.org/officeDocument/2006/relationships/slideLayout" Target="../slideLayouts/slideLayout129.xml"/><Relationship Id="rId3" Type="http://schemas.openxmlformats.org/officeDocument/2006/relationships/slideLayout" Target="../slideLayouts/slideLayout130.xml"/><Relationship Id="rId4" Type="http://schemas.openxmlformats.org/officeDocument/2006/relationships/slideLayout" Target="../slideLayouts/slideLayout131.xml"/><Relationship Id="rId5" Type="http://schemas.openxmlformats.org/officeDocument/2006/relationships/slideLayout" Target="../slideLayouts/slideLayout132.xml"/><Relationship Id="rId6" Type="http://schemas.openxmlformats.org/officeDocument/2006/relationships/slideLayout" Target="../slideLayouts/slideLayout133.xml"/><Relationship Id="rId7" Type="http://schemas.openxmlformats.org/officeDocument/2006/relationships/slideLayout" Target="../slideLayouts/slideLayout134.xml"/><Relationship Id="rId8" Type="http://schemas.openxmlformats.org/officeDocument/2006/relationships/slideLayout" Target="../slideLayouts/slideLayout135.xml"/><Relationship Id="rId9" Type="http://schemas.openxmlformats.org/officeDocument/2006/relationships/slideLayout" Target="../slideLayouts/slideLayout136.xml"/><Relationship Id="rId10" Type="http://schemas.openxmlformats.org/officeDocument/2006/relationships/slideLayout" Target="../slideLayouts/slideLayout137.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49.xml"/><Relationship Id="rId12" Type="http://schemas.openxmlformats.org/officeDocument/2006/relationships/theme" Target="../theme/theme15.xml"/><Relationship Id="rId1" Type="http://schemas.openxmlformats.org/officeDocument/2006/relationships/slideLayout" Target="../slideLayouts/slideLayout139.xml"/><Relationship Id="rId2" Type="http://schemas.openxmlformats.org/officeDocument/2006/relationships/slideLayout" Target="../slideLayouts/slideLayout140.xml"/><Relationship Id="rId3" Type="http://schemas.openxmlformats.org/officeDocument/2006/relationships/slideLayout" Target="../slideLayouts/slideLayout141.xml"/><Relationship Id="rId4" Type="http://schemas.openxmlformats.org/officeDocument/2006/relationships/slideLayout" Target="../slideLayouts/slideLayout142.xml"/><Relationship Id="rId5" Type="http://schemas.openxmlformats.org/officeDocument/2006/relationships/slideLayout" Target="../slideLayouts/slideLayout143.xml"/><Relationship Id="rId6" Type="http://schemas.openxmlformats.org/officeDocument/2006/relationships/slideLayout" Target="../slideLayouts/slideLayout144.xml"/><Relationship Id="rId7" Type="http://schemas.openxmlformats.org/officeDocument/2006/relationships/slideLayout" Target="../slideLayouts/slideLayout145.xml"/><Relationship Id="rId8" Type="http://schemas.openxmlformats.org/officeDocument/2006/relationships/slideLayout" Target="../slideLayouts/slideLayout146.xml"/><Relationship Id="rId9" Type="http://schemas.openxmlformats.org/officeDocument/2006/relationships/slideLayout" Target="../slideLayouts/slideLayout147.xml"/><Relationship Id="rId10" Type="http://schemas.openxmlformats.org/officeDocument/2006/relationships/slideLayout" Target="../slideLayouts/slideLayout148.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0.xml"/><Relationship Id="rId12" Type="http://schemas.openxmlformats.org/officeDocument/2006/relationships/slideLayout" Target="../slideLayouts/slideLayout161.xml"/><Relationship Id="rId13" Type="http://schemas.openxmlformats.org/officeDocument/2006/relationships/theme" Target="../theme/theme16.xml"/><Relationship Id="rId14" Type="http://schemas.openxmlformats.org/officeDocument/2006/relationships/image" Target="../media/image6.jpeg"/><Relationship Id="rId1" Type="http://schemas.openxmlformats.org/officeDocument/2006/relationships/slideLayout" Target="../slideLayouts/slideLayout150.xml"/><Relationship Id="rId2" Type="http://schemas.openxmlformats.org/officeDocument/2006/relationships/slideLayout" Target="../slideLayouts/slideLayout151.xml"/><Relationship Id="rId3" Type="http://schemas.openxmlformats.org/officeDocument/2006/relationships/slideLayout" Target="../slideLayouts/slideLayout152.xml"/><Relationship Id="rId4" Type="http://schemas.openxmlformats.org/officeDocument/2006/relationships/slideLayout" Target="../slideLayouts/slideLayout153.xml"/><Relationship Id="rId5" Type="http://schemas.openxmlformats.org/officeDocument/2006/relationships/slideLayout" Target="../slideLayouts/slideLayout154.xml"/><Relationship Id="rId6" Type="http://schemas.openxmlformats.org/officeDocument/2006/relationships/slideLayout" Target="../slideLayouts/slideLayout155.xml"/><Relationship Id="rId7" Type="http://schemas.openxmlformats.org/officeDocument/2006/relationships/slideLayout" Target="../slideLayouts/slideLayout156.xml"/><Relationship Id="rId8" Type="http://schemas.openxmlformats.org/officeDocument/2006/relationships/slideLayout" Target="../slideLayouts/slideLayout157.xml"/><Relationship Id="rId9" Type="http://schemas.openxmlformats.org/officeDocument/2006/relationships/slideLayout" Target="../slideLayouts/slideLayout158.xml"/><Relationship Id="rId10" Type="http://schemas.openxmlformats.org/officeDocument/2006/relationships/slideLayout" Target="../slideLayouts/slideLayout159.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72.xml"/><Relationship Id="rId12" Type="http://schemas.openxmlformats.org/officeDocument/2006/relationships/theme" Target="../theme/theme17.xml"/><Relationship Id="rId13" Type="http://schemas.openxmlformats.org/officeDocument/2006/relationships/image" Target="../media/image7.jpeg"/><Relationship Id="rId1" Type="http://schemas.openxmlformats.org/officeDocument/2006/relationships/slideLayout" Target="../slideLayouts/slideLayout162.xml"/><Relationship Id="rId2" Type="http://schemas.openxmlformats.org/officeDocument/2006/relationships/slideLayout" Target="../slideLayouts/slideLayout163.xml"/><Relationship Id="rId3" Type="http://schemas.openxmlformats.org/officeDocument/2006/relationships/slideLayout" Target="../slideLayouts/slideLayout164.xml"/><Relationship Id="rId4" Type="http://schemas.openxmlformats.org/officeDocument/2006/relationships/slideLayout" Target="../slideLayouts/slideLayout165.xml"/><Relationship Id="rId5" Type="http://schemas.openxmlformats.org/officeDocument/2006/relationships/slideLayout" Target="../slideLayouts/slideLayout166.xml"/><Relationship Id="rId6" Type="http://schemas.openxmlformats.org/officeDocument/2006/relationships/slideLayout" Target="../slideLayouts/slideLayout167.xml"/><Relationship Id="rId7" Type="http://schemas.openxmlformats.org/officeDocument/2006/relationships/slideLayout" Target="../slideLayouts/slideLayout168.xml"/><Relationship Id="rId8" Type="http://schemas.openxmlformats.org/officeDocument/2006/relationships/slideLayout" Target="../slideLayouts/slideLayout169.xml"/><Relationship Id="rId9" Type="http://schemas.openxmlformats.org/officeDocument/2006/relationships/slideLayout" Target="../slideLayouts/slideLayout170.xml"/><Relationship Id="rId10" Type="http://schemas.openxmlformats.org/officeDocument/2006/relationships/slideLayout" Target="../slideLayouts/slideLayout17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theme" Target="../theme/theme3.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theme" Target="../theme/theme4.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slideLayout" Target="../slideLayouts/slideLayout52.xml"/><Relationship Id="rId13" Type="http://schemas.openxmlformats.org/officeDocument/2006/relationships/slideLayout" Target="../slideLayouts/slideLayout53.xml"/><Relationship Id="rId14" Type="http://schemas.openxmlformats.org/officeDocument/2006/relationships/slideLayout" Target="../slideLayouts/slideLayout54.xml"/><Relationship Id="rId15" Type="http://schemas.openxmlformats.org/officeDocument/2006/relationships/theme" Target="../theme/theme6.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5.xml"/><Relationship Id="rId12" Type="http://schemas.openxmlformats.org/officeDocument/2006/relationships/slideLayout" Target="../slideLayouts/slideLayout66.xml"/><Relationship Id="rId13" Type="http://schemas.openxmlformats.org/officeDocument/2006/relationships/slideLayout" Target="../slideLayouts/slideLayout67.xml"/><Relationship Id="rId14" Type="http://schemas.openxmlformats.org/officeDocument/2006/relationships/slideLayout" Target="../slideLayouts/slideLayout68.xml"/><Relationship Id="rId15" Type="http://schemas.openxmlformats.org/officeDocument/2006/relationships/slideLayout" Target="../slideLayouts/slideLayout69.xml"/><Relationship Id="rId16" Type="http://schemas.openxmlformats.org/officeDocument/2006/relationships/theme" Target="../theme/theme7.xml"/><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9" Type="http://schemas.openxmlformats.org/officeDocument/2006/relationships/slideLayout" Target="../slideLayouts/slideLayout63.xml"/><Relationship Id="rId10"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theme" Target="../theme/theme8.xml"/><Relationship Id="rId13" Type="http://schemas.openxmlformats.org/officeDocument/2006/relationships/image" Target="../media/image3.jpeg"/><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1.xml"/><Relationship Id="rId12" Type="http://schemas.openxmlformats.org/officeDocument/2006/relationships/theme" Target="../theme/theme9.xml"/><Relationship Id="rId1" Type="http://schemas.openxmlformats.org/officeDocument/2006/relationships/slideLayout" Target="../slideLayouts/slideLayout81.xml"/><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 Id="rId9" Type="http://schemas.openxmlformats.org/officeDocument/2006/relationships/slideLayout" Target="../slideLayouts/slideLayout89.xml"/><Relationship Id="rId10"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728" y="44624"/>
            <a:ext cx="90707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1" charset="0"/>
                <a:ea typeface="+mn-ea"/>
                <a:cs typeface="+mn-cs"/>
              </a:defRPr>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1" charset="0"/>
                <a:ea typeface="+mn-ea"/>
                <a:cs typeface="+mn-cs"/>
              </a:defRPr>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defTabSz="914400" eaLnBrk="0" fontAlgn="base" hangingPunct="0">
              <a:spcBef>
                <a:spcPct val="0"/>
              </a:spcBef>
              <a:spcAft>
                <a:spcPct val="0"/>
              </a:spcAft>
              <a:defRPr/>
            </a:pPr>
            <a:fld id="{1086487F-A443-774C-B771-167E7F98E6D9}" type="slidenum">
              <a:rPr lang="en-US">
                <a:solidFill>
                  <a:srgbClr val="000000"/>
                </a:solidFill>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38934516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bwMode="auto">
          <a:xfrm>
            <a:off x="2362200" y="304800"/>
            <a:ext cx="6248400" cy="1447800"/>
          </a:xfrm>
          <a:prstGeom prst="rect">
            <a:avLst/>
          </a:prstGeom>
          <a:noFill/>
          <a:ln w="9525">
            <a:noFill/>
            <a:miter lim="800000"/>
            <a:headEnd/>
            <a:tailEnd/>
          </a:ln>
          <a:effectLst>
            <a:outerShdw dist="35921" dir="2700000" algn="ctr" rotWithShape="0">
              <a:srgbClr val="FFFFFF">
                <a:alpha val="99962"/>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2362200" y="1981200"/>
            <a:ext cx="6477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71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ea typeface="+mn-ea"/>
              </a:defRPr>
            </a:lvl1pPr>
          </a:lstStyle>
          <a:p>
            <a:pPr defTabSz="914400" eaLnBrk="0" fontAlgn="base" hangingPunct="0">
              <a:spcBef>
                <a:spcPct val="0"/>
              </a:spcBef>
              <a:spcAft>
                <a:spcPct val="0"/>
              </a:spcAft>
              <a:defRPr/>
            </a:pPr>
            <a:endParaRPr lang="en-US">
              <a:solidFill>
                <a:srgbClr val="000000"/>
              </a:solidFill>
              <a:latin typeface="Times"/>
              <a:cs typeface="ＭＳ Ｐゴシック" charset="0"/>
            </a:endParaRPr>
          </a:p>
        </p:txBody>
      </p:sp>
      <p:sp>
        <p:nvSpPr>
          <p:cNvPr id="177157" name="Rectangle 5"/>
          <p:cNvSpPr>
            <a:spLocks noGrp="1" noChangeArrowheads="1"/>
          </p:cNvSpPr>
          <p:nvPr>
            <p:ph type="ftr" sz="quarter" idx="3"/>
          </p:nvPr>
        </p:nvSpPr>
        <p:spPr bwMode="auto">
          <a:xfrm>
            <a:off x="3124200" y="624840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ea typeface="+mn-ea"/>
              </a:defRPr>
            </a:lvl1pPr>
          </a:lstStyle>
          <a:p>
            <a:pPr defTabSz="914400" eaLnBrk="0" fontAlgn="base" hangingPunct="0">
              <a:spcBef>
                <a:spcPct val="0"/>
              </a:spcBef>
              <a:spcAft>
                <a:spcPct val="0"/>
              </a:spcAft>
              <a:defRPr/>
            </a:pPr>
            <a:endParaRPr lang="en-US">
              <a:solidFill>
                <a:srgbClr val="000000"/>
              </a:solidFill>
              <a:latin typeface="Times"/>
              <a:cs typeface="ＭＳ Ｐゴシック" charset="0"/>
            </a:endParaRPr>
          </a:p>
        </p:txBody>
      </p:sp>
      <p:sp>
        <p:nvSpPr>
          <p:cNvPr id="177158" name="Rectangle 6"/>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pPr defTabSz="914400" eaLnBrk="0" fontAlgn="base" hangingPunct="0">
              <a:spcBef>
                <a:spcPct val="0"/>
              </a:spcBef>
              <a:spcAft>
                <a:spcPct val="0"/>
              </a:spcAft>
            </a:pPr>
            <a:fld id="{74610014-F65A-244F-9398-9D72E04E1A96}" type="slidenum">
              <a:rPr lang="en-US" smtClean="0">
                <a:solidFill>
                  <a:srgbClr val="000000"/>
                </a:solidFill>
                <a:ea typeface="ＭＳ Ｐゴシック" charset="0"/>
                <a:cs typeface="ＭＳ Ｐゴシック" charset="0"/>
              </a:rPr>
              <a:pPr defTabSz="914400" eaLnBrk="0" fontAlgn="base" hangingPunct="0">
                <a:spcBef>
                  <a:spcPct val="0"/>
                </a:spcBef>
                <a:spcAft>
                  <a:spcPct val="0"/>
                </a:spcAft>
              </a:pPr>
              <a:t>‹#›</a:t>
            </a:fld>
            <a:endParaRPr lang="en-US" smtClean="0">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244610887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mj-cs"/>
        </a:defRPr>
      </a:lvl1pPr>
      <a:lvl2pPr algn="r" rtl="0" eaLnBrk="0" fontAlgn="base" hangingPunct="0">
        <a:spcBef>
          <a:spcPct val="0"/>
        </a:spcBef>
        <a:spcAft>
          <a:spcPct val="0"/>
        </a:spcAft>
        <a:defRPr sz="4400" i="1">
          <a:solidFill>
            <a:schemeClr val="tx2"/>
          </a:solidFill>
          <a:latin typeface="Times" pitchFamily="18" charset="0"/>
          <a:ea typeface="ＭＳ Ｐゴシック" charset="0"/>
        </a:defRPr>
      </a:lvl2pPr>
      <a:lvl3pPr algn="r" rtl="0" eaLnBrk="0" fontAlgn="base" hangingPunct="0">
        <a:spcBef>
          <a:spcPct val="0"/>
        </a:spcBef>
        <a:spcAft>
          <a:spcPct val="0"/>
        </a:spcAft>
        <a:defRPr sz="4400" i="1">
          <a:solidFill>
            <a:schemeClr val="tx2"/>
          </a:solidFill>
          <a:latin typeface="Times" pitchFamily="18" charset="0"/>
          <a:ea typeface="ＭＳ Ｐゴシック" charset="0"/>
        </a:defRPr>
      </a:lvl3pPr>
      <a:lvl4pPr algn="r" rtl="0" eaLnBrk="0" fontAlgn="base" hangingPunct="0">
        <a:spcBef>
          <a:spcPct val="0"/>
        </a:spcBef>
        <a:spcAft>
          <a:spcPct val="0"/>
        </a:spcAft>
        <a:defRPr sz="4400" i="1">
          <a:solidFill>
            <a:schemeClr val="tx2"/>
          </a:solidFill>
          <a:latin typeface="Times" pitchFamily="18" charset="0"/>
          <a:ea typeface="ＭＳ Ｐゴシック" charset="0"/>
        </a:defRPr>
      </a:lvl4pPr>
      <a:lvl5pPr algn="r" rtl="0" eaLnBrk="0" fontAlgn="base" hangingPunct="0">
        <a:spcBef>
          <a:spcPct val="0"/>
        </a:spcBef>
        <a:spcAft>
          <a:spcPct val="0"/>
        </a:spcAft>
        <a:defRPr sz="4400" i="1">
          <a:solidFill>
            <a:schemeClr val="tx2"/>
          </a:solidFill>
          <a:latin typeface="Times" pitchFamily="18" charset="0"/>
          <a:ea typeface="ＭＳ Ｐゴシック" charset="0"/>
        </a:defRPr>
      </a:lvl5pPr>
      <a:lvl6pPr marL="457200" algn="r" rtl="0" fontAlgn="base">
        <a:spcBef>
          <a:spcPct val="0"/>
        </a:spcBef>
        <a:spcAft>
          <a:spcPct val="0"/>
        </a:spcAft>
        <a:defRPr sz="4400" i="1">
          <a:solidFill>
            <a:schemeClr val="tx2"/>
          </a:solidFill>
          <a:latin typeface="Times" pitchFamily="18" charset="0"/>
        </a:defRPr>
      </a:lvl6pPr>
      <a:lvl7pPr marL="914400" algn="r" rtl="0" fontAlgn="base">
        <a:spcBef>
          <a:spcPct val="0"/>
        </a:spcBef>
        <a:spcAft>
          <a:spcPct val="0"/>
        </a:spcAft>
        <a:defRPr sz="4400" i="1">
          <a:solidFill>
            <a:schemeClr val="tx2"/>
          </a:solidFill>
          <a:latin typeface="Times" pitchFamily="18" charset="0"/>
        </a:defRPr>
      </a:lvl7pPr>
      <a:lvl8pPr marL="1371600" algn="r" rtl="0" fontAlgn="base">
        <a:spcBef>
          <a:spcPct val="0"/>
        </a:spcBef>
        <a:spcAft>
          <a:spcPct val="0"/>
        </a:spcAft>
        <a:defRPr sz="4400" i="1">
          <a:solidFill>
            <a:schemeClr val="tx2"/>
          </a:solidFill>
          <a:latin typeface="Times" pitchFamily="18" charset="0"/>
        </a:defRPr>
      </a:lvl8pPr>
      <a:lvl9pPr marL="1828800" algn="r" rtl="0" fontAlgn="base">
        <a:spcBef>
          <a:spcPct val="0"/>
        </a:spcBef>
        <a:spcAft>
          <a:spcPct val="0"/>
        </a:spcAft>
        <a:defRPr sz="4400" i="1">
          <a:solidFill>
            <a:schemeClr val="tx2"/>
          </a:solidFill>
          <a:latin typeface="Times" pitchFamily="18" charset="0"/>
        </a:defRPr>
      </a:lvl9pPr>
    </p:titleStyle>
    <p:bodyStyle>
      <a:lvl1pPr marL="342900" indent="-342900" algn="l" rtl="0" eaLnBrk="0" fontAlgn="base" hangingPunct="0">
        <a:spcBef>
          <a:spcPct val="20000"/>
        </a:spcBef>
        <a:spcAft>
          <a:spcPct val="0"/>
        </a:spcAft>
        <a:buFont typeface="Wingdings" charset="0"/>
        <a:buChar char="w"/>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Wingdings" charset="0"/>
        <a:buChar char="w"/>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Font typeface="Wingdings" charset="0"/>
        <a:buChar char="w"/>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Font typeface="Wingdings" charset="0"/>
        <a:buChar char="w"/>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Font typeface="Wingdings" charset="0"/>
        <a:buChar char="w"/>
        <a:defRPr sz="2000">
          <a:solidFill>
            <a:schemeClr val="tx1"/>
          </a:solidFill>
          <a:latin typeface="+mn-lt"/>
          <a:ea typeface="ＭＳ Ｐゴシック" charset="0"/>
        </a:defRPr>
      </a:lvl5pPr>
      <a:lvl6pPr marL="2514600" indent="-228600" algn="l" rtl="0" fontAlgn="base">
        <a:spcBef>
          <a:spcPct val="20000"/>
        </a:spcBef>
        <a:spcAft>
          <a:spcPct val="0"/>
        </a:spcAft>
        <a:buFont typeface="Wingdings" pitchFamily="2" charset="2"/>
        <a:buChar char="w"/>
        <a:defRPr sz="2000">
          <a:solidFill>
            <a:schemeClr val="tx1"/>
          </a:solidFill>
          <a:latin typeface="+mn-lt"/>
        </a:defRPr>
      </a:lvl6pPr>
      <a:lvl7pPr marL="2971800" indent="-228600" algn="l" rtl="0" fontAlgn="base">
        <a:spcBef>
          <a:spcPct val="20000"/>
        </a:spcBef>
        <a:spcAft>
          <a:spcPct val="0"/>
        </a:spcAft>
        <a:buFont typeface="Wingdings" pitchFamily="2" charset="2"/>
        <a:buChar char="w"/>
        <a:defRPr sz="2000">
          <a:solidFill>
            <a:schemeClr val="tx1"/>
          </a:solidFill>
          <a:latin typeface="+mn-lt"/>
        </a:defRPr>
      </a:lvl7pPr>
      <a:lvl8pPr marL="3429000" indent="-228600" algn="l" rtl="0" fontAlgn="base">
        <a:spcBef>
          <a:spcPct val="20000"/>
        </a:spcBef>
        <a:spcAft>
          <a:spcPct val="0"/>
        </a:spcAft>
        <a:buFont typeface="Wingdings" pitchFamily="2" charset="2"/>
        <a:buChar char="w"/>
        <a:defRPr sz="2000">
          <a:solidFill>
            <a:schemeClr val="tx1"/>
          </a:solidFill>
          <a:latin typeface="+mn-lt"/>
        </a:defRPr>
      </a:lvl8pPr>
      <a:lvl9pPr marL="3886200" indent="-228600" algn="l" rtl="0" fontAlgn="base">
        <a:spcBef>
          <a:spcPct val="20000"/>
        </a:spcBef>
        <a:spcAft>
          <a:spcPct val="0"/>
        </a:spcAft>
        <a:buFont typeface="Wingdings" pitchFamily="2" charset="2"/>
        <a:buChar char="w"/>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9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charset="0"/>
              </a:defRPr>
            </a:lvl1pPr>
          </a:lstStyle>
          <a:p>
            <a:pPr defTabSz="914400" fontAlgn="base">
              <a:spcBef>
                <a:spcPct val="0"/>
              </a:spcBef>
              <a:spcAft>
                <a:spcPct val="0"/>
              </a:spcAft>
            </a:pPr>
            <a:endParaRPr lang="en-US" smtClean="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charset="0"/>
              </a:defRPr>
            </a:lvl1pPr>
          </a:lstStyle>
          <a:p>
            <a:pPr defTabSz="914400" fontAlgn="base">
              <a:spcBef>
                <a:spcPct val="0"/>
              </a:spcBef>
              <a:spcAft>
                <a:spcPct val="0"/>
              </a:spcAft>
            </a:pPr>
            <a:endParaRPr lang="en-US" smtClean="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defRPr>
            </a:lvl1pPr>
          </a:lstStyle>
          <a:p>
            <a:pPr defTabSz="914400" fontAlgn="base">
              <a:spcBef>
                <a:spcPct val="0"/>
              </a:spcBef>
              <a:spcAft>
                <a:spcPct val="0"/>
              </a:spcAft>
            </a:pPr>
            <a:fld id="{FB86E4DB-D816-404F-AFDB-436656DEF4B3}" type="slidenum">
              <a:rPr lang="en-US" smtClean="0">
                <a:ea typeface="ＭＳ Ｐゴシック" charset="0"/>
                <a:cs typeface="ＭＳ Ｐゴシック" charset="0"/>
              </a:rPr>
              <a:pPr defTabSz="914400" fontAlgn="base">
                <a:spcBef>
                  <a:spcPct val="0"/>
                </a:spcBef>
                <a:spcAft>
                  <a:spcPct val="0"/>
                </a:spcAft>
              </a:pPr>
              <a:t>‹#›</a:t>
            </a:fld>
            <a:endParaRPr lang="en-US" smtClean="0">
              <a:ea typeface="ＭＳ Ｐゴシック" charset="0"/>
              <a:cs typeface="ＭＳ Ｐゴシック" charset="0"/>
            </a:endParaRPr>
          </a:p>
        </p:txBody>
      </p:sp>
    </p:spTree>
    <p:extLst>
      <p:ext uri="{BB962C8B-B14F-4D97-AF65-F5344CB8AC3E}">
        <p14:creationId xmlns:p14="http://schemas.microsoft.com/office/powerpoint/2010/main" val="2895179074"/>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9554"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79555"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79556" name="Text Box 3"/>
          <p:cNvSpPr txBox="1">
            <a:spLocks noChangeArrowheads="1"/>
          </p:cNvSpPr>
          <p:nvPr/>
        </p:nvSpPr>
        <p:spPr bwMode="auto">
          <a:xfrm>
            <a:off x="685800" y="6248400"/>
            <a:ext cx="1905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defTabSz="449263">
              <a:defRPr sz="2400">
                <a:solidFill>
                  <a:schemeClr val="tx1"/>
                </a:solidFill>
                <a:latin typeface="Comic Sans MS" charset="0"/>
                <a:ea typeface="ＭＳ Ｐゴシック" charset="0"/>
                <a:cs typeface="ＭＳ Ｐゴシック" charset="0"/>
              </a:defRPr>
            </a:lvl1pPr>
            <a:lvl2pPr marL="742950" indent="-285750" defTabSz="449263">
              <a:defRPr sz="2400">
                <a:solidFill>
                  <a:schemeClr val="tx1"/>
                </a:solidFill>
                <a:latin typeface="Comic Sans MS" charset="0"/>
                <a:ea typeface="ＭＳ Ｐゴシック" charset="0"/>
              </a:defRPr>
            </a:lvl2pPr>
            <a:lvl3pPr marL="1143000" indent="-228600" defTabSz="449263">
              <a:defRPr sz="2400">
                <a:solidFill>
                  <a:schemeClr val="tx1"/>
                </a:solidFill>
                <a:latin typeface="Comic Sans MS" charset="0"/>
                <a:ea typeface="ＭＳ Ｐゴシック" charset="0"/>
              </a:defRPr>
            </a:lvl3pPr>
            <a:lvl4pPr marL="1600200" indent="-228600" defTabSz="449263">
              <a:defRPr sz="2400">
                <a:solidFill>
                  <a:schemeClr val="tx1"/>
                </a:solidFill>
                <a:latin typeface="Comic Sans MS" charset="0"/>
                <a:ea typeface="ＭＳ Ｐゴシック" charset="0"/>
              </a:defRPr>
            </a:lvl4pPr>
            <a:lvl5pPr marL="2057400" indent="-228600" defTabSz="449263">
              <a:defRPr sz="2400">
                <a:solidFill>
                  <a:schemeClr val="tx1"/>
                </a:solidFill>
                <a:latin typeface="Comic Sans MS" charset="0"/>
                <a:ea typeface="ＭＳ Ｐゴシック" charset="0"/>
              </a:defRPr>
            </a:lvl5pPr>
            <a:lvl6pPr marL="2514600" indent="-228600" defTabSz="449263"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defTabSz="449263"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defTabSz="449263"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defTabSz="449263" eaLnBrk="0" fontAlgn="base" hangingPunct="0">
              <a:spcBef>
                <a:spcPct val="0"/>
              </a:spcBef>
              <a:spcAft>
                <a:spcPct val="0"/>
              </a:spcAft>
              <a:defRPr sz="2400">
                <a:solidFill>
                  <a:schemeClr val="tx1"/>
                </a:solidFill>
                <a:latin typeface="Comic Sans MS" charset="0"/>
                <a:ea typeface="ＭＳ Ｐゴシック" charset="0"/>
              </a:defRPr>
            </a:lvl9pPr>
          </a:lstStyle>
          <a:p>
            <a:pPr fontAlgn="base">
              <a:lnSpc>
                <a:spcPct val="93000"/>
              </a:lnSpc>
              <a:spcBef>
                <a:spcPct val="0"/>
              </a:spcBef>
              <a:spcAft>
                <a:spcPct val="0"/>
              </a:spcAft>
              <a:buClr>
                <a:srgbClr val="FFFFFF"/>
              </a:buClr>
              <a:buSzPct val="100000"/>
              <a:buFont typeface="Arial" charset="0"/>
              <a:buNone/>
              <a:defRPr/>
            </a:pPr>
            <a:endParaRPr lang="en-US" smtClean="0">
              <a:solidFill>
                <a:srgbClr val="FFFFFF"/>
              </a:solidFill>
              <a:latin typeface="Arial" charset="0"/>
            </a:endParaRPr>
          </a:p>
        </p:txBody>
      </p:sp>
      <p:sp>
        <p:nvSpPr>
          <p:cNvPr id="279557" name="Text Box 4"/>
          <p:cNvSpPr txBox="1">
            <a:spLocks noChangeArrowheads="1"/>
          </p:cNvSpPr>
          <p:nvPr/>
        </p:nvSpPr>
        <p:spPr bwMode="auto">
          <a:xfrm>
            <a:off x="3124200" y="6248400"/>
            <a:ext cx="289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defTabSz="449263">
              <a:defRPr sz="2400">
                <a:solidFill>
                  <a:schemeClr val="tx1"/>
                </a:solidFill>
                <a:latin typeface="Comic Sans MS" charset="0"/>
                <a:ea typeface="ＭＳ Ｐゴシック" charset="0"/>
                <a:cs typeface="ＭＳ Ｐゴシック" charset="0"/>
              </a:defRPr>
            </a:lvl1pPr>
            <a:lvl2pPr marL="742950" indent="-285750" defTabSz="449263">
              <a:defRPr sz="2400">
                <a:solidFill>
                  <a:schemeClr val="tx1"/>
                </a:solidFill>
                <a:latin typeface="Comic Sans MS" charset="0"/>
                <a:ea typeface="ＭＳ Ｐゴシック" charset="0"/>
              </a:defRPr>
            </a:lvl2pPr>
            <a:lvl3pPr marL="1143000" indent="-228600" defTabSz="449263">
              <a:defRPr sz="2400">
                <a:solidFill>
                  <a:schemeClr val="tx1"/>
                </a:solidFill>
                <a:latin typeface="Comic Sans MS" charset="0"/>
                <a:ea typeface="ＭＳ Ｐゴシック" charset="0"/>
              </a:defRPr>
            </a:lvl3pPr>
            <a:lvl4pPr marL="1600200" indent="-228600" defTabSz="449263">
              <a:defRPr sz="2400">
                <a:solidFill>
                  <a:schemeClr val="tx1"/>
                </a:solidFill>
                <a:latin typeface="Comic Sans MS" charset="0"/>
                <a:ea typeface="ＭＳ Ｐゴシック" charset="0"/>
              </a:defRPr>
            </a:lvl4pPr>
            <a:lvl5pPr marL="2057400" indent="-228600" defTabSz="449263">
              <a:defRPr sz="2400">
                <a:solidFill>
                  <a:schemeClr val="tx1"/>
                </a:solidFill>
                <a:latin typeface="Comic Sans MS" charset="0"/>
                <a:ea typeface="ＭＳ Ｐゴシック" charset="0"/>
              </a:defRPr>
            </a:lvl5pPr>
            <a:lvl6pPr marL="2514600" indent="-228600" defTabSz="449263"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defTabSz="449263"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defTabSz="449263"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defTabSz="449263" eaLnBrk="0" fontAlgn="base" hangingPunct="0">
              <a:spcBef>
                <a:spcPct val="0"/>
              </a:spcBef>
              <a:spcAft>
                <a:spcPct val="0"/>
              </a:spcAft>
              <a:defRPr sz="2400">
                <a:solidFill>
                  <a:schemeClr val="tx1"/>
                </a:solidFill>
                <a:latin typeface="Comic Sans MS" charset="0"/>
                <a:ea typeface="ＭＳ Ｐゴシック" charset="0"/>
              </a:defRPr>
            </a:lvl9pPr>
          </a:lstStyle>
          <a:p>
            <a:pPr fontAlgn="base">
              <a:lnSpc>
                <a:spcPct val="93000"/>
              </a:lnSpc>
              <a:spcBef>
                <a:spcPct val="0"/>
              </a:spcBef>
              <a:spcAft>
                <a:spcPct val="0"/>
              </a:spcAft>
              <a:buClr>
                <a:srgbClr val="FFFFFF"/>
              </a:buClr>
              <a:buSzPct val="100000"/>
              <a:buFont typeface="Arial" charset="0"/>
              <a:buNone/>
              <a:defRPr/>
            </a:pPr>
            <a:endParaRPr lang="en-US" smtClean="0">
              <a:solidFill>
                <a:srgbClr val="FFFFFF"/>
              </a:solidFill>
              <a:latin typeface="Arial" charset="0"/>
            </a:endParaRPr>
          </a:p>
        </p:txBody>
      </p:sp>
      <p:sp>
        <p:nvSpPr>
          <p:cNvPr id="12293"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
                <a:srgbClr val="000000"/>
              </a:buClr>
              <a:buSzPct val="100000"/>
              <a:buFont typeface="Times New Roman" charset="0"/>
              <a:buNone/>
              <a:defRPr sz="1400">
                <a:solidFill>
                  <a:srgbClr val="000000"/>
                </a:solidFill>
                <a:latin typeface="Times New Roman" charset="0"/>
              </a:defRPr>
            </a:lvl1pPr>
          </a:lstStyle>
          <a:p>
            <a:pPr defTabSz="914400" fontAlgn="base">
              <a:spcBef>
                <a:spcPct val="0"/>
              </a:spcBef>
              <a:spcAft>
                <a:spcPct val="0"/>
              </a:spcAft>
              <a:defRPr/>
            </a:pPr>
            <a:fld id="{DD1775B6-7CAB-454B-87B1-820A8F7C168E}" type="slidenum">
              <a:rPr lang="en-GB">
                <a:ea typeface="ＭＳ Ｐゴシック" charset="0"/>
                <a:cs typeface="ＭＳ Ｐゴシック" charset="0"/>
              </a:rPr>
              <a:pPr defTabSz="914400" fontAlgn="base">
                <a:spcBef>
                  <a:spcPct val="0"/>
                </a:spcBef>
                <a:spcAft>
                  <a:spcPct val="0"/>
                </a:spcAft>
                <a:defRPr/>
              </a:pPr>
              <a:t>‹#›</a:t>
            </a:fld>
            <a:endParaRPr lang="en-GB">
              <a:ea typeface="ＭＳ Ｐゴシック" charset="0"/>
              <a:cs typeface="ＭＳ Ｐゴシック" charset="0"/>
            </a:endParaRPr>
          </a:p>
        </p:txBody>
      </p:sp>
    </p:spTree>
    <p:extLst>
      <p:ext uri="{BB962C8B-B14F-4D97-AF65-F5344CB8AC3E}">
        <p14:creationId xmlns:p14="http://schemas.microsoft.com/office/powerpoint/2010/main" val="151688035"/>
      </p:ext>
    </p:extLst>
  </p:cSld>
  <p:clrMap bg1="lt1" tx1="dk1" bg2="lt2" tx2="dk2" accent1="accent1" accent2="accent2" accent3="accent3" accent4="accent4" accent5="accent5" accent6="accent6" hlink="hlink" folHlink="folHlink"/>
  <p:sldLayoutIdLst>
    <p:sldLayoutId id="2147483896" r:id="rId1"/>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mj-lt"/>
          <a:ea typeface="+mj-ea"/>
          <a:cs typeface="ＭＳ Ｐゴシック" charset="-128"/>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Times New Roman" pitchFamily="16" charset="0"/>
          <a:ea typeface="ＭＳ Ｐゴシック" charset="-128"/>
          <a:cs typeface="ＭＳ Ｐゴシック" charset="-128"/>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Times New Roman" pitchFamily="16" charset="0"/>
          <a:ea typeface="ＭＳ Ｐゴシック" charset="-128"/>
          <a:cs typeface="ＭＳ Ｐゴシック" charset="-128"/>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Times New Roman" pitchFamily="16" charset="0"/>
          <a:ea typeface="ＭＳ Ｐゴシック" charset="-128"/>
          <a:cs typeface="ＭＳ Ｐゴシック" charset="-128"/>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Times New Roman" pitchFamily="16" charset="0"/>
          <a:ea typeface="ＭＳ Ｐゴシック" charset="-128"/>
          <a:cs typeface="ＭＳ Ｐゴシック" charset="-128"/>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a:solidFill>
            <a:srgbClr val="000000"/>
          </a:solidFill>
          <a:latin typeface="+mn-lt"/>
          <a:ea typeface="+mn-ea"/>
          <a:cs typeface="ＭＳ Ｐゴシック" charset="-128"/>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a:solidFill>
            <a:srgbClr val="000000"/>
          </a:solidFill>
          <a:latin typeface="+mn-lt"/>
          <a:ea typeface="+mn-ea"/>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a:solidFill>
            <a:srgbClr val="000000"/>
          </a:solidFill>
          <a:latin typeface="+mn-lt"/>
          <a:ea typeface="+mn-ea"/>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mn-lt"/>
          <a:ea typeface="+mn-ea"/>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mn-lt"/>
          <a:ea typeface="+mn-ea"/>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7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1860"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FFFFFF"/>
                </a:solidFill>
                <a:latin typeface="Arial Black"/>
                <a:ea typeface="ＭＳ Ｐゴシック" charset="0"/>
                <a:cs typeface="ＭＳ Ｐゴシック" charset="0"/>
              </a:defRPr>
            </a:lvl1pPr>
          </a:lstStyle>
          <a:p>
            <a:pPr defTabSz="914400" eaLnBrk="0" fontAlgn="base" hangingPunct="0">
              <a:spcBef>
                <a:spcPct val="0"/>
              </a:spcBef>
              <a:spcAft>
                <a:spcPct val="0"/>
              </a:spcAft>
              <a:defRPr/>
            </a:pPr>
            <a:endParaRPr lang="en-US"/>
          </a:p>
        </p:txBody>
      </p:sp>
      <p:sp>
        <p:nvSpPr>
          <p:cNvPr id="121861"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Black"/>
                <a:ea typeface="ＭＳ Ｐゴシック" charset="0"/>
                <a:cs typeface="ＭＳ Ｐゴシック" charset="0"/>
              </a:defRPr>
            </a:lvl1pPr>
          </a:lstStyle>
          <a:p>
            <a:pPr defTabSz="914400" eaLnBrk="0" fontAlgn="base" hangingPunct="0">
              <a:spcBef>
                <a:spcPct val="0"/>
              </a:spcBef>
              <a:spcAft>
                <a:spcPct val="0"/>
              </a:spcAft>
              <a:defRPr/>
            </a:pPr>
            <a:endParaRPr lang="en-US"/>
          </a:p>
        </p:txBody>
      </p:sp>
      <p:sp>
        <p:nvSpPr>
          <p:cNvPr id="121862"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Black" charset="0"/>
              </a:defRPr>
            </a:lvl1pPr>
          </a:lstStyle>
          <a:p>
            <a:pPr defTabSz="914400" eaLnBrk="0" fontAlgn="base" hangingPunct="0">
              <a:spcBef>
                <a:spcPct val="0"/>
              </a:spcBef>
              <a:spcAft>
                <a:spcPct val="0"/>
              </a:spcAft>
              <a:defRPr/>
            </a:pPr>
            <a:fld id="{474BEDAE-4BC9-E841-8BD9-E6805410FB65}"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523716829"/>
      </p:ext>
    </p:extLst>
  </p:cSld>
  <p:clrMap bg1="dk2" tx1="lt1" bg2="dk1" tx2="lt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Black" charset="0"/>
          <a:ea typeface="ＭＳ Ｐゴシック" charset="0"/>
        </a:defRPr>
      </a:lvl6pPr>
      <a:lvl7pPr marL="914400" algn="ctr" rtl="0" fontAlgn="base">
        <a:spcBef>
          <a:spcPct val="0"/>
        </a:spcBef>
        <a:spcAft>
          <a:spcPct val="0"/>
        </a:spcAft>
        <a:defRPr sz="4400">
          <a:solidFill>
            <a:schemeClr val="tx2"/>
          </a:solidFill>
          <a:latin typeface="Arial Black" charset="0"/>
          <a:ea typeface="ＭＳ Ｐゴシック" charset="0"/>
        </a:defRPr>
      </a:lvl7pPr>
      <a:lvl8pPr marL="1371600" algn="ctr" rtl="0" fontAlgn="base">
        <a:spcBef>
          <a:spcPct val="0"/>
        </a:spcBef>
        <a:spcAft>
          <a:spcPct val="0"/>
        </a:spcAft>
        <a:defRPr sz="4400">
          <a:solidFill>
            <a:schemeClr val="tx2"/>
          </a:solidFill>
          <a:latin typeface="Arial Black" charset="0"/>
          <a:ea typeface="ＭＳ Ｐゴシック" charset="0"/>
        </a:defRPr>
      </a:lvl8pPr>
      <a:lvl9pPr marL="1828800" algn="ctr" rtl="0" fontAlgn="base">
        <a:spcBef>
          <a:spcPct val="0"/>
        </a:spcBef>
        <a:spcAft>
          <a:spcPct val="0"/>
        </a:spcAft>
        <a:defRPr sz="4400">
          <a:solidFill>
            <a:schemeClr val="tx2"/>
          </a:solidFill>
          <a:latin typeface="Arial Black"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800">
          <a:solidFill>
            <a:schemeClr val="tx1"/>
          </a:solidFill>
          <a:latin typeface="Arial"/>
          <a:ea typeface="+mn-ea"/>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mn-ea"/>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mn-ea"/>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mn-ea"/>
          <a:cs typeface="Arial"/>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8770" name="Rectangle 1026"/>
          <p:cNvSpPr>
            <a:spLocks noGrp="1" noChangeArrowheads="1"/>
          </p:cNvSpPr>
          <p:nvPr>
            <p:ph type="title"/>
          </p:nvPr>
        </p:nvSpPr>
        <p:spPr bwMode="auto">
          <a:xfrm>
            <a:off x="2286000" y="457200"/>
            <a:ext cx="61722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8771" name="Rectangle 1027"/>
          <p:cNvSpPr>
            <a:spLocks noGrp="1" noChangeArrowheads="1"/>
          </p:cNvSpPr>
          <p:nvPr>
            <p:ph type="body" idx="1"/>
          </p:nvPr>
        </p:nvSpPr>
        <p:spPr bwMode="auto">
          <a:xfrm>
            <a:off x="2362200" y="1981200"/>
            <a:ext cx="6096000" cy="41148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8772"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ahoma" charset="0"/>
              </a:defRPr>
            </a:lvl1pPr>
          </a:lstStyle>
          <a:p>
            <a:pPr defTabSz="914400" fontAlgn="base">
              <a:spcBef>
                <a:spcPct val="0"/>
              </a:spcBef>
              <a:spcAft>
                <a:spcPct val="0"/>
              </a:spcAft>
            </a:pPr>
            <a:endParaRPr lang="en-US" smtClean="0">
              <a:ea typeface="ＭＳ Ｐゴシック" charset="0"/>
              <a:cs typeface="ＭＳ Ｐゴシック" charset="0"/>
            </a:endParaRPr>
          </a:p>
        </p:txBody>
      </p:sp>
      <p:sp>
        <p:nvSpPr>
          <p:cNvPr id="288773"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ahoma" charset="0"/>
              </a:defRPr>
            </a:lvl1pPr>
          </a:lstStyle>
          <a:p>
            <a:pPr defTabSz="914400" fontAlgn="base">
              <a:spcBef>
                <a:spcPct val="0"/>
              </a:spcBef>
              <a:spcAft>
                <a:spcPct val="0"/>
              </a:spcAft>
            </a:pPr>
            <a:endParaRPr lang="en-US" smtClean="0">
              <a:ea typeface="ＭＳ Ｐゴシック" charset="0"/>
              <a:cs typeface="ＭＳ Ｐゴシック" charset="0"/>
            </a:endParaRPr>
          </a:p>
        </p:txBody>
      </p:sp>
      <p:sp>
        <p:nvSpPr>
          <p:cNvPr id="288774"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Tahoma" charset="0"/>
              </a:defRPr>
            </a:lvl1pPr>
          </a:lstStyle>
          <a:p>
            <a:pPr defTabSz="914400" fontAlgn="base">
              <a:spcBef>
                <a:spcPct val="0"/>
              </a:spcBef>
              <a:spcAft>
                <a:spcPct val="0"/>
              </a:spcAft>
            </a:pPr>
            <a:fld id="{6BD4856F-BF24-904A-A844-70EDA9561161}" type="slidenum">
              <a:rPr lang="en-US" smtClean="0">
                <a:ea typeface="ＭＳ Ｐゴシック" charset="0"/>
                <a:cs typeface="ＭＳ Ｐゴシック" charset="0"/>
              </a:rPr>
              <a:pPr defTabSz="914400" fontAlgn="base">
                <a:spcBef>
                  <a:spcPct val="0"/>
                </a:spcBef>
                <a:spcAft>
                  <a:spcPct val="0"/>
                </a:spcAft>
              </a:pPr>
              <a:t>‹#›</a:t>
            </a:fld>
            <a:endParaRPr lang="en-US" smtClean="0">
              <a:ea typeface="ＭＳ Ｐゴシック" charset="0"/>
              <a:cs typeface="ＭＳ Ｐゴシック" charset="0"/>
            </a:endParaRPr>
          </a:p>
        </p:txBody>
      </p:sp>
    </p:spTree>
    <p:extLst>
      <p:ext uri="{BB962C8B-B14F-4D97-AF65-F5344CB8AC3E}">
        <p14:creationId xmlns:p14="http://schemas.microsoft.com/office/powerpoint/2010/main" val="3088528394"/>
      </p:ext>
    </p:extLst>
  </p:cSld>
  <p:clrMap bg1="dk2" tx1="lt1" bg2="dk1" tx2="lt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ahoma" pitchFamily="-112" charset="-52"/>
          <a:ea typeface="ＭＳ Ｐゴシック" pitchFamily="-112" charset="-128"/>
          <a:cs typeface="ＭＳ Ｐゴシック" pitchFamily="-112" charset="-128"/>
        </a:defRPr>
      </a:lvl2pPr>
      <a:lvl3pPr algn="r" rtl="0" eaLnBrk="0" fontAlgn="base" hangingPunct="0">
        <a:spcBef>
          <a:spcPct val="0"/>
        </a:spcBef>
        <a:spcAft>
          <a:spcPct val="0"/>
        </a:spcAft>
        <a:defRPr sz="4400" i="1">
          <a:solidFill>
            <a:schemeClr val="tx2"/>
          </a:solidFill>
          <a:latin typeface="Tahoma" pitchFamily="-112" charset="-52"/>
          <a:ea typeface="ＭＳ Ｐゴシック" pitchFamily="-112" charset="-128"/>
          <a:cs typeface="ＭＳ Ｐゴシック" pitchFamily="-112" charset="-128"/>
        </a:defRPr>
      </a:lvl3pPr>
      <a:lvl4pPr algn="r" rtl="0" eaLnBrk="0" fontAlgn="base" hangingPunct="0">
        <a:spcBef>
          <a:spcPct val="0"/>
        </a:spcBef>
        <a:spcAft>
          <a:spcPct val="0"/>
        </a:spcAft>
        <a:defRPr sz="4400" i="1">
          <a:solidFill>
            <a:schemeClr val="tx2"/>
          </a:solidFill>
          <a:latin typeface="Tahoma" pitchFamily="-112" charset="-52"/>
          <a:ea typeface="ＭＳ Ｐゴシック" pitchFamily="-112" charset="-128"/>
          <a:cs typeface="ＭＳ Ｐゴシック" pitchFamily="-112" charset="-128"/>
        </a:defRPr>
      </a:lvl4pPr>
      <a:lvl5pPr algn="r" rtl="0" eaLnBrk="0" fontAlgn="base" hangingPunct="0">
        <a:spcBef>
          <a:spcPct val="0"/>
        </a:spcBef>
        <a:spcAft>
          <a:spcPct val="0"/>
        </a:spcAft>
        <a:defRPr sz="4400" i="1">
          <a:solidFill>
            <a:schemeClr val="tx2"/>
          </a:solidFill>
          <a:latin typeface="Tahoma" pitchFamily="-112" charset="-52"/>
          <a:ea typeface="ＭＳ Ｐゴシック" pitchFamily="-112" charset="-128"/>
          <a:cs typeface="ＭＳ Ｐゴシック" pitchFamily="-112" charset="-128"/>
        </a:defRPr>
      </a:lvl5pPr>
      <a:lvl6pPr marL="457200" algn="r" rtl="0" fontAlgn="base">
        <a:spcBef>
          <a:spcPct val="0"/>
        </a:spcBef>
        <a:spcAft>
          <a:spcPct val="0"/>
        </a:spcAft>
        <a:defRPr sz="4400" i="1">
          <a:solidFill>
            <a:schemeClr val="tx2"/>
          </a:solidFill>
          <a:latin typeface="Tahoma" pitchFamily="-112" charset="-52"/>
          <a:ea typeface="ＭＳ Ｐゴシック" pitchFamily="-112" charset="-128"/>
          <a:cs typeface="ＭＳ Ｐゴシック" pitchFamily="-112" charset="-128"/>
        </a:defRPr>
      </a:lvl6pPr>
      <a:lvl7pPr marL="914400" algn="r" rtl="0" fontAlgn="base">
        <a:spcBef>
          <a:spcPct val="0"/>
        </a:spcBef>
        <a:spcAft>
          <a:spcPct val="0"/>
        </a:spcAft>
        <a:defRPr sz="4400" i="1">
          <a:solidFill>
            <a:schemeClr val="tx2"/>
          </a:solidFill>
          <a:latin typeface="Tahoma" pitchFamily="-112" charset="-52"/>
          <a:ea typeface="ＭＳ Ｐゴシック" pitchFamily="-112" charset="-128"/>
          <a:cs typeface="ＭＳ Ｐゴシック" pitchFamily="-112" charset="-128"/>
        </a:defRPr>
      </a:lvl7pPr>
      <a:lvl8pPr marL="1371600" algn="r" rtl="0" fontAlgn="base">
        <a:spcBef>
          <a:spcPct val="0"/>
        </a:spcBef>
        <a:spcAft>
          <a:spcPct val="0"/>
        </a:spcAft>
        <a:defRPr sz="4400" i="1">
          <a:solidFill>
            <a:schemeClr val="tx2"/>
          </a:solidFill>
          <a:latin typeface="Tahoma" pitchFamily="-112" charset="-52"/>
          <a:ea typeface="ＭＳ Ｐゴシック" pitchFamily="-112" charset="-128"/>
          <a:cs typeface="ＭＳ Ｐゴシック" pitchFamily="-112" charset="-128"/>
        </a:defRPr>
      </a:lvl8pPr>
      <a:lvl9pPr marL="1828800" algn="r" rtl="0" fontAlgn="base">
        <a:spcBef>
          <a:spcPct val="0"/>
        </a:spcBef>
        <a:spcAft>
          <a:spcPct val="0"/>
        </a:spcAft>
        <a:defRPr sz="4400" i="1">
          <a:solidFill>
            <a:schemeClr val="tx2"/>
          </a:solidFill>
          <a:latin typeface="Tahoma" pitchFamily="-112" charset="-52"/>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charset="0"/>
        <a:buChar char="F"/>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defRPr>
      </a:lvl3pPr>
      <a:lvl4pPr marL="16002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5pPr>
      <a:lvl6pPr marL="2514600" indent="-228600" algn="l" rtl="0" fontAlgn="base">
        <a:spcBef>
          <a:spcPct val="20000"/>
        </a:spcBef>
        <a:spcAft>
          <a:spcPct val="0"/>
        </a:spcAft>
        <a:buFont typeface="Monotype Sorts" pitchFamily="-112" charset="2"/>
        <a:buChar char="F"/>
        <a:defRPr sz="2000">
          <a:solidFill>
            <a:schemeClr val="tx1"/>
          </a:solidFill>
          <a:latin typeface="+mn-lt"/>
          <a:ea typeface="+mn-ea"/>
        </a:defRPr>
      </a:lvl6pPr>
      <a:lvl7pPr marL="2971800" indent="-228600" algn="l" rtl="0" fontAlgn="base">
        <a:spcBef>
          <a:spcPct val="20000"/>
        </a:spcBef>
        <a:spcAft>
          <a:spcPct val="0"/>
        </a:spcAft>
        <a:buFont typeface="Monotype Sorts" pitchFamily="-112" charset="2"/>
        <a:buChar char="F"/>
        <a:defRPr sz="2000">
          <a:solidFill>
            <a:schemeClr val="tx1"/>
          </a:solidFill>
          <a:latin typeface="+mn-lt"/>
          <a:ea typeface="+mn-ea"/>
        </a:defRPr>
      </a:lvl7pPr>
      <a:lvl8pPr marL="3429000" indent="-228600" algn="l" rtl="0" fontAlgn="base">
        <a:spcBef>
          <a:spcPct val="20000"/>
        </a:spcBef>
        <a:spcAft>
          <a:spcPct val="0"/>
        </a:spcAft>
        <a:buFont typeface="Monotype Sorts" pitchFamily="-112" charset="2"/>
        <a:buChar char="F"/>
        <a:defRPr sz="2000">
          <a:solidFill>
            <a:schemeClr val="tx1"/>
          </a:solidFill>
          <a:latin typeface="+mn-lt"/>
          <a:ea typeface="+mn-ea"/>
        </a:defRPr>
      </a:lvl8pPr>
      <a:lvl9pPr marL="3886200" indent="-228600" algn="l" rtl="0" fontAlgn="base">
        <a:spcBef>
          <a:spcPct val="20000"/>
        </a:spcBef>
        <a:spcAft>
          <a:spcPct val="0"/>
        </a:spcAft>
        <a:buFont typeface="Monotype Sorts" pitchFamily="-112" charset="2"/>
        <a:buChar char="F"/>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102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3892"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charset="0"/>
              </a:defRPr>
            </a:lvl1pPr>
          </a:lstStyle>
          <a:p>
            <a:pPr defTabSz="914400" fontAlgn="base">
              <a:spcBef>
                <a:spcPct val="0"/>
              </a:spcBef>
              <a:spcAft>
                <a:spcPct val="0"/>
              </a:spcAft>
            </a:pPr>
            <a:endParaRPr lang="en-US" smtClean="0">
              <a:ea typeface="ＭＳ Ｐゴシック" charset="0"/>
              <a:cs typeface="ＭＳ Ｐゴシック" charset="0"/>
            </a:endParaRPr>
          </a:p>
        </p:txBody>
      </p:sp>
      <p:sp>
        <p:nvSpPr>
          <p:cNvPr id="293893"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charset="0"/>
              </a:defRPr>
            </a:lvl1pPr>
          </a:lstStyle>
          <a:p>
            <a:pPr defTabSz="914400" fontAlgn="base">
              <a:spcBef>
                <a:spcPct val="0"/>
              </a:spcBef>
              <a:spcAft>
                <a:spcPct val="0"/>
              </a:spcAft>
            </a:pPr>
            <a:endParaRPr lang="en-US" smtClean="0">
              <a:ea typeface="ＭＳ Ｐゴシック" charset="0"/>
              <a:cs typeface="ＭＳ Ｐゴシック" charset="0"/>
            </a:endParaRPr>
          </a:p>
        </p:txBody>
      </p:sp>
      <p:sp>
        <p:nvSpPr>
          <p:cNvPr id="293894"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ea typeface="Osaka" charset="0"/>
                <a:cs typeface="Osaka" charset="0"/>
              </a:defRPr>
            </a:lvl1pPr>
          </a:lstStyle>
          <a:p>
            <a:pPr defTabSz="914400" fontAlgn="base">
              <a:spcBef>
                <a:spcPct val="0"/>
              </a:spcBef>
              <a:spcAft>
                <a:spcPct val="0"/>
              </a:spcAft>
            </a:pPr>
            <a:fld id="{88EB5C32-8B09-6B4E-848B-8AAD68CB7345}" type="slidenum">
              <a:rPr lang="en-US" smtClean="0"/>
              <a:pPr defTabSz="914400" fontAlgn="base">
                <a:spcBef>
                  <a:spcPct val="0"/>
                </a:spcBef>
                <a:spcAft>
                  <a:spcPct val="0"/>
                </a:spcAft>
              </a:pPr>
              <a:t>‹#›</a:t>
            </a:fld>
            <a:endParaRPr lang="en-US" smtClean="0"/>
          </a:p>
        </p:txBody>
      </p:sp>
    </p:spTree>
    <p:extLst>
      <p:ext uri="{BB962C8B-B14F-4D97-AF65-F5344CB8AC3E}">
        <p14:creationId xmlns:p14="http://schemas.microsoft.com/office/powerpoint/2010/main" val="3788613499"/>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12"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12"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12"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12"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81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defTabSz="914400" fontAlgn="base">
              <a:spcBef>
                <a:spcPct val="0"/>
              </a:spcBef>
              <a:spcAft>
                <a:spcPct val="0"/>
              </a:spcAft>
            </a:pPr>
            <a:endParaRPr lang="en-US" smtClean="0">
              <a:ea typeface="ＭＳ Ｐゴシック" charset="0"/>
              <a:cs typeface="ＭＳ Ｐゴシック" charset="0"/>
            </a:endParaRPr>
          </a:p>
        </p:txBody>
      </p:sp>
      <p:sp>
        <p:nvSpPr>
          <p:cNvPr id="178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defTabSz="914400" fontAlgn="base">
              <a:spcBef>
                <a:spcPct val="0"/>
              </a:spcBef>
              <a:spcAft>
                <a:spcPct val="0"/>
              </a:spcAft>
            </a:pPr>
            <a:endParaRPr lang="en-US" smtClean="0">
              <a:ea typeface="ＭＳ Ｐゴシック" charset="0"/>
              <a:cs typeface="ＭＳ Ｐゴシック" charset="0"/>
            </a:endParaRPr>
          </a:p>
        </p:txBody>
      </p:sp>
      <p:sp>
        <p:nvSpPr>
          <p:cNvPr id="1781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Osaka" charset="0"/>
                <a:cs typeface="Osaka" charset="0"/>
              </a:defRPr>
            </a:lvl1pPr>
          </a:lstStyle>
          <a:p>
            <a:pPr defTabSz="914400" fontAlgn="base">
              <a:spcBef>
                <a:spcPct val="0"/>
              </a:spcBef>
              <a:spcAft>
                <a:spcPct val="0"/>
              </a:spcAft>
            </a:pPr>
            <a:fld id="{945A9131-EB10-E545-9FEA-77EAB0DCFC3A}" type="slidenum">
              <a:rPr lang="en-US" smtClean="0"/>
              <a:pPr defTabSz="914400" fontAlgn="base">
                <a:spcBef>
                  <a:spcPct val="0"/>
                </a:spcBef>
                <a:spcAft>
                  <a:spcPct val="0"/>
                </a:spcAft>
              </a:pPr>
              <a:t>‹#›</a:t>
            </a:fld>
            <a:endParaRPr lang="en-US" smtClean="0"/>
          </a:p>
        </p:txBody>
      </p:sp>
    </p:spTree>
    <p:extLst>
      <p:ext uri="{BB962C8B-B14F-4D97-AF65-F5344CB8AC3E}">
        <p14:creationId xmlns:p14="http://schemas.microsoft.com/office/powerpoint/2010/main" val="1354206748"/>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112"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112"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112"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112"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2057400" y="609600"/>
            <a:ext cx="6781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2514600" y="1981200"/>
            <a:ext cx="6324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8836" name="Rectangle 4"/>
          <p:cNvSpPr>
            <a:spLocks noGrp="1" noChangeArrowheads="1"/>
          </p:cNvSpPr>
          <p:nvPr>
            <p:ph type="dt" sz="half" idx="2"/>
          </p:nvPr>
        </p:nvSpPr>
        <p:spPr bwMode="auto">
          <a:xfrm>
            <a:off x="914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Century Gothic" charset="0"/>
                <a:cs typeface="MS Pゴシック" charset="0"/>
              </a:defRPr>
            </a:lvl1pPr>
          </a:lstStyle>
          <a:p>
            <a:pPr defTabSz="914400" fontAlgn="base">
              <a:spcBef>
                <a:spcPct val="0"/>
              </a:spcBef>
              <a:spcAft>
                <a:spcPct val="0"/>
              </a:spcAft>
            </a:pPr>
            <a:endParaRPr lang="en-US" smtClean="0">
              <a:ea typeface="ＭＳ Ｐゴシック" charset="0"/>
            </a:endParaRPr>
          </a:p>
        </p:txBody>
      </p:sp>
      <p:sp>
        <p:nvSpPr>
          <p:cNvPr id="248837" name="Rectangle 5"/>
          <p:cNvSpPr>
            <a:spLocks noGrp="1" noChangeArrowheads="1"/>
          </p:cNvSpPr>
          <p:nvPr>
            <p:ph type="ftr" sz="quarter" idx="3"/>
          </p:nvPr>
        </p:nvSpPr>
        <p:spPr bwMode="auto">
          <a:xfrm>
            <a:off x="3124200" y="6248400"/>
            <a:ext cx="3429000" cy="457200"/>
          </a:xfrm>
          <a:prstGeom prst="rect">
            <a:avLst/>
          </a:prstGeom>
          <a:noFill/>
          <a:ln>
            <a:noFill/>
          </a:ln>
          <a:effectLst>
            <a:outerShdw blurRad="63500" dist="38099" dir="2700000" algn="ctr" rotWithShape="0">
              <a:srgbClr val="FFFFFF">
                <a:alpha val="9996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Century Gothic" charset="0"/>
                <a:cs typeface="MS Pゴシック" charset="0"/>
              </a:defRPr>
            </a:lvl1pPr>
          </a:lstStyle>
          <a:p>
            <a:pPr defTabSz="914400" fontAlgn="base">
              <a:spcBef>
                <a:spcPct val="0"/>
              </a:spcBef>
              <a:spcAft>
                <a:spcPct val="0"/>
              </a:spcAft>
            </a:pPr>
            <a:endParaRPr lang="en-US" smtClean="0">
              <a:ea typeface="ＭＳ Ｐゴシック" charset="0"/>
            </a:endParaRPr>
          </a:p>
        </p:txBody>
      </p:sp>
      <p:sp>
        <p:nvSpPr>
          <p:cNvPr id="248838" name="Rectangle 6"/>
          <p:cNvSpPr>
            <a:spLocks noGrp="1" noChangeArrowheads="1"/>
          </p:cNvSpPr>
          <p:nvPr>
            <p:ph type="sldNum" sz="quarter" idx="4"/>
          </p:nvPr>
        </p:nvSpPr>
        <p:spPr bwMode="auto">
          <a:xfrm>
            <a:off x="6934200" y="6248400"/>
            <a:ext cx="1905000" cy="457200"/>
          </a:xfrm>
          <a:prstGeom prst="rect">
            <a:avLst/>
          </a:prstGeom>
          <a:noFill/>
          <a:ln>
            <a:noFill/>
          </a:ln>
          <a:effectLst>
            <a:outerShdw blurRad="63500" dist="38099" dir="2700000" algn="ctr" rotWithShape="0">
              <a:srgbClr val="FFFFFF">
                <a:alpha val="9996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Century Gothic" charset="0"/>
                <a:cs typeface="MS Pゴシック" charset="0"/>
              </a:defRPr>
            </a:lvl1pPr>
          </a:lstStyle>
          <a:p>
            <a:pPr defTabSz="914400" fontAlgn="base">
              <a:spcBef>
                <a:spcPct val="0"/>
              </a:spcBef>
              <a:spcAft>
                <a:spcPct val="0"/>
              </a:spcAft>
            </a:pPr>
            <a:fld id="{98D40AD5-8686-A543-81FC-EBC492155AFF}" type="slidenum">
              <a:rPr lang="en-US" smtClean="0">
                <a:ea typeface="ＭＳ Ｐゴシック" charset="0"/>
              </a:rPr>
              <a:pPr defTabSz="914400" fontAlgn="base">
                <a:spcBef>
                  <a:spcPct val="0"/>
                </a:spcBef>
                <a:spcAft>
                  <a:spcPct val="0"/>
                </a:spcAft>
              </a:pPr>
              <a:t>‹#›</a:t>
            </a:fld>
            <a:endParaRPr lang="en-US" smtClean="0">
              <a:ea typeface="ＭＳ Ｐゴシック" charset="0"/>
            </a:endParaRPr>
          </a:p>
        </p:txBody>
      </p:sp>
    </p:spTree>
    <p:extLst>
      <p:ext uri="{BB962C8B-B14F-4D97-AF65-F5344CB8AC3E}">
        <p14:creationId xmlns:p14="http://schemas.microsoft.com/office/powerpoint/2010/main" val="514509866"/>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hf sldNum="0" hdr="0" dt="0"/>
  <p:txStyles>
    <p:titleStyle>
      <a:lvl1pPr algn="l" rtl="0" eaLnBrk="0" fontAlgn="base" hangingPunct="0">
        <a:spcBef>
          <a:spcPct val="0"/>
        </a:spcBef>
        <a:spcAft>
          <a:spcPct val="0"/>
        </a:spcAft>
        <a:defRPr sz="4400">
          <a:solidFill>
            <a:schemeClr val="tx1"/>
          </a:solidFill>
          <a:latin typeface="+mj-lt"/>
          <a:ea typeface="ＭＳ Ｐゴシック" charset="0"/>
          <a:cs typeface="+mj-cs"/>
        </a:defRPr>
      </a:lvl1pPr>
      <a:lvl2pPr algn="l" rtl="0" eaLnBrk="0" fontAlgn="base" hangingPunct="0">
        <a:spcBef>
          <a:spcPct val="0"/>
        </a:spcBef>
        <a:spcAft>
          <a:spcPct val="0"/>
        </a:spcAft>
        <a:defRPr sz="4400">
          <a:solidFill>
            <a:schemeClr val="tx1"/>
          </a:solidFill>
          <a:latin typeface="Century Gothic" pitchFamily="-112" charset="0"/>
          <a:ea typeface="ＭＳ Ｐゴシック" charset="0"/>
          <a:cs typeface="MS Pゴシック" pitchFamily="-92" charset="-128"/>
        </a:defRPr>
      </a:lvl2pPr>
      <a:lvl3pPr algn="l" rtl="0" eaLnBrk="0" fontAlgn="base" hangingPunct="0">
        <a:spcBef>
          <a:spcPct val="0"/>
        </a:spcBef>
        <a:spcAft>
          <a:spcPct val="0"/>
        </a:spcAft>
        <a:defRPr sz="4400">
          <a:solidFill>
            <a:schemeClr val="tx1"/>
          </a:solidFill>
          <a:latin typeface="Century Gothic" pitchFamily="-112" charset="0"/>
          <a:ea typeface="ＭＳ Ｐゴシック" charset="0"/>
          <a:cs typeface="MS Pゴシック" pitchFamily="-92" charset="-128"/>
        </a:defRPr>
      </a:lvl3pPr>
      <a:lvl4pPr algn="l" rtl="0" eaLnBrk="0" fontAlgn="base" hangingPunct="0">
        <a:spcBef>
          <a:spcPct val="0"/>
        </a:spcBef>
        <a:spcAft>
          <a:spcPct val="0"/>
        </a:spcAft>
        <a:defRPr sz="4400">
          <a:solidFill>
            <a:schemeClr val="tx1"/>
          </a:solidFill>
          <a:latin typeface="Century Gothic" pitchFamily="-112" charset="0"/>
          <a:ea typeface="ＭＳ Ｐゴシック" charset="0"/>
          <a:cs typeface="MS Pゴシック" pitchFamily="-92" charset="-128"/>
        </a:defRPr>
      </a:lvl4pPr>
      <a:lvl5pPr algn="l" rtl="0" eaLnBrk="0" fontAlgn="base" hangingPunct="0">
        <a:spcBef>
          <a:spcPct val="0"/>
        </a:spcBef>
        <a:spcAft>
          <a:spcPct val="0"/>
        </a:spcAft>
        <a:defRPr sz="4400">
          <a:solidFill>
            <a:schemeClr val="tx1"/>
          </a:solidFill>
          <a:latin typeface="Century Gothic" pitchFamily="-112" charset="0"/>
          <a:ea typeface="ＭＳ Ｐゴシック" charset="0"/>
          <a:cs typeface="MS Pゴシック" pitchFamily="-92" charset="-128"/>
        </a:defRPr>
      </a:lvl5pPr>
      <a:lvl6pPr marL="457200" algn="l" rtl="0" fontAlgn="base">
        <a:spcBef>
          <a:spcPct val="0"/>
        </a:spcBef>
        <a:spcAft>
          <a:spcPct val="0"/>
        </a:spcAft>
        <a:defRPr sz="4400">
          <a:solidFill>
            <a:schemeClr val="tx1"/>
          </a:solidFill>
          <a:latin typeface="Century Gothic" pitchFamily="-112" charset="0"/>
          <a:ea typeface="MS Pゴシック" pitchFamily="-92" charset="-128"/>
          <a:cs typeface="MS Pゴシック" pitchFamily="-92" charset="-128"/>
        </a:defRPr>
      </a:lvl6pPr>
      <a:lvl7pPr marL="914400" algn="l" rtl="0" fontAlgn="base">
        <a:spcBef>
          <a:spcPct val="0"/>
        </a:spcBef>
        <a:spcAft>
          <a:spcPct val="0"/>
        </a:spcAft>
        <a:defRPr sz="4400">
          <a:solidFill>
            <a:schemeClr val="tx1"/>
          </a:solidFill>
          <a:latin typeface="Century Gothic" pitchFamily="-112" charset="0"/>
          <a:ea typeface="MS Pゴシック" pitchFamily="-92" charset="-128"/>
          <a:cs typeface="MS Pゴシック" pitchFamily="-92" charset="-128"/>
        </a:defRPr>
      </a:lvl7pPr>
      <a:lvl8pPr marL="1371600" algn="l" rtl="0" fontAlgn="base">
        <a:spcBef>
          <a:spcPct val="0"/>
        </a:spcBef>
        <a:spcAft>
          <a:spcPct val="0"/>
        </a:spcAft>
        <a:defRPr sz="4400">
          <a:solidFill>
            <a:schemeClr val="tx1"/>
          </a:solidFill>
          <a:latin typeface="Century Gothic" pitchFamily="-112" charset="0"/>
          <a:ea typeface="MS Pゴシック" pitchFamily="-92" charset="-128"/>
          <a:cs typeface="MS Pゴシック" pitchFamily="-92" charset="-128"/>
        </a:defRPr>
      </a:lvl8pPr>
      <a:lvl9pPr marL="1828800" algn="l" rtl="0" fontAlgn="base">
        <a:spcBef>
          <a:spcPct val="0"/>
        </a:spcBef>
        <a:spcAft>
          <a:spcPct val="0"/>
        </a:spcAft>
        <a:defRPr sz="4400">
          <a:solidFill>
            <a:schemeClr val="tx1"/>
          </a:solidFill>
          <a:latin typeface="Century Gothic" pitchFamily="-112" charset="0"/>
          <a:ea typeface="MS Pゴシック" pitchFamily="-92" charset="-128"/>
          <a:cs typeface="MS Pゴシック" pitchFamily="-92" charset="-128"/>
        </a:defRPr>
      </a:lvl9pPr>
    </p:titleStyle>
    <p:bodyStyle>
      <a:lvl1pPr marL="342900" indent="-342900" algn="l" rtl="0" eaLnBrk="0" fontAlgn="base" hangingPunct="0">
        <a:spcBef>
          <a:spcPct val="20000"/>
        </a:spcBef>
        <a:spcAft>
          <a:spcPct val="0"/>
        </a:spcAft>
        <a:buFont typeface="Monotype Sorts" charset="0"/>
        <a:buChar char="e"/>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Monotype Sorts" charset="0"/>
        <a:buChar char="d"/>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Monotype Sorts" charset="0"/>
        <a:buChar char="e"/>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Monotype Sorts" charset="0"/>
        <a:buChar char="d"/>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Monotype Sorts" charset="0"/>
        <a:buChar char="e"/>
        <a:defRPr sz="2000">
          <a:solidFill>
            <a:schemeClr val="tx1"/>
          </a:solidFill>
          <a:latin typeface="+mn-lt"/>
          <a:ea typeface="+mn-ea"/>
          <a:cs typeface="+mn-cs"/>
        </a:defRPr>
      </a:lvl5pPr>
      <a:lvl6pPr marL="2514600" indent="-228600" algn="l" rtl="0" fontAlgn="base">
        <a:spcBef>
          <a:spcPct val="20000"/>
        </a:spcBef>
        <a:spcAft>
          <a:spcPct val="0"/>
        </a:spcAft>
        <a:buFont typeface="Monotype Sorts" pitchFamily="-112" charset="2"/>
        <a:buChar char="e"/>
        <a:defRPr sz="2000">
          <a:solidFill>
            <a:schemeClr val="tx1"/>
          </a:solidFill>
          <a:latin typeface="+mn-lt"/>
          <a:ea typeface="+mn-ea"/>
          <a:cs typeface="+mn-cs"/>
        </a:defRPr>
      </a:lvl6pPr>
      <a:lvl7pPr marL="2971800" indent="-228600" algn="l" rtl="0" fontAlgn="base">
        <a:spcBef>
          <a:spcPct val="20000"/>
        </a:spcBef>
        <a:spcAft>
          <a:spcPct val="0"/>
        </a:spcAft>
        <a:buFont typeface="Monotype Sorts" pitchFamily="-112" charset="2"/>
        <a:buChar char="e"/>
        <a:defRPr sz="2000">
          <a:solidFill>
            <a:schemeClr val="tx1"/>
          </a:solidFill>
          <a:latin typeface="+mn-lt"/>
          <a:ea typeface="+mn-ea"/>
          <a:cs typeface="+mn-cs"/>
        </a:defRPr>
      </a:lvl7pPr>
      <a:lvl8pPr marL="3429000" indent="-228600" algn="l" rtl="0" fontAlgn="base">
        <a:spcBef>
          <a:spcPct val="20000"/>
        </a:spcBef>
        <a:spcAft>
          <a:spcPct val="0"/>
        </a:spcAft>
        <a:buFont typeface="Monotype Sorts" pitchFamily="-112" charset="2"/>
        <a:buChar char="e"/>
        <a:defRPr sz="2000">
          <a:solidFill>
            <a:schemeClr val="tx1"/>
          </a:solidFill>
          <a:latin typeface="+mn-lt"/>
          <a:ea typeface="+mn-ea"/>
          <a:cs typeface="+mn-cs"/>
        </a:defRPr>
      </a:lvl8pPr>
      <a:lvl9pPr marL="3886200" indent="-228600" algn="l" rtl="0" fontAlgn="base">
        <a:spcBef>
          <a:spcPct val="20000"/>
        </a:spcBef>
        <a:spcAft>
          <a:spcPct val="0"/>
        </a:spcAft>
        <a:buFont typeface="Monotype Sorts" pitchFamily="-112" charset="2"/>
        <a:buChar char="e"/>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9554"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79555"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79556" name="Text Box 3"/>
          <p:cNvSpPr txBox="1">
            <a:spLocks noChangeArrowheads="1"/>
          </p:cNvSpPr>
          <p:nvPr/>
        </p:nvSpPr>
        <p:spPr bwMode="auto">
          <a:xfrm>
            <a:off x="685800" y="6248400"/>
            <a:ext cx="1905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defTabSz="449263">
              <a:defRPr sz="2400">
                <a:solidFill>
                  <a:schemeClr val="tx1"/>
                </a:solidFill>
                <a:latin typeface="Comic Sans MS" charset="0"/>
                <a:ea typeface="ＭＳ Ｐゴシック" charset="0"/>
                <a:cs typeface="ＭＳ Ｐゴシック" charset="0"/>
              </a:defRPr>
            </a:lvl1pPr>
            <a:lvl2pPr marL="742950" indent="-285750" defTabSz="449263">
              <a:defRPr sz="2400">
                <a:solidFill>
                  <a:schemeClr val="tx1"/>
                </a:solidFill>
                <a:latin typeface="Comic Sans MS" charset="0"/>
                <a:ea typeface="ＭＳ Ｐゴシック" charset="0"/>
              </a:defRPr>
            </a:lvl2pPr>
            <a:lvl3pPr marL="1143000" indent="-228600" defTabSz="449263">
              <a:defRPr sz="2400">
                <a:solidFill>
                  <a:schemeClr val="tx1"/>
                </a:solidFill>
                <a:latin typeface="Comic Sans MS" charset="0"/>
                <a:ea typeface="ＭＳ Ｐゴシック" charset="0"/>
              </a:defRPr>
            </a:lvl3pPr>
            <a:lvl4pPr marL="1600200" indent="-228600" defTabSz="449263">
              <a:defRPr sz="2400">
                <a:solidFill>
                  <a:schemeClr val="tx1"/>
                </a:solidFill>
                <a:latin typeface="Comic Sans MS" charset="0"/>
                <a:ea typeface="ＭＳ Ｐゴシック" charset="0"/>
              </a:defRPr>
            </a:lvl4pPr>
            <a:lvl5pPr marL="2057400" indent="-228600" defTabSz="449263">
              <a:defRPr sz="2400">
                <a:solidFill>
                  <a:schemeClr val="tx1"/>
                </a:solidFill>
                <a:latin typeface="Comic Sans MS" charset="0"/>
                <a:ea typeface="ＭＳ Ｐゴシック" charset="0"/>
              </a:defRPr>
            </a:lvl5pPr>
            <a:lvl6pPr marL="2514600" indent="-228600" defTabSz="449263"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defTabSz="449263"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defTabSz="449263"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defTabSz="449263" eaLnBrk="0" fontAlgn="base" hangingPunct="0">
              <a:spcBef>
                <a:spcPct val="0"/>
              </a:spcBef>
              <a:spcAft>
                <a:spcPct val="0"/>
              </a:spcAft>
              <a:defRPr sz="2400">
                <a:solidFill>
                  <a:schemeClr val="tx1"/>
                </a:solidFill>
                <a:latin typeface="Comic Sans MS" charset="0"/>
                <a:ea typeface="ＭＳ Ｐゴシック" charset="0"/>
              </a:defRPr>
            </a:lvl9pPr>
          </a:lstStyle>
          <a:p>
            <a:pPr fontAlgn="base">
              <a:lnSpc>
                <a:spcPct val="93000"/>
              </a:lnSpc>
              <a:spcBef>
                <a:spcPct val="0"/>
              </a:spcBef>
              <a:spcAft>
                <a:spcPct val="0"/>
              </a:spcAft>
              <a:buClr>
                <a:srgbClr val="FFFFFF"/>
              </a:buClr>
              <a:buSzPct val="100000"/>
              <a:buFont typeface="Arial" charset="0"/>
              <a:buNone/>
              <a:defRPr/>
            </a:pPr>
            <a:endParaRPr lang="en-US" smtClean="0">
              <a:solidFill>
                <a:srgbClr val="FFFFFF"/>
              </a:solidFill>
              <a:latin typeface="Arial" charset="0"/>
            </a:endParaRPr>
          </a:p>
        </p:txBody>
      </p:sp>
      <p:sp>
        <p:nvSpPr>
          <p:cNvPr id="279557" name="Text Box 4"/>
          <p:cNvSpPr txBox="1">
            <a:spLocks noChangeArrowheads="1"/>
          </p:cNvSpPr>
          <p:nvPr/>
        </p:nvSpPr>
        <p:spPr bwMode="auto">
          <a:xfrm>
            <a:off x="3124200" y="6248400"/>
            <a:ext cx="289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defTabSz="449263">
              <a:defRPr sz="2400">
                <a:solidFill>
                  <a:schemeClr val="tx1"/>
                </a:solidFill>
                <a:latin typeface="Comic Sans MS" charset="0"/>
                <a:ea typeface="ＭＳ Ｐゴシック" charset="0"/>
                <a:cs typeface="ＭＳ Ｐゴシック" charset="0"/>
              </a:defRPr>
            </a:lvl1pPr>
            <a:lvl2pPr marL="742950" indent="-285750" defTabSz="449263">
              <a:defRPr sz="2400">
                <a:solidFill>
                  <a:schemeClr val="tx1"/>
                </a:solidFill>
                <a:latin typeface="Comic Sans MS" charset="0"/>
                <a:ea typeface="ＭＳ Ｐゴシック" charset="0"/>
              </a:defRPr>
            </a:lvl2pPr>
            <a:lvl3pPr marL="1143000" indent="-228600" defTabSz="449263">
              <a:defRPr sz="2400">
                <a:solidFill>
                  <a:schemeClr val="tx1"/>
                </a:solidFill>
                <a:latin typeface="Comic Sans MS" charset="0"/>
                <a:ea typeface="ＭＳ Ｐゴシック" charset="0"/>
              </a:defRPr>
            </a:lvl3pPr>
            <a:lvl4pPr marL="1600200" indent="-228600" defTabSz="449263">
              <a:defRPr sz="2400">
                <a:solidFill>
                  <a:schemeClr val="tx1"/>
                </a:solidFill>
                <a:latin typeface="Comic Sans MS" charset="0"/>
                <a:ea typeface="ＭＳ Ｐゴシック" charset="0"/>
              </a:defRPr>
            </a:lvl4pPr>
            <a:lvl5pPr marL="2057400" indent="-228600" defTabSz="449263">
              <a:defRPr sz="2400">
                <a:solidFill>
                  <a:schemeClr val="tx1"/>
                </a:solidFill>
                <a:latin typeface="Comic Sans MS" charset="0"/>
                <a:ea typeface="ＭＳ Ｐゴシック" charset="0"/>
              </a:defRPr>
            </a:lvl5pPr>
            <a:lvl6pPr marL="2514600" indent="-228600" defTabSz="449263"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defTabSz="449263"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defTabSz="449263"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defTabSz="449263" eaLnBrk="0" fontAlgn="base" hangingPunct="0">
              <a:spcBef>
                <a:spcPct val="0"/>
              </a:spcBef>
              <a:spcAft>
                <a:spcPct val="0"/>
              </a:spcAft>
              <a:defRPr sz="2400">
                <a:solidFill>
                  <a:schemeClr val="tx1"/>
                </a:solidFill>
                <a:latin typeface="Comic Sans MS" charset="0"/>
                <a:ea typeface="ＭＳ Ｐゴシック" charset="0"/>
              </a:defRPr>
            </a:lvl9pPr>
          </a:lstStyle>
          <a:p>
            <a:pPr fontAlgn="base">
              <a:lnSpc>
                <a:spcPct val="93000"/>
              </a:lnSpc>
              <a:spcBef>
                <a:spcPct val="0"/>
              </a:spcBef>
              <a:spcAft>
                <a:spcPct val="0"/>
              </a:spcAft>
              <a:buClr>
                <a:srgbClr val="FFFFFF"/>
              </a:buClr>
              <a:buSzPct val="100000"/>
              <a:buFont typeface="Arial" charset="0"/>
              <a:buNone/>
              <a:defRPr/>
            </a:pPr>
            <a:endParaRPr lang="en-US" smtClean="0">
              <a:solidFill>
                <a:srgbClr val="FFFFFF"/>
              </a:solidFill>
              <a:latin typeface="Arial" charset="0"/>
            </a:endParaRPr>
          </a:p>
        </p:txBody>
      </p:sp>
      <p:sp>
        <p:nvSpPr>
          <p:cNvPr id="12293"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
                <a:srgbClr val="000000"/>
              </a:buClr>
              <a:buSzPct val="100000"/>
              <a:buFont typeface="Times New Roman" charset="0"/>
              <a:buNone/>
              <a:defRPr sz="1400">
                <a:solidFill>
                  <a:srgbClr val="000000"/>
                </a:solidFill>
                <a:latin typeface="Times New Roman" charset="0"/>
              </a:defRPr>
            </a:lvl1pPr>
          </a:lstStyle>
          <a:p>
            <a:pPr defTabSz="914400" fontAlgn="base">
              <a:spcBef>
                <a:spcPct val="0"/>
              </a:spcBef>
              <a:spcAft>
                <a:spcPct val="0"/>
              </a:spcAft>
              <a:defRPr/>
            </a:pPr>
            <a:fld id="{DD1775B6-7CAB-454B-87B1-820A8F7C168E}" type="slidenum">
              <a:rPr lang="en-GB">
                <a:ea typeface="ＭＳ Ｐゴシック" charset="0"/>
                <a:cs typeface="ＭＳ Ｐゴシック" charset="0"/>
              </a:rPr>
              <a:pPr defTabSz="914400" fontAlgn="base">
                <a:spcBef>
                  <a:spcPct val="0"/>
                </a:spcBef>
                <a:spcAft>
                  <a:spcPct val="0"/>
                </a:spcAft>
                <a:defRPr/>
              </a:pPr>
              <a:t>‹#›</a:t>
            </a:fld>
            <a:endParaRPr lang="en-GB">
              <a:ea typeface="ＭＳ Ｐゴシック" charset="0"/>
              <a:cs typeface="ＭＳ Ｐゴシック" charset="0"/>
            </a:endParaRPr>
          </a:p>
        </p:txBody>
      </p:sp>
    </p:spTree>
    <p:extLst>
      <p:ext uri="{BB962C8B-B14F-4D97-AF65-F5344CB8AC3E}">
        <p14:creationId xmlns:p14="http://schemas.microsoft.com/office/powerpoint/2010/main" val="1322168008"/>
      </p:ext>
    </p:extLst>
  </p:cSld>
  <p:clrMap bg1="lt1" tx1="dk1" bg2="lt2" tx2="dk2" accent1="accent1" accent2="accent2" accent3="accent3" accent4="accent4" accent5="accent5" accent6="accent6" hlink="hlink" folHlink="folHlink"/>
  <p:sldLayoutIdLst>
    <p:sldLayoutId id="2147483828" r:id="rId1"/>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mj-lt"/>
          <a:ea typeface="+mj-ea"/>
          <a:cs typeface="ＭＳ Ｐゴシック" charset="-128"/>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Times New Roman" pitchFamily="16" charset="0"/>
          <a:ea typeface="ＭＳ Ｐゴシック" charset="-128"/>
          <a:cs typeface="ＭＳ Ｐゴシック" charset="-128"/>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Times New Roman" pitchFamily="16" charset="0"/>
          <a:ea typeface="ＭＳ Ｐゴシック" charset="-128"/>
          <a:cs typeface="ＭＳ Ｐゴシック" charset="-128"/>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Times New Roman" pitchFamily="16" charset="0"/>
          <a:ea typeface="ＭＳ Ｐゴシック" charset="-128"/>
          <a:cs typeface="ＭＳ Ｐゴシック" charset="-128"/>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Times New Roman" pitchFamily="16" charset="0"/>
          <a:ea typeface="ＭＳ Ｐゴシック" charset="-128"/>
          <a:cs typeface="ＭＳ Ｐゴシック" charset="-128"/>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a:solidFill>
            <a:srgbClr val="000000"/>
          </a:solidFill>
          <a:latin typeface="+mn-lt"/>
          <a:ea typeface="+mn-ea"/>
          <a:cs typeface="ＭＳ Ｐゴシック" charset="-128"/>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a:solidFill>
            <a:srgbClr val="000000"/>
          </a:solidFill>
          <a:latin typeface="+mn-lt"/>
          <a:ea typeface="+mn-ea"/>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a:solidFill>
            <a:srgbClr val="000000"/>
          </a:solidFill>
          <a:latin typeface="+mn-lt"/>
          <a:ea typeface="+mn-ea"/>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mn-lt"/>
          <a:ea typeface="+mn-ea"/>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mn-lt"/>
          <a:ea typeface="+mn-ea"/>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userDrawn="1"/>
        </p:nvSpPr>
        <p:spPr bwMode="auto">
          <a:xfrm>
            <a:off x="0" y="0"/>
            <a:ext cx="9144000" cy="6858000"/>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fontAlgn="base">
              <a:spcBef>
                <a:spcPct val="0"/>
              </a:spcBef>
              <a:spcAft>
                <a:spcPct val="0"/>
              </a:spcAft>
              <a:defRPr/>
            </a:pPr>
            <a:endParaRPr lang="en-US" sz="2400" kern="0">
              <a:solidFill>
                <a:srgbClr val="EAEAEA"/>
              </a:solidFill>
              <a:latin typeface="Times New Roman" pitchFamily="-111" charset="0"/>
              <a:ea typeface="SimSun" charset="0"/>
              <a:cs typeface="SimSun" charset="0"/>
            </a:endParaRPr>
          </a:p>
        </p:txBody>
      </p:sp>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defTabSz="914400" fontAlgn="base">
              <a:spcBef>
                <a:spcPct val="0"/>
              </a:spcBef>
              <a:spcAft>
                <a:spcPct val="0"/>
              </a:spcAft>
              <a:defRPr/>
            </a:pPr>
            <a:endParaRPr lang="zh-CN" altLang="en-US">
              <a:solidFill>
                <a:srgbClr val="FEFAC9"/>
              </a:solidFill>
              <a:latin typeface="Times New Roman" charset="0"/>
              <a:ea typeface="SimSun" charset="0"/>
              <a:cs typeface="SimSun" charset="0"/>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defTabSz="914400" fontAlgn="base">
              <a:spcBef>
                <a:spcPct val="0"/>
              </a:spcBef>
              <a:spcAft>
                <a:spcPct val="0"/>
              </a:spcAft>
              <a:defRPr/>
            </a:pPr>
            <a:endParaRPr lang="zh-CN" altLang="en-US">
              <a:solidFill>
                <a:srgbClr val="FEFAC9"/>
              </a:solidFill>
              <a:latin typeface="Times New Roman" charset="0"/>
              <a:ea typeface="SimSun" charset="0"/>
              <a:cs typeface="SimSun" charset="0"/>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defTabSz="914400" fontAlgn="base">
              <a:spcBef>
                <a:spcPct val="0"/>
              </a:spcBef>
              <a:spcAft>
                <a:spcPct val="0"/>
              </a:spcAft>
              <a:defRPr/>
            </a:pPr>
            <a:fld id="{A703D3F8-6D3D-2047-A10B-A9A00163AD6B}" type="slidenum">
              <a:rPr lang="zh-CN" altLang="en-US" smtClean="0">
                <a:solidFill>
                  <a:srgbClr val="FEFAC9"/>
                </a:solidFill>
                <a:latin typeface="Times New Roman" charset="0"/>
                <a:ea typeface="SimSun" charset="0"/>
                <a:cs typeface="SimSun" charset="0"/>
              </a:rPr>
              <a:pPr defTabSz="914400" fontAlgn="base">
                <a:spcBef>
                  <a:spcPct val="0"/>
                </a:spcBef>
                <a:spcAft>
                  <a:spcPct val="0"/>
                </a:spcAft>
                <a:defRPr/>
              </a:pPr>
              <a:t>‹#›</a:t>
            </a:fld>
            <a:endParaRPr lang="en-US" altLang="zh-CN">
              <a:solidFill>
                <a:srgbClr val="FEFAC9"/>
              </a:solidFill>
              <a:latin typeface="Times New Roman" charset="0"/>
              <a:ea typeface="SimSun" charset="0"/>
              <a:cs typeface="SimSun" charset="0"/>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extLst>
      <p:ext uri="{BB962C8B-B14F-4D97-AF65-F5344CB8AC3E}">
        <p14:creationId xmlns:p14="http://schemas.microsoft.com/office/powerpoint/2010/main" val="3295596999"/>
      </p:ext>
    </p:extLst>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95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2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pitchFamily="-112" charset="0"/>
                <a:ea typeface="+mn-ea"/>
                <a:cs typeface="+mn-cs"/>
              </a:defRPr>
            </a:lvl1pPr>
          </a:lstStyle>
          <a:p>
            <a:pPr defTabSz="914400" fontAlgn="base">
              <a:spcBef>
                <a:spcPct val="0"/>
              </a:spcBef>
              <a:spcAft>
                <a:spcPct val="0"/>
              </a:spcAft>
              <a:defRPr/>
            </a:pPr>
            <a:endParaRPr lang="zh-CN" altLang="en-US">
              <a:solidFill>
                <a:srgbClr val="FFFFFF"/>
              </a:solidFill>
              <a:ea typeface="Osaka"/>
              <a:cs typeface="Osaka"/>
            </a:endParaRPr>
          </a:p>
        </p:txBody>
      </p:sp>
      <p:sp>
        <p:nvSpPr>
          <p:cNvPr id="132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pitchFamily="-112" charset="0"/>
                <a:ea typeface="+mn-ea"/>
                <a:cs typeface="+mn-cs"/>
              </a:defRPr>
            </a:lvl1pPr>
          </a:lstStyle>
          <a:p>
            <a:pPr defTabSz="914400" fontAlgn="base">
              <a:spcBef>
                <a:spcPct val="0"/>
              </a:spcBef>
              <a:spcAft>
                <a:spcPct val="0"/>
              </a:spcAft>
              <a:defRPr/>
            </a:pPr>
            <a:endParaRPr lang="zh-CN" altLang="en-US">
              <a:solidFill>
                <a:srgbClr val="FFFFFF"/>
              </a:solidFill>
              <a:ea typeface="Osaka"/>
              <a:cs typeface="Osaka"/>
            </a:endParaRPr>
          </a:p>
        </p:txBody>
      </p:sp>
      <p:sp>
        <p:nvSpPr>
          <p:cNvPr id="132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Osaka" charset="-128"/>
                <a:cs typeface="Osaka" charset="-128"/>
              </a:defRPr>
            </a:lvl1pPr>
          </a:lstStyle>
          <a:p>
            <a:pPr defTabSz="914400" fontAlgn="base">
              <a:spcBef>
                <a:spcPct val="0"/>
              </a:spcBef>
              <a:spcAft>
                <a:spcPct val="0"/>
              </a:spcAft>
              <a:defRPr/>
            </a:pPr>
            <a:fld id="{A703D3F8-6D3D-2047-A10B-A9A00163AD6B}" type="slidenum">
              <a:rPr lang="zh-CN" altLang="en-US" smtClean="0">
                <a:solidFill>
                  <a:srgbClr val="FFFFFF"/>
                </a:solidFill>
              </a:rPr>
              <a:pPr defTabSz="914400" fontAlgn="base">
                <a:spcBef>
                  <a:spcPct val="0"/>
                </a:spcBef>
                <a:spcAft>
                  <a:spcPct val="0"/>
                </a:spcAft>
                <a:defRPr/>
              </a:pPr>
              <a:t>‹#›</a:t>
            </a:fld>
            <a:endParaRPr lang="en-US" altLang="zh-CN">
              <a:solidFill>
                <a:srgbClr val="FFFFFF"/>
              </a:solidFill>
            </a:endParaRPr>
          </a:p>
        </p:txBody>
      </p:sp>
      <p:sp>
        <p:nvSpPr>
          <p:cNvPr id="7" name="Rectangle 6"/>
          <p:cNvSpPr/>
          <p:nvPr userDrawn="1"/>
        </p:nvSpPr>
        <p:spPr bwMode="auto">
          <a:xfrm>
            <a:off x="0" y="0"/>
            <a:ext cx="9144000" cy="6858000"/>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fontAlgn="base">
              <a:spcBef>
                <a:spcPct val="0"/>
              </a:spcBef>
              <a:spcAft>
                <a:spcPct val="0"/>
              </a:spcAft>
              <a:defRPr/>
            </a:pPr>
            <a:endParaRPr lang="en-US" sz="2400" kern="0">
              <a:solidFill>
                <a:srgbClr val="EAEAEA"/>
              </a:solidFill>
              <a:latin typeface="Times New Roman" pitchFamily="-111" charset="0"/>
              <a:ea typeface="SimSun" charset="0"/>
              <a:cs typeface="SimSun" charset="0"/>
            </a:endParaRPr>
          </a:p>
        </p:txBody>
      </p:sp>
    </p:spTree>
    <p:extLst>
      <p:ext uri="{BB962C8B-B14F-4D97-AF65-F5344CB8AC3E}">
        <p14:creationId xmlns:p14="http://schemas.microsoft.com/office/powerpoint/2010/main" val="306512671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ransition xmlns:p14="http://schemas.microsoft.com/office/powerpoint/2010/mai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379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ＭＳ Ｐゴシック" charset="-128"/>
                <a:cs typeface="ＭＳ Ｐゴシック" charset="-128"/>
              </a:defRPr>
            </a:lvl1pPr>
          </a:lstStyle>
          <a:p>
            <a:pPr defTabSz="914400" fontAlgn="base">
              <a:spcBef>
                <a:spcPct val="0"/>
              </a:spcBef>
              <a:spcAft>
                <a:spcPct val="0"/>
              </a:spcAft>
              <a:defRPr/>
            </a:pPr>
            <a:endParaRPr lang="zh-CN"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ＭＳ Ｐゴシック" charset="-128"/>
                <a:cs typeface="ＭＳ Ｐゴシック" charset="-128"/>
              </a:defRPr>
            </a:lvl1pPr>
          </a:lstStyle>
          <a:p>
            <a:pPr defTabSz="914400" fontAlgn="base">
              <a:spcBef>
                <a:spcPct val="0"/>
              </a:spcBef>
              <a:spcAft>
                <a:spcPct val="0"/>
              </a:spcAft>
              <a:defRPr/>
            </a:pPr>
            <a:endParaRPr lang="zh-CN"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ea typeface="ＭＳ Ｐゴシック" charset="0"/>
                <a:cs typeface="ＭＳ Ｐゴシック" charset="0"/>
              </a:defRPr>
            </a:lvl1pPr>
          </a:lstStyle>
          <a:p>
            <a:pPr defTabSz="914400" fontAlgn="base">
              <a:spcBef>
                <a:spcPct val="0"/>
              </a:spcBef>
              <a:spcAft>
                <a:spcPct val="0"/>
              </a:spcAft>
              <a:defRPr/>
            </a:pPr>
            <a:fld id="{B1A5A5C9-507C-DB44-9C74-D58949136E8D}" type="slidenum">
              <a:rPr lang="zh-CN" altLang="en-US"/>
              <a:pPr defTabSz="914400" fontAlgn="base">
                <a:spcBef>
                  <a:spcPct val="0"/>
                </a:spcBef>
                <a:spcAft>
                  <a:spcPct val="0"/>
                </a:spcAft>
                <a:defRPr/>
              </a:pPr>
              <a:t>‹#›</a:t>
            </a:fld>
            <a:endParaRPr lang="en-US" altLang="zh-CN"/>
          </a:p>
        </p:txBody>
      </p:sp>
    </p:spTree>
    <p:extLst>
      <p:ext uri="{BB962C8B-B14F-4D97-AF65-F5344CB8AC3E}">
        <p14:creationId xmlns:p14="http://schemas.microsoft.com/office/powerpoint/2010/main" val="377832730"/>
      </p:ext>
    </p:extLst>
  </p:cSld>
  <p:clrMap bg1="lt1" tx1="dk1" bg2="lt2" tx2="dk2" accent1="accent1" accent2="accent2" accent3="accent3" accent4="accent4" accent5="accent5" accent6="accent6" hlink="hlink" folHlink="folHlink"/>
  <p:sldLayoutIdLst>
    <p:sldLayoutId id="214748381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0"/>
          <a:cs typeface="Geneva"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userDrawn="1"/>
        </p:nvSpPr>
        <p:spPr bwMode="auto">
          <a:xfrm>
            <a:off x="0" y="0"/>
            <a:ext cx="9144000" cy="6858000"/>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fontAlgn="base">
              <a:spcBef>
                <a:spcPct val="0"/>
              </a:spcBef>
              <a:spcAft>
                <a:spcPct val="0"/>
              </a:spcAft>
              <a:defRPr/>
            </a:pPr>
            <a:endParaRPr lang="en-US" sz="2400" kern="0">
              <a:solidFill>
                <a:srgbClr val="EAEAEA"/>
              </a:solidFill>
              <a:latin typeface="Times New Roman" pitchFamily="-111" charset="0"/>
              <a:ea typeface="SimSun" charset="0"/>
              <a:cs typeface="SimSun" charset="0"/>
            </a:endParaRPr>
          </a:p>
        </p:txBody>
      </p:sp>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defTabSz="914400" fontAlgn="base">
              <a:spcBef>
                <a:spcPct val="0"/>
              </a:spcBef>
              <a:spcAft>
                <a:spcPct val="0"/>
              </a:spcAft>
              <a:defRPr/>
            </a:pPr>
            <a:endParaRPr lang="zh-CN" altLang="en-US">
              <a:solidFill>
                <a:srgbClr val="FEFAC9"/>
              </a:solidFill>
              <a:latin typeface="Times New Roman" charset="0"/>
              <a:ea typeface="SimSun" charset="0"/>
              <a:cs typeface="SimSun" charset="0"/>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defTabSz="914400" fontAlgn="base">
              <a:spcBef>
                <a:spcPct val="0"/>
              </a:spcBef>
              <a:spcAft>
                <a:spcPct val="0"/>
              </a:spcAft>
              <a:defRPr/>
            </a:pPr>
            <a:endParaRPr lang="zh-CN" altLang="en-US">
              <a:solidFill>
                <a:srgbClr val="FEFAC9"/>
              </a:solidFill>
              <a:latin typeface="Times New Roman" charset="0"/>
              <a:ea typeface="SimSun" charset="0"/>
              <a:cs typeface="SimSun" charset="0"/>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defTabSz="914400" fontAlgn="base">
              <a:spcBef>
                <a:spcPct val="0"/>
              </a:spcBef>
              <a:spcAft>
                <a:spcPct val="0"/>
              </a:spcAft>
              <a:defRPr/>
            </a:pPr>
            <a:fld id="{A703D3F8-6D3D-2047-A10B-A9A00163AD6B}" type="slidenum">
              <a:rPr lang="zh-CN" altLang="en-US" smtClean="0">
                <a:solidFill>
                  <a:srgbClr val="FEFAC9"/>
                </a:solidFill>
                <a:latin typeface="Times New Roman" charset="0"/>
                <a:ea typeface="SimSun" charset="0"/>
                <a:cs typeface="SimSun" charset="0"/>
              </a:rPr>
              <a:pPr defTabSz="914400" fontAlgn="base">
                <a:spcBef>
                  <a:spcPct val="0"/>
                </a:spcBef>
                <a:spcAft>
                  <a:spcPct val="0"/>
                </a:spcAft>
                <a:defRPr/>
              </a:pPr>
              <a:t>‹#›</a:t>
            </a:fld>
            <a:endParaRPr lang="en-US" altLang="zh-CN">
              <a:solidFill>
                <a:srgbClr val="FEFAC9"/>
              </a:solidFill>
              <a:latin typeface="Times New Roman" charset="0"/>
              <a:ea typeface="SimSun" charset="0"/>
              <a:cs typeface="SimSun" charset="0"/>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extLst>
      <p:ext uri="{BB962C8B-B14F-4D97-AF65-F5344CB8AC3E}">
        <p14:creationId xmlns:p14="http://schemas.microsoft.com/office/powerpoint/2010/main" val="1935326063"/>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SimSun" pitchFamily="2" charset="-122"/>
              </a:defRPr>
            </a:lvl1pPr>
          </a:lstStyle>
          <a:p>
            <a:pPr defTabSz="914400" eaLnBrk="0" fontAlgn="base" hangingPunct="0">
              <a:spcBef>
                <a:spcPct val="0"/>
              </a:spcBef>
              <a:spcAft>
                <a:spcPct val="0"/>
              </a:spcAft>
            </a:pPr>
            <a:endParaRPr lang="en-US" altLang="zh-CN">
              <a:solidFill>
                <a:srgbClr val="000000"/>
              </a:solidFill>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SimSun" pitchFamily="2" charset="-122"/>
              </a:defRPr>
            </a:lvl1pPr>
          </a:lstStyle>
          <a:p>
            <a:pPr defTabSz="914400" eaLnBrk="0" fontAlgn="base" hangingPunct="0">
              <a:spcBef>
                <a:spcPct val="0"/>
              </a:spcBef>
              <a:spcAft>
                <a:spcPct val="0"/>
              </a:spcAft>
            </a:pPr>
            <a:endParaRPr lang="en-US" altLang="zh-CN">
              <a:solidFill>
                <a:srgbClr val="000000"/>
              </a:solidFill>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ea typeface="SimSun" pitchFamily="2" charset="-122"/>
              </a:defRPr>
            </a:lvl1pPr>
          </a:lstStyle>
          <a:p>
            <a:pPr defTabSz="914400" eaLnBrk="0" fontAlgn="base" hangingPunct="0">
              <a:spcBef>
                <a:spcPct val="0"/>
              </a:spcBef>
              <a:spcAft>
                <a:spcPct val="0"/>
              </a:spcAft>
            </a:pPr>
            <a:fld id="{D4F5E788-C1A5-4026-BB5E-DACD1872547B}" type="slidenum">
              <a:rPr lang="en-US" altLang="zh-CN">
                <a:solidFill>
                  <a:srgbClr val="000000"/>
                </a:solidFill>
                <a:cs typeface="ＭＳ Ｐゴシック" charset="0"/>
              </a:rPr>
              <a:pPr defTabSz="914400" eaLnBrk="0" fontAlgn="base" hangingPunct="0">
                <a:spcBef>
                  <a:spcPct val="0"/>
                </a:spcBef>
                <a:spcAft>
                  <a:spcPct val="0"/>
                </a:spcAft>
              </a:pPr>
              <a:t>‹#›</a:t>
            </a:fld>
            <a:endParaRPr lang="en-US" altLang="zh-CN">
              <a:solidFill>
                <a:srgbClr val="000000"/>
              </a:solidFill>
              <a:cs typeface="ＭＳ Ｐゴシック" charset="0"/>
            </a:endParaRPr>
          </a:p>
        </p:txBody>
      </p:sp>
    </p:spTree>
    <p:extLst>
      <p:ext uri="{BB962C8B-B14F-4D97-AF65-F5344CB8AC3E}">
        <p14:creationId xmlns:p14="http://schemas.microsoft.com/office/powerpoint/2010/main" val="54213268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bwMode="auto">
          <a:xfrm>
            <a:off x="2362200" y="304800"/>
            <a:ext cx="6248400" cy="1447800"/>
          </a:xfrm>
          <a:prstGeom prst="rect">
            <a:avLst/>
          </a:prstGeom>
          <a:noFill/>
          <a:ln w="9525">
            <a:noFill/>
            <a:miter lim="800000"/>
            <a:headEnd/>
            <a:tailEnd/>
          </a:ln>
          <a:effectLst>
            <a:outerShdw dist="35921" dir="2700000" algn="ctr" rotWithShape="0">
              <a:srgbClr val="FFFFFF">
                <a:alpha val="99962"/>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2362200" y="1981200"/>
            <a:ext cx="6477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71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ea typeface="+mn-ea"/>
              </a:defRPr>
            </a:lvl1pPr>
          </a:lstStyle>
          <a:p>
            <a:pPr defTabSz="914400" eaLnBrk="0" fontAlgn="base" hangingPunct="0">
              <a:spcBef>
                <a:spcPct val="0"/>
              </a:spcBef>
              <a:spcAft>
                <a:spcPct val="0"/>
              </a:spcAft>
              <a:defRPr/>
            </a:pPr>
            <a:endParaRPr lang="en-US">
              <a:solidFill>
                <a:srgbClr val="000000"/>
              </a:solidFill>
              <a:latin typeface="Times"/>
              <a:cs typeface="ＭＳ Ｐゴシック" charset="0"/>
            </a:endParaRPr>
          </a:p>
        </p:txBody>
      </p:sp>
      <p:sp>
        <p:nvSpPr>
          <p:cNvPr id="177157" name="Rectangle 5"/>
          <p:cNvSpPr>
            <a:spLocks noGrp="1" noChangeArrowheads="1"/>
          </p:cNvSpPr>
          <p:nvPr>
            <p:ph type="ftr" sz="quarter" idx="3"/>
          </p:nvPr>
        </p:nvSpPr>
        <p:spPr bwMode="auto">
          <a:xfrm>
            <a:off x="3124200" y="624840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ea typeface="+mn-ea"/>
              </a:defRPr>
            </a:lvl1pPr>
          </a:lstStyle>
          <a:p>
            <a:pPr defTabSz="914400" eaLnBrk="0" fontAlgn="base" hangingPunct="0">
              <a:spcBef>
                <a:spcPct val="0"/>
              </a:spcBef>
              <a:spcAft>
                <a:spcPct val="0"/>
              </a:spcAft>
              <a:defRPr/>
            </a:pPr>
            <a:endParaRPr lang="en-US">
              <a:solidFill>
                <a:srgbClr val="000000"/>
              </a:solidFill>
              <a:latin typeface="Times"/>
              <a:cs typeface="ＭＳ Ｐゴシック" charset="0"/>
            </a:endParaRPr>
          </a:p>
        </p:txBody>
      </p:sp>
      <p:sp>
        <p:nvSpPr>
          <p:cNvPr id="177158" name="Rectangle 6"/>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pPr defTabSz="914400" eaLnBrk="0" fontAlgn="base" hangingPunct="0">
              <a:spcBef>
                <a:spcPct val="0"/>
              </a:spcBef>
              <a:spcAft>
                <a:spcPct val="0"/>
              </a:spcAft>
            </a:pPr>
            <a:fld id="{74610014-F65A-244F-9398-9D72E04E1A96}" type="slidenum">
              <a:rPr lang="en-US" smtClean="0">
                <a:solidFill>
                  <a:srgbClr val="000000"/>
                </a:solidFill>
                <a:ea typeface="ＭＳ Ｐゴシック" charset="0"/>
                <a:cs typeface="ＭＳ Ｐゴシック" charset="0"/>
              </a:rPr>
              <a:pPr defTabSz="914400" eaLnBrk="0" fontAlgn="base" hangingPunct="0">
                <a:spcBef>
                  <a:spcPct val="0"/>
                </a:spcBef>
                <a:spcAft>
                  <a:spcPct val="0"/>
                </a:spcAft>
              </a:pPr>
              <a:t>‹#›</a:t>
            </a:fld>
            <a:endParaRPr lang="en-US" smtClean="0">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194745939"/>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mj-cs"/>
        </a:defRPr>
      </a:lvl1pPr>
      <a:lvl2pPr algn="r" rtl="0" eaLnBrk="0" fontAlgn="base" hangingPunct="0">
        <a:spcBef>
          <a:spcPct val="0"/>
        </a:spcBef>
        <a:spcAft>
          <a:spcPct val="0"/>
        </a:spcAft>
        <a:defRPr sz="4400" i="1">
          <a:solidFill>
            <a:schemeClr val="tx2"/>
          </a:solidFill>
          <a:latin typeface="Times" pitchFamily="18" charset="0"/>
          <a:ea typeface="ＭＳ Ｐゴシック" charset="0"/>
        </a:defRPr>
      </a:lvl2pPr>
      <a:lvl3pPr algn="r" rtl="0" eaLnBrk="0" fontAlgn="base" hangingPunct="0">
        <a:spcBef>
          <a:spcPct val="0"/>
        </a:spcBef>
        <a:spcAft>
          <a:spcPct val="0"/>
        </a:spcAft>
        <a:defRPr sz="4400" i="1">
          <a:solidFill>
            <a:schemeClr val="tx2"/>
          </a:solidFill>
          <a:latin typeface="Times" pitchFamily="18" charset="0"/>
          <a:ea typeface="ＭＳ Ｐゴシック" charset="0"/>
        </a:defRPr>
      </a:lvl3pPr>
      <a:lvl4pPr algn="r" rtl="0" eaLnBrk="0" fontAlgn="base" hangingPunct="0">
        <a:spcBef>
          <a:spcPct val="0"/>
        </a:spcBef>
        <a:spcAft>
          <a:spcPct val="0"/>
        </a:spcAft>
        <a:defRPr sz="4400" i="1">
          <a:solidFill>
            <a:schemeClr val="tx2"/>
          </a:solidFill>
          <a:latin typeface="Times" pitchFamily="18" charset="0"/>
          <a:ea typeface="ＭＳ Ｐゴシック" charset="0"/>
        </a:defRPr>
      </a:lvl4pPr>
      <a:lvl5pPr algn="r" rtl="0" eaLnBrk="0" fontAlgn="base" hangingPunct="0">
        <a:spcBef>
          <a:spcPct val="0"/>
        </a:spcBef>
        <a:spcAft>
          <a:spcPct val="0"/>
        </a:spcAft>
        <a:defRPr sz="4400" i="1">
          <a:solidFill>
            <a:schemeClr val="tx2"/>
          </a:solidFill>
          <a:latin typeface="Times" pitchFamily="18" charset="0"/>
          <a:ea typeface="ＭＳ Ｐゴシック" charset="0"/>
        </a:defRPr>
      </a:lvl5pPr>
      <a:lvl6pPr marL="457200" algn="r" rtl="0" fontAlgn="base">
        <a:spcBef>
          <a:spcPct val="0"/>
        </a:spcBef>
        <a:spcAft>
          <a:spcPct val="0"/>
        </a:spcAft>
        <a:defRPr sz="4400" i="1">
          <a:solidFill>
            <a:schemeClr val="tx2"/>
          </a:solidFill>
          <a:latin typeface="Times" pitchFamily="18" charset="0"/>
        </a:defRPr>
      </a:lvl6pPr>
      <a:lvl7pPr marL="914400" algn="r" rtl="0" fontAlgn="base">
        <a:spcBef>
          <a:spcPct val="0"/>
        </a:spcBef>
        <a:spcAft>
          <a:spcPct val="0"/>
        </a:spcAft>
        <a:defRPr sz="4400" i="1">
          <a:solidFill>
            <a:schemeClr val="tx2"/>
          </a:solidFill>
          <a:latin typeface="Times" pitchFamily="18" charset="0"/>
        </a:defRPr>
      </a:lvl7pPr>
      <a:lvl8pPr marL="1371600" algn="r" rtl="0" fontAlgn="base">
        <a:spcBef>
          <a:spcPct val="0"/>
        </a:spcBef>
        <a:spcAft>
          <a:spcPct val="0"/>
        </a:spcAft>
        <a:defRPr sz="4400" i="1">
          <a:solidFill>
            <a:schemeClr val="tx2"/>
          </a:solidFill>
          <a:latin typeface="Times" pitchFamily="18" charset="0"/>
        </a:defRPr>
      </a:lvl8pPr>
      <a:lvl9pPr marL="1828800" algn="r" rtl="0" fontAlgn="base">
        <a:spcBef>
          <a:spcPct val="0"/>
        </a:spcBef>
        <a:spcAft>
          <a:spcPct val="0"/>
        </a:spcAft>
        <a:defRPr sz="4400" i="1">
          <a:solidFill>
            <a:schemeClr val="tx2"/>
          </a:solidFill>
          <a:latin typeface="Times" pitchFamily="18" charset="0"/>
        </a:defRPr>
      </a:lvl9pPr>
    </p:titleStyle>
    <p:bodyStyle>
      <a:lvl1pPr marL="342900" indent="-342900" algn="l" rtl="0" eaLnBrk="0" fontAlgn="base" hangingPunct="0">
        <a:spcBef>
          <a:spcPct val="20000"/>
        </a:spcBef>
        <a:spcAft>
          <a:spcPct val="0"/>
        </a:spcAft>
        <a:buFont typeface="Wingdings" charset="0"/>
        <a:buChar char="w"/>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Wingdings" charset="0"/>
        <a:buChar char="w"/>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Font typeface="Wingdings" charset="0"/>
        <a:buChar char="w"/>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Font typeface="Wingdings" charset="0"/>
        <a:buChar char="w"/>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Font typeface="Wingdings" charset="0"/>
        <a:buChar char="w"/>
        <a:defRPr sz="2000">
          <a:solidFill>
            <a:schemeClr val="tx1"/>
          </a:solidFill>
          <a:latin typeface="+mn-lt"/>
          <a:ea typeface="ＭＳ Ｐゴシック" charset="0"/>
        </a:defRPr>
      </a:lvl5pPr>
      <a:lvl6pPr marL="2514600" indent="-228600" algn="l" rtl="0" fontAlgn="base">
        <a:spcBef>
          <a:spcPct val="20000"/>
        </a:spcBef>
        <a:spcAft>
          <a:spcPct val="0"/>
        </a:spcAft>
        <a:buFont typeface="Wingdings" pitchFamily="2" charset="2"/>
        <a:buChar char="w"/>
        <a:defRPr sz="2000">
          <a:solidFill>
            <a:schemeClr val="tx1"/>
          </a:solidFill>
          <a:latin typeface="+mn-lt"/>
        </a:defRPr>
      </a:lvl6pPr>
      <a:lvl7pPr marL="2971800" indent="-228600" algn="l" rtl="0" fontAlgn="base">
        <a:spcBef>
          <a:spcPct val="20000"/>
        </a:spcBef>
        <a:spcAft>
          <a:spcPct val="0"/>
        </a:spcAft>
        <a:buFont typeface="Wingdings" pitchFamily="2" charset="2"/>
        <a:buChar char="w"/>
        <a:defRPr sz="2000">
          <a:solidFill>
            <a:schemeClr val="tx1"/>
          </a:solidFill>
          <a:latin typeface="+mn-lt"/>
        </a:defRPr>
      </a:lvl7pPr>
      <a:lvl8pPr marL="3429000" indent="-228600" algn="l" rtl="0" fontAlgn="base">
        <a:spcBef>
          <a:spcPct val="20000"/>
        </a:spcBef>
        <a:spcAft>
          <a:spcPct val="0"/>
        </a:spcAft>
        <a:buFont typeface="Wingdings" pitchFamily="2" charset="2"/>
        <a:buChar char="w"/>
        <a:defRPr sz="2000">
          <a:solidFill>
            <a:schemeClr val="tx1"/>
          </a:solidFill>
          <a:latin typeface="+mn-lt"/>
        </a:defRPr>
      </a:lvl8pPr>
      <a:lvl9pPr marL="3886200" indent="-228600" algn="l" rtl="0" fontAlgn="base">
        <a:spcBef>
          <a:spcPct val="20000"/>
        </a:spcBef>
        <a:spcAft>
          <a:spcPct val="0"/>
        </a:spcAft>
        <a:buFont typeface="Wingdings" pitchFamily="2" charset="2"/>
        <a:buChar char="w"/>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37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ea typeface="+mn-ea"/>
              </a:defRPr>
            </a:lvl1pPr>
          </a:lstStyle>
          <a:p>
            <a:pPr defTabSz="914400" eaLnBrk="0" fontAlgn="base" hangingPunct="0">
              <a:spcBef>
                <a:spcPct val="0"/>
              </a:spcBef>
              <a:spcAft>
                <a:spcPct val="0"/>
              </a:spcAft>
              <a:defRPr/>
            </a:pPr>
            <a:endParaRPr lang="en-US">
              <a:solidFill>
                <a:srgbClr val="000000"/>
              </a:solidFill>
              <a:latin typeface="Times"/>
              <a:cs typeface="ＭＳ Ｐゴシック" charset="0"/>
            </a:endParaRPr>
          </a:p>
        </p:txBody>
      </p:sp>
      <p:sp>
        <p:nvSpPr>
          <p:cNvPr id="737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ea typeface="+mn-ea"/>
              </a:defRPr>
            </a:lvl1pPr>
          </a:lstStyle>
          <a:p>
            <a:pPr defTabSz="914400" eaLnBrk="0" fontAlgn="base" hangingPunct="0">
              <a:spcBef>
                <a:spcPct val="0"/>
              </a:spcBef>
              <a:spcAft>
                <a:spcPct val="0"/>
              </a:spcAft>
              <a:defRPr/>
            </a:pPr>
            <a:endParaRPr lang="en-US">
              <a:solidFill>
                <a:srgbClr val="000000"/>
              </a:solidFill>
              <a:latin typeface="Times"/>
              <a:cs typeface="ＭＳ Ｐゴシック" charset="0"/>
            </a:endParaRPr>
          </a:p>
        </p:txBody>
      </p:sp>
      <p:sp>
        <p:nvSpPr>
          <p:cNvPr id="737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pPr defTabSz="914400" eaLnBrk="0" fontAlgn="base" hangingPunct="0">
              <a:spcBef>
                <a:spcPct val="0"/>
              </a:spcBef>
              <a:spcAft>
                <a:spcPct val="0"/>
              </a:spcAft>
            </a:pPr>
            <a:fld id="{DB828AF1-749D-4C49-BD52-D6E7057E5F3F}" type="slidenum">
              <a:rPr lang="en-US" smtClean="0">
                <a:solidFill>
                  <a:srgbClr val="000000"/>
                </a:solidFill>
                <a:ea typeface="ＭＳ Ｐゴシック" charset="0"/>
                <a:cs typeface="ＭＳ Ｐゴシック" charset="0"/>
              </a:rPr>
              <a:pPr defTabSz="914400" eaLnBrk="0" fontAlgn="base" hangingPunct="0">
                <a:spcBef>
                  <a:spcPct val="0"/>
                </a:spcBef>
                <a:spcAft>
                  <a:spcPct val="0"/>
                </a:spcAft>
              </a:pPr>
              <a:t>‹#›</a:t>
            </a:fld>
            <a:endParaRPr lang="en-US" smtClean="0">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2704322217"/>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pitchFamily="18" charset="0"/>
          <a:ea typeface="ＭＳ Ｐゴシック" charset="0"/>
        </a:defRPr>
      </a:lvl2pPr>
      <a:lvl3pPr algn="ctr" rtl="0" eaLnBrk="0" fontAlgn="base" hangingPunct="0">
        <a:spcBef>
          <a:spcPct val="0"/>
        </a:spcBef>
        <a:spcAft>
          <a:spcPct val="0"/>
        </a:spcAft>
        <a:defRPr sz="4400">
          <a:solidFill>
            <a:schemeClr val="tx2"/>
          </a:solidFill>
          <a:latin typeface="Times" pitchFamily="18" charset="0"/>
          <a:ea typeface="ＭＳ Ｐゴシック" charset="0"/>
        </a:defRPr>
      </a:lvl3pPr>
      <a:lvl4pPr algn="ctr" rtl="0" eaLnBrk="0" fontAlgn="base" hangingPunct="0">
        <a:spcBef>
          <a:spcPct val="0"/>
        </a:spcBef>
        <a:spcAft>
          <a:spcPct val="0"/>
        </a:spcAft>
        <a:defRPr sz="4400">
          <a:solidFill>
            <a:schemeClr val="tx2"/>
          </a:solidFill>
          <a:latin typeface="Times" pitchFamily="18" charset="0"/>
          <a:ea typeface="ＭＳ Ｐゴシック" charset="0"/>
        </a:defRPr>
      </a:lvl4pPr>
      <a:lvl5pPr algn="ctr" rtl="0" eaLnBrk="0" fontAlgn="base" hangingPunct="0">
        <a:spcBef>
          <a:spcPct val="0"/>
        </a:spcBef>
        <a:spcAft>
          <a:spcPct val="0"/>
        </a:spcAft>
        <a:defRPr sz="4400">
          <a:solidFill>
            <a:schemeClr val="tx2"/>
          </a:solidFill>
          <a:latin typeface="Times" pitchFamily="18" charset="0"/>
          <a:ea typeface="ＭＳ Ｐゴシック"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4.png"/><Relationship Id="rId1" Type="http://schemas.openxmlformats.org/officeDocument/2006/relationships/themeOverride" Target="../theme/themeOverride1.xml"/><Relationship Id="rId2"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9.xml"/><Relationship Id="rId3"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8.xml"/><Relationship Id="rId2"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6.xml"/><Relationship Id="rId2" Type="http://schemas.openxmlformats.org/officeDocument/2006/relationships/notesSlide" Target="../notesSlides/notesSlide20.xml"/><Relationship Id="rId3"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8.xml"/><Relationship Id="rId2"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notesSlide" Target="../notesSlides/notesSlide22.xml"/><Relationship Id="rId3"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1.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2.xml"/><Relationship Id="rId2" Type="http://schemas.openxmlformats.org/officeDocument/2006/relationships/notesSlide" Target="../notesSlides/notesSlide24.xml"/><Relationship Id="rId3"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25.xml"/><Relationship Id="rId3"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26.xml"/><Relationship Id="rId3" Type="http://schemas.openxmlformats.org/officeDocument/2006/relationships/image" Target="../media/image2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image" Target="../media/image3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image" Target="../media/image3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5" name="Rectangle 4"/>
          <p:cNvSpPr>
            <a:spLocks noChangeArrowheads="1"/>
          </p:cNvSpPr>
          <p:nvPr/>
        </p:nvSpPr>
        <p:spPr bwMode="auto">
          <a:xfrm>
            <a:off x="0" y="0"/>
            <a:ext cx="9144000" cy="6858000"/>
          </a:xfrm>
          <a:prstGeom prst="rect">
            <a:avLst/>
          </a:prstGeom>
          <a:solidFill>
            <a:srgbClr val="002E69"/>
          </a:solidFill>
          <a:ln w="9525">
            <a:solidFill>
              <a:schemeClr val="tx1"/>
            </a:solidFill>
            <a:round/>
            <a:headEnd/>
            <a:tailEnd/>
          </a:ln>
        </p:spPr>
        <p:txBody>
          <a:bodyPr wrap="none"/>
          <a:lstStyle/>
          <a:p>
            <a:pPr defTabSz="914400" fontAlgn="base">
              <a:spcBef>
                <a:spcPct val="0"/>
              </a:spcBef>
              <a:spcAft>
                <a:spcPct val="0"/>
              </a:spcAft>
            </a:pPr>
            <a:endParaRPr lang="zh-CN" altLang="en-US" sz="2400">
              <a:solidFill>
                <a:prstClr val="white"/>
              </a:solidFill>
              <a:latin typeface="Times New Roman" charset="0"/>
              <a:ea typeface="Osaka" charset="0"/>
              <a:cs typeface="Osaka" charset="0"/>
            </a:endParaRPr>
          </a:p>
        </p:txBody>
      </p:sp>
      <p:sp>
        <p:nvSpPr>
          <p:cNvPr id="692226" name="Striped Right Arrow 3"/>
          <p:cNvSpPr>
            <a:spLocks/>
          </p:cNvSpPr>
          <p:nvPr/>
        </p:nvSpPr>
        <p:spPr bwMode="auto">
          <a:xfrm>
            <a:off x="3581400" y="0"/>
            <a:ext cx="5562600" cy="6858000"/>
          </a:xfrm>
          <a:custGeom>
            <a:avLst/>
            <a:gdLst>
              <a:gd name="T0" fmla="*/ 2781300 w 5562600"/>
              <a:gd name="T1" fmla="*/ 0 h 6858000"/>
              <a:gd name="T2" fmla="*/ 0 w 5562600"/>
              <a:gd name="T3" fmla="*/ 3429000 h 6858000"/>
              <a:gd name="T4" fmla="*/ 2781300 w 5562600"/>
              <a:gd name="T5" fmla="*/ 6858000 h 6858000"/>
              <a:gd name="T6" fmla="*/ 5562600 w 5562600"/>
              <a:gd name="T7" fmla="*/ 3429000 h 6858000"/>
              <a:gd name="T8" fmla="*/ 0 60000 65536"/>
              <a:gd name="T9" fmla="*/ 0 60000 65536"/>
              <a:gd name="T10" fmla="*/ 0 60000 65536"/>
              <a:gd name="T11" fmla="*/ 0 60000 65536"/>
              <a:gd name="T12" fmla="*/ 869156 w 5562600"/>
              <a:gd name="T13" fmla="*/ 1714500 h 6858000"/>
              <a:gd name="T14" fmla="*/ 4171950 w 5562600"/>
              <a:gd name="T15" fmla="*/ 5143500 h 6858000"/>
            </a:gdLst>
            <a:ahLst/>
            <a:cxnLst>
              <a:cxn ang="T8">
                <a:pos x="T0" y="T1"/>
              </a:cxn>
              <a:cxn ang="T9">
                <a:pos x="T2" y="T3"/>
              </a:cxn>
              <a:cxn ang="T10">
                <a:pos x="T4" y="T5"/>
              </a:cxn>
              <a:cxn ang="T11">
                <a:pos x="T6" y="T7"/>
              </a:cxn>
            </a:cxnLst>
            <a:rect l="T12" t="T13" r="T14" b="T15"/>
            <a:pathLst>
              <a:path w="5562600" h="6858000">
                <a:moveTo>
                  <a:pt x="0" y="1714500"/>
                </a:moveTo>
                <a:lnTo>
                  <a:pt x="173831" y="1714500"/>
                </a:lnTo>
                <a:lnTo>
                  <a:pt x="173831" y="5143500"/>
                </a:lnTo>
                <a:lnTo>
                  <a:pt x="0" y="5143500"/>
                </a:lnTo>
                <a:lnTo>
                  <a:pt x="0" y="1714500"/>
                </a:lnTo>
                <a:close/>
                <a:moveTo>
                  <a:pt x="347663" y="1714500"/>
                </a:moveTo>
                <a:lnTo>
                  <a:pt x="695325" y="1714500"/>
                </a:lnTo>
                <a:lnTo>
                  <a:pt x="695325" y="5143500"/>
                </a:lnTo>
                <a:lnTo>
                  <a:pt x="347663" y="5143500"/>
                </a:lnTo>
                <a:lnTo>
                  <a:pt x="347663" y="1714500"/>
                </a:lnTo>
                <a:close/>
                <a:moveTo>
                  <a:pt x="869156" y="1714500"/>
                </a:moveTo>
                <a:lnTo>
                  <a:pt x="2781300" y="1714500"/>
                </a:lnTo>
                <a:lnTo>
                  <a:pt x="2781300" y="0"/>
                </a:lnTo>
                <a:lnTo>
                  <a:pt x="5562600" y="3429000"/>
                </a:lnTo>
                <a:lnTo>
                  <a:pt x="2781300" y="6858000"/>
                </a:lnTo>
                <a:lnTo>
                  <a:pt x="2781300" y="5143500"/>
                </a:lnTo>
                <a:lnTo>
                  <a:pt x="869156" y="5143500"/>
                </a:lnTo>
                <a:lnTo>
                  <a:pt x="869156" y="1714500"/>
                </a:lnTo>
                <a:close/>
              </a:path>
            </a:pathLst>
          </a:custGeom>
          <a:blipFill dpi="0" rotWithShape="1">
            <a:blip r:embed="rId3"/>
            <a:srcRect/>
            <a:stretch>
              <a:fillRect/>
            </a:stretch>
          </a:blipFill>
          <a:ln w="9525">
            <a:solidFill>
              <a:schemeClr val="tx1"/>
            </a:solidFill>
            <a:round/>
            <a:headEnd/>
            <a:tailEnd/>
          </a:ln>
        </p:spPr>
        <p:txBody>
          <a:bodyPr wrap="none"/>
          <a:lstStyle/>
          <a:p>
            <a:pPr defTabSz="914400" fontAlgn="base">
              <a:spcBef>
                <a:spcPct val="0"/>
              </a:spcBef>
              <a:spcAft>
                <a:spcPct val="0"/>
              </a:spcAft>
            </a:pPr>
            <a:endParaRPr lang="en-US" sz="3600">
              <a:solidFill>
                <a:prstClr val="black"/>
              </a:solidFill>
              <a:latin typeface="Times New Roman" charset="0"/>
              <a:ea typeface="SimSun" charset="0"/>
              <a:cs typeface="SimSun" charset="0"/>
            </a:endParaRPr>
          </a:p>
        </p:txBody>
      </p:sp>
      <p:sp>
        <p:nvSpPr>
          <p:cNvPr id="330756" name="Rectangle 2"/>
          <p:cNvSpPr>
            <a:spLocks noGrp="1" noChangeArrowheads="1"/>
          </p:cNvSpPr>
          <p:nvPr>
            <p:ph type="ctrTitle"/>
          </p:nvPr>
        </p:nvSpPr>
        <p:spPr>
          <a:xfrm>
            <a:off x="0" y="1066800"/>
            <a:ext cx="3886200" cy="4724400"/>
          </a:xfrm>
          <a:effectLst>
            <a:outerShdw blurRad="63500" dist="35921" dir="2700000" algn="ctr" rotWithShape="0">
              <a:schemeClr val="tx2">
                <a:alpha val="74997"/>
              </a:schemeClr>
            </a:outerShdw>
          </a:effectLst>
        </p:spPr>
        <p:txBody>
          <a:bodyPr/>
          <a:lstStyle/>
          <a:p>
            <a:pPr eaLnBrk="1" hangingPunct="1">
              <a:defRPr/>
            </a:pPr>
            <a:r>
              <a:rPr lang="zh-CN" altLang="en-US" sz="6000" b="1" dirty="0">
                <a:solidFill>
                  <a:schemeClr val="tx1"/>
                </a:solidFill>
              </a:rPr>
              <a:t>以色列民族有未来吗</a:t>
            </a:r>
            <a:r>
              <a:rPr lang="en-US" altLang="zh-CN" sz="6000" b="1" dirty="0">
                <a:solidFill>
                  <a:schemeClr val="tx1"/>
                </a:solidFill>
              </a:rPr>
              <a:t>?</a:t>
            </a:r>
          </a:p>
        </p:txBody>
      </p:sp>
      <p:sp>
        <p:nvSpPr>
          <p:cNvPr id="692228" name="Text Box 4"/>
          <p:cNvSpPr txBox="1">
            <a:spLocks noChangeArrowheads="1"/>
          </p:cNvSpPr>
          <p:nvPr/>
        </p:nvSpPr>
        <p:spPr bwMode="auto">
          <a:xfrm>
            <a:off x="8181975" y="71438"/>
            <a:ext cx="698178" cy="46166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defTabSz="914400" fontAlgn="base">
              <a:spcBef>
                <a:spcPct val="0"/>
              </a:spcBef>
              <a:spcAft>
                <a:spcPct val="0"/>
              </a:spcAft>
            </a:pPr>
            <a:r>
              <a:rPr lang="en-US" altLang="zh-CN" sz="2400" b="1" dirty="0" smtClean="0">
                <a:solidFill>
                  <a:srgbClr val="FFFFFF"/>
                </a:solidFill>
                <a:latin typeface="Arial" charset="0"/>
                <a:cs typeface="Arial" charset="0"/>
              </a:rPr>
              <a:t>47e</a:t>
            </a:r>
            <a:endParaRPr lang="en-US" altLang="zh-CN" sz="2400" b="1" dirty="0">
              <a:solidFill>
                <a:prstClr val="white"/>
              </a:solidFill>
              <a:latin typeface="Arial" charset="0"/>
              <a:cs typeface="Arial" charset="0"/>
            </a:endParaRPr>
          </a:p>
        </p:txBody>
      </p:sp>
      <p:sp>
        <p:nvSpPr>
          <p:cNvPr id="6" name="Rectangle 5"/>
          <p:cNvSpPr>
            <a:spLocks noChangeArrowheads="1"/>
          </p:cNvSpPr>
          <p:nvPr/>
        </p:nvSpPr>
        <p:spPr bwMode="auto">
          <a:xfrm>
            <a:off x="0" y="6021388"/>
            <a:ext cx="9144000" cy="83661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Singapore Bible College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www.biblestudydownloads.com</a:t>
            </a:r>
          </a:p>
        </p:txBody>
      </p:sp>
    </p:spTree>
    <p:extLst>
      <p:ext uri="{BB962C8B-B14F-4D97-AF65-F5344CB8AC3E}">
        <p14:creationId xmlns:p14="http://schemas.microsoft.com/office/powerpoint/2010/main" val="41855498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ChangeArrowheads="1"/>
          </p:cNvSpPr>
          <p:nvPr/>
        </p:nvSpPr>
        <p:spPr bwMode="auto">
          <a:xfrm>
            <a:off x="0" y="0"/>
            <a:ext cx="9144000" cy="6858000"/>
          </a:xfrm>
          <a:prstGeom prst="rect">
            <a:avLst/>
          </a:prstGeom>
          <a:gradFill rotWithShape="0">
            <a:gsLst>
              <a:gs pos="0">
                <a:schemeClr val="accent2"/>
              </a:gs>
              <a:gs pos="100000">
                <a:srgbClr val="18185E"/>
              </a:gs>
            </a:gsLst>
            <a:path path="shape">
              <a:fillToRect l="50000" t="50000" r="50000" b="50000"/>
            </a:path>
          </a:gradFill>
          <a:ln w="9525">
            <a:solidFill>
              <a:schemeClr val="tx1"/>
            </a:solidFill>
            <a:miter lim="800000"/>
            <a:headEnd/>
            <a:tailEnd/>
          </a:ln>
          <a:effectLst>
            <a:outerShdw blurRad="50800" dist="38100" dir="2700000" algn="ctr" rotWithShape="0">
              <a:srgbClr val="808080">
                <a:alpha val="42998"/>
              </a:srgbClr>
            </a:outerShdw>
          </a:effectLst>
        </p:spPr>
        <p:txBody>
          <a:bodyPr wrap="none" anchor="ctr"/>
          <a:lstStyle/>
          <a:p>
            <a:pPr algn="ctr" defTabSz="914400" eaLnBrk="0" fontAlgn="base" hangingPunct="0">
              <a:spcBef>
                <a:spcPct val="0"/>
              </a:spcBef>
              <a:spcAft>
                <a:spcPct val="0"/>
              </a:spcAft>
            </a:pPr>
            <a:endParaRPr lang="zh-CN" altLang="en-US" sz="2400">
              <a:solidFill>
                <a:srgbClr val="000000"/>
              </a:solidFill>
              <a:latin typeface="Arial" pitchFamily="34" charset="0"/>
              <a:ea typeface="MS PGothic" pitchFamily="34" charset="-128"/>
              <a:cs typeface="ＭＳ Ｐゴシック" charset="0"/>
            </a:endParaRPr>
          </a:p>
        </p:txBody>
      </p:sp>
      <p:sp>
        <p:nvSpPr>
          <p:cNvPr id="824323" name="Line 3"/>
          <p:cNvSpPr>
            <a:spLocks noChangeShapeType="1"/>
          </p:cNvSpPr>
          <p:nvPr/>
        </p:nvSpPr>
        <p:spPr bwMode="auto">
          <a:xfrm>
            <a:off x="1447800" y="4114800"/>
            <a:ext cx="6705600" cy="0"/>
          </a:xfrm>
          <a:prstGeom prst="line">
            <a:avLst/>
          </a:prstGeom>
          <a:noFill/>
          <a:ln w="76200">
            <a:solidFill>
              <a:srgbClr val="FF0000"/>
            </a:solidFill>
            <a:round/>
            <a:headEnd/>
            <a:tailEnd type="triangle" w="med" len="med"/>
          </a:ln>
          <a:effectLst>
            <a:outerShdw blurRad="50800" dist="38100" dir="2700000" algn="ctr" rotWithShape="0">
              <a:srgbClr val="808080">
                <a:alpha val="42998"/>
              </a:srgbClr>
            </a:outerShdw>
          </a:effectLst>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SG" sz="2400">
              <a:solidFill>
                <a:srgbClr val="000000"/>
              </a:solidFill>
              <a:latin typeface="Comic Sans MS" pitchFamily="66" charset="0"/>
              <a:ea typeface="MS PGothic" pitchFamily="34" charset="-128"/>
              <a:cs typeface="ＭＳ Ｐゴシック" charset="0"/>
            </a:endParaRPr>
          </a:p>
        </p:txBody>
      </p:sp>
      <p:sp>
        <p:nvSpPr>
          <p:cNvPr id="824324" name="Line 4"/>
          <p:cNvSpPr>
            <a:spLocks noChangeShapeType="1"/>
          </p:cNvSpPr>
          <p:nvPr/>
        </p:nvSpPr>
        <p:spPr bwMode="auto">
          <a:xfrm>
            <a:off x="4572000" y="2667000"/>
            <a:ext cx="0" cy="1371600"/>
          </a:xfrm>
          <a:prstGeom prst="line">
            <a:avLst/>
          </a:prstGeom>
          <a:noFill/>
          <a:ln w="38100">
            <a:solidFill>
              <a:srgbClr val="00CCFF"/>
            </a:solidFill>
            <a:round/>
            <a:headEnd/>
            <a:tailEnd type="triangle" w="med" len="med"/>
          </a:ln>
          <a:effectLst>
            <a:outerShdw blurRad="50800" dist="38100" dir="2700000" algn="ctr" rotWithShape="0">
              <a:srgbClr val="808080">
                <a:alpha val="42998"/>
              </a:srgbClr>
            </a:outerShdw>
          </a:effectLst>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SG" sz="2400">
              <a:solidFill>
                <a:srgbClr val="000000"/>
              </a:solidFill>
              <a:latin typeface="Comic Sans MS" pitchFamily="66" charset="0"/>
              <a:ea typeface="MS PGothic" pitchFamily="34" charset="-128"/>
              <a:cs typeface="ＭＳ Ｐゴシック" charset="0"/>
            </a:endParaRPr>
          </a:p>
        </p:txBody>
      </p:sp>
      <p:sp>
        <p:nvSpPr>
          <p:cNvPr id="824325" name="Text Box 5"/>
          <p:cNvSpPr txBox="1">
            <a:spLocks noChangeArrowheads="1"/>
          </p:cNvSpPr>
          <p:nvPr/>
        </p:nvSpPr>
        <p:spPr bwMode="auto">
          <a:xfrm rot="-5400000">
            <a:off x="-2162175" y="2873375"/>
            <a:ext cx="5635625" cy="701675"/>
          </a:xfrm>
          <a:prstGeom prst="rect">
            <a:avLst/>
          </a:prstGeom>
          <a:noFill/>
          <a:ln>
            <a:noFill/>
          </a:ln>
          <a:effectLst>
            <a:outerShdw blurRad="50800" dist="38100"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defTabSz="914400" eaLnBrk="0" fontAlgn="base" hangingPunct="0">
              <a:spcBef>
                <a:spcPct val="50000"/>
              </a:spcBef>
              <a:spcAft>
                <a:spcPct val="0"/>
              </a:spcAft>
            </a:pPr>
            <a:r>
              <a:rPr lang="zh-CN" altLang="en-US" sz="4000" b="1">
                <a:solidFill>
                  <a:srgbClr val="FFFFFF"/>
                </a:solidFill>
                <a:latin typeface="Times New Roman" pitchFamily="18" charset="0"/>
                <a:ea typeface="SimSun" pitchFamily="2" charset="-122"/>
                <a:cs typeface="ＭＳ Ｐゴシック" charset="0"/>
              </a:rPr>
              <a:t>教会时代 </a:t>
            </a:r>
            <a:r>
              <a:rPr lang="en-US" altLang="zh-CN" sz="4000" b="1">
                <a:solidFill>
                  <a:srgbClr val="FFFFFF"/>
                </a:solidFill>
                <a:latin typeface="Times New Roman" pitchFamily="18" charset="0"/>
                <a:ea typeface="SimSun" pitchFamily="2" charset="-122"/>
                <a:cs typeface="ＭＳ Ｐゴシック" charset="0"/>
              </a:rPr>
              <a:t>(</a:t>
            </a:r>
            <a:r>
              <a:rPr lang="zh-CN" altLang="en-US" sz="4000" b="1">
                <a:solidFill>
                  <a:srgbClr val="FFFFFF"/>
                </a:solidFill>
                <a:latin typeface="Times New Roman" pitchFamily="18" charset="0"/>
                <a:ea typeface="SimSun" pitchFamily="2" charset="-122"/>
                <a:cs typeface="ＭＳ Ｐゴシック" charset="0"/>
              </a:rPr>
              <a:t>无豫兆</a:t>
            </a:r>
            <a:r>
              <a:rPr lang="en-US" altLang="zh-CN" sz="4000" b="1">
                <a:solidFill>
                  <a:srgbClr val="FFFFFF"/>
                </a:solidFill>
                <a:latin typeface="Times New Roman" pitchFamily="18" charset="0"/>
                <a:ea typeface="SimSun" pitchFamily="2" charset="-122"/>
                <a:cs typeface="ＭＳ Ｐゴシック" charset="0"/>
              </a:rPr>
              <a:t>)</a:t>
            </a:r>
          </a:p>
        </p:txBody>
      </p:sp>
      <p:sp>
        <p:nvSpPr>
          <p:cNvPr id="824326" name="Text Box 6"/>
          <p:cNvSpPr txBox="1">
            <a:spLocks noChangeArrowheads="1"/>
          </p:cNvSpPr>
          <p:nvPr/>
        </p:nvSpPr>
        <p:spPr bwMode="auto">
          <a:xfrm>
            <a:off x="3429000" y="1257300"/>
            <a:ext cx="2057400" cy="701675"/>
          </a:xfrm>
          <a:prstGeom prst="rect">
            <a:avLst/>
          </a:prstGeom>
          <a:noFill/>
          <a:ln>
            <a:noFill/>
          </a:ln>
          <a:effectLst>
            <a:outerShdw blurRad="50800" dist="38100"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defTabSz="914400" eaLnBrk="0" fontAlgn="base" hangingPunct="0">
              <a:spcBef>
                <a:spcPct val="50000"/>
              </a:spcBef>
              <a:spcAft>
                <a:spcPct val="0"/>
              </a:spcAft>
            </a:pPr>
            <a:r>
              <a:rPr lang="zh-CN" altLang="en-US" sz="4000" b="1">
                <a:solidFill>
                  <a:srgbClr val="00CCFF"/>
                </a:solidFill>
                <a:latin typeface="Times New Roman" pitchFamily="18" charset="0"/>
                <a:ea typeface="SimSun" pitchFamily="2" charset="-122"/>
                <a:cs typeface="ＭＳ Ｐゴシック" charset="0"/>
              </a:rPr>
              <a:t>主再来</a:t>
            </a:r>
            <a:endParaRPr lang="zh-CN" altLang="en-US" sz="4000" b="1">
              <a:solidFill>
                <a:srgbClr val="000000"/>
              </a:solidFill>
              <a:latin typeface="Times New Roman" pitchFamily="18" charset="0"/>
              <a:ea typeface="SimSun" pitchFamily="2" charset="-122"/>
              <a:cs typeface="ＭＳ Ｐゴシック" charset="0"/>
            </a:endParaRPr>
          </a:p>
        </p:txBody>
      </p:sp>
      <p:sp>
        <p:nvSpPr>
          <p:cNvPr id="824327" name="Text Box 7"/>
          <p:cNvSpPr txBox="1">
            <a:spLocks noChangeArrowheads="1"/>
          </p:cNvSpPr>
          <p:nvPr/>
        </p:nvSpPr>
        <p:spPr bwMode="auto">
          <a:xfrm>
            <a:off x="1600200" y="3276600"/>
            <a:ext cx="2743200" cy="711200"/>
          </a:xfrm>
          <a:prstGeom prst="rect">
            <a:avLst/>
          </a:prstGeom>
          <a:noFill/>
          <a:ln w="9525">
            <a:solidFill>
              <a:srgbClr val="FF66FF"/>
            </a:solidFill>
            <a:miter lim="800000"/>
            <a:headEnd/>
            <a:tailEnd/>
          </a:ln>
          <a:effectLst>
            <a:outerShdw blurRad="50800" dist="38100"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defTabSz="914400" eaLnBrk="0" fontAlgn="base" hangingPunct="0">
              <a:spcBef>
                <a:spcPct val="50000"/>
              </a:spcBef>
              <a:spcAft>
                <a:spcPct val="0"/>
              </a:spcAft>
            </a:pPr>
            <a:r>
              <a:rPr lang="zh-CN" altLang="en-US" sz="4000" b="1">
                <a:solidFill>
                  <a:srgbClr val="FFFFFF"/>
                </a:solidFill>
                <a:latin typeface="Times New Roman" pitchFamily="18" charset="0"/>
                <a:ea typeface="SimSun" pitchFamily="2" charset="-122"/>
                <a:cs typeface="ＭＳ Ｐゴシック" charset="0"/>
              </a:rPr>
              <a:t>大灾难</a:t>
            </a:r>
            <a:endParaRPr lang="zh-CN" altLang="en-US" sz="4000" b="1">
              <a:solidFill>
                <a:srgbClr val="000000"/>
              </a:solidFill>
              <a:latin typeface="Times New Roman" pitchFamily="18" charset="0"/>
              <a:ea typeface="SimSun" pitchFamily="2" charset="-122"/>
              <a:cs typeface="ＭＳ Ｐゴシック" charset="0"/>
            </a:endParaRPr>
          </a:p>
        </p:txBody>
      </p:sp>
      <p:sp>
        <p:nvSpPr>
          <p:cNvPr id="824328" name="Text Box 8"/>
          <p:cNvSpPr txBox="1">
            <a:spLocks noChangeArrowheads="1"/>
          </p:cNvSpPr>
          <p:nvPr/>
        </p:nvSpPr>
        <p:spPr bwMode="auto">
          <a:xfrm>
            <a:off x="1905000" y="4267200"/>
            <a:ext cx="2362200" cy="701675"/>
          </a:xfrm>
          <a:prstGeom prst="rect">
            <a:avLst/>
          </a:prstGeom>
          <a:noFill/>
          <a:ln>
            <a:noFill/>
          </a:ln>
          <a:effectLst>
            <a:outerShdw blurRad="50800" dist="38100"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defTabSz="914400" eaLnBrk="0" fontAlgn="base" hangingPunct="0">
              <a:spcBef>
                <a:spcPct val="50000"/>
              </a:spcBef>
              <a:spcAft>
                <a:spcPct val="0"/>
              </a:spcAft>
            </a:pPr>
            <a:r>
              <a:rPr lang="en-US" altLang="zh-CN" sz="4000" b="1">
                <a:solidFill>
                  <a:srgbClr val="FF66FF"/>
                </a:solidFill>
                <a:latin typeface="Times New Roman" pitchFamily="18" charset="0"/>
                <a:ea typeface="SimSun" pitchFamily="2" charset="-122"/>
                <a:cs typeface="ＭＳ Ｐゴシック" charset="0"/>
              </a:rPr>
              <a:t>7 </a:t>
            </a:r>
            <a:r>
              <a:rPr lang="zh-CN" altLang="en-US" sz="4000" b="1">
                <a:solidFill>
                  <a:srgbClr val="FF66FF"/>
                </a:solidFill>
                <a:latin typeface="Times New Roman" pitchFamily="18" charset="0"/>
                <a:ea typeface="SimSun" pitchFamily="2" charset="-122"/>
                <a:cs typeface="ＭＳ Ｐゴシック" charset="0"/>
              </a:rPr>
              <a:t>年</a:t>
            </a:r>
            <a:endParaRPr lang="zh-CN" altLang="en-US" sz="4000" b="1">
              <a:solidFill>
                <a:srgbClr val="000000"/>
              </a:solidFill>
              <a:latin typeface="Times New Roman" pitchFamily="18" charset="0"/>
              <a:ea typeface="SimSun" pitchFamily="2" charset="-122"/>
              <a:cs typeface="ＭＳ Ｐゴシック" charset="0"/>
            </a:endParaRPr>
          </a:p>
        </p:txBody>
      </p:sp>
      <p:sp>
        <p:nvSpPr>
          <p:cNvPr id="824329" name="Text Box 9"/>
          <p:cNvSpPr txBox="1">
            <a:spLocks noChangeArrowheads="1"/>
          </p:cNvSpPr>
          <p:nvPr/>
        </p:nvSpPr>
        <p:spPr bwMode="auto">
          <a:xfrm>
            <a:off x="4724400" y="3276600"/>
            <a:ext cx="2971800" cy="466725"/>
          </a:xfrm>
          <a:prstGeom prst="rect">
            <a:avLst/>
          </a:prstGeom>
          <a:noFill/>
          <a:ln w="9525">
            <a:solidFill>
              <a:srgbClr val="FF66FF"/>
            </a:solidFill>
            <a:miter lim="800000"/>
            <a:headEnd/>
            <a:tailEnd/>
          </a:ln>
          <a:effectLst>
            <a:outerShdw blurRad="50800" dist="38100"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defTabSz="914400" eaLnBrk="0" fontAlgn="base" hangingPunct="0">
              <a:spcBef>
                <a:spcPct val="50000"/>
              </a:spcBef>
              <a:spcAft>
                <a:spcPct val="0"/>
              </a:spcAft>
            </a:pPr>
            <a:r>
              <a:rPr lang="zh-CN" altLang="en-US" b="1">
                <a:solidFill>
                  <a:srgbClr val="FFFFFF"/>
                </a:solidFill>
                <a:ea typeface="SimSun" pitchFamily="2" charset="-122"/>
                <a:cs typeface="ＭＳ Ｐゴシック" charset="0"/>
              </a:rPr>
              <a:t>千禧年</a:t>
            </a:r>
            <a:endParaRPr lang="en-US" altLang="zh-CN" b="1">
              <a:solidFill>
                <a:srgbClr val="FFFFFF"/>
              </a:solidFill>
              <a:ea typeface="SimSun" pitchFamily="2" charset="-122"/>
              <a:cs typeface="ＭＳ Ｐゴシック" charset="0"/>
            </a:endParaRPr>
          </a:p>
        </p:txBody>
      </p:sp>
      <p:sp>
        <p:nvSpPr>
          <p:cNvPr id="824330" name="Text Box 10"/>
          <p:cNvSpPr txBox="1">
            <a:spLocks noChangeArrowheads="1"/>
          </p:cNvSpPr>
          <p:nvPr/>
        </p:nvSpPr>
        <p:spPr bwMode="auto">
          <a:xfrm>
            <a:off x="4800600" y="4267200"/>
            <a:ext cx="3048000" cy="1938338"/>
          </a:xfrm>
          <a:prstGeom prst="rect">
            <a:avLst/>
          </a:prstGeom>
          <a:noFill/>
          <a:ln>
            <a:noFill/>
          </a:ln>
          <a:effectLst>
            <a:outerShdw blurRad="50800" dist="38100"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defTabSz="914400" eaLnBrk="0" fontAlgn="base" hangingPunct="0">
              <a:spcBef>
                <a:spcPct val="50000"/>
              </a:spcBef>
              <a:spcAft>
                <a:spcPct val="0"/>
              </a:spcAft>
            </a:pPr>
            <a:r>
              <a:rPr lang="en-US" altLang="zh-CN" sz="4000" b="1">
                <a:solidFill>
                  <a:srgbClr val="FF66FF"/>
                </a:solidFill>
                <a:latin typeface="Times New Roman" pitchFamily="18" charset="0"/>
                <a:ea typeface="SimSun" pitchFamily="2" charset="-122"/>
                <a:cs typeface="ＭＳ Ｐゴシック" charset="0"/>
              </a:rPr>
              <a:t>1000 </a:t>
            </a:r>
            <a:r>
              <a:rPr lang="zh-CN" altLang="en-US" sz="4000" b="1">
                <a:solidFill>
                  <a:srgbClr val="FF66FF"/>
                </a:solidFill>
                <a:latin typeface="Times New Roman" pitchFamily="18" charset="0"/>
                <a:ea typeface="SimSun" pitchFamily="2" charset="-122"/>
                <a:cs typeface="ＭＳ Ｐゴシック" charset="0"/>
              </a:rPr>
              <a:t>年</a:t>
            </a:r>
            <a:r>
              <a:rPr lang="en-US" altLang="ja-JP" sz="4000" b="1">
                <a:solidFill>
                  <a:srgbClr val="FFFFFF"/>
                </a:solidFill>
                <a:latin typeface="Times New Roman" pitchFamily="18" charset="0"/>
                <a:ea typeface="SimSun" pitchFamily="2" charset="-122"/>
                <a:cs typeface="ＭＳ Ｐゴシック" charset="0"/>
              </a:rPr>
              <a:t>Satan Bound</a:t>
            </a:r>
            <a:br>
              <a:rPr lang="en-US" altLang="ja-JP" sz="4000" b="1">
                <a:solidFill>
                  <a:srgbClr val="FFFFFF"/>
                </a:solidFill>
                <a:latin typeface="Times New Roman" pitchFamily="18" charset="0"/>
                <a:ea typeface="SimSun" pitchFamily="2" charset="-122"/>
                <a:cs typeface="ＭＳ Ｐゴシック" charset="0"/>
              </a:rPr>
            </a:br>
            <a:r>
              <a:rPr lang="en-US" altLang="ja-JP" sz="4000" b="1">
                <a:solidFill>
                  <a:srgbClr val="FFFFFF"/>
                </a:solidFill>
                <a:latin typeface="Times New Roman" pitchFamily="18" charset="0"/>
                <a:ea typeface="SimSun" pitchFamily="2" charset="-122"/>
                <a:cs typeface="ＭＳ Ｐゴシック" charset="0"/>
              </a:rPr>
              <a:t>Saints Reign</a:t>
            </a:r>
            <a:endParaRPr lang="zh-CN" altLang="en-US" sz="4000" b="1">
              <a:solidFill>
                <a:srgbClr val="000000"/>
              </a:solidFill>
              <a:latin typeface="Times New Roman" pitchFamily="18" charset="0"/>
              <a:ea typeface="SimSun" pitchFamily="2" charset="-122"/>
              <a:cs typeface="ＭＳ Ｐゴシック" charset="0"/>
            </a:endParaRPr>
          </a:p>
        </p:txBody>
      </p:sp>
      <p:sp>
        <p:nvSpPr>
          <p:cNvPr id="824331" name="Text Box 11"/>
          <p:cNvSpPr txBox="1">
            <a:spLocks noChangeArrowheads="1"/>
          </p:cNvSpPr>
          <p:nvPr/>
        </p:nvSpPr>
        <p:spPr bwMode="auto">
          <a:xfrm rot="5400000" flipH="1">
            <a:off x="5995195" y="3780631"/>
            <a:ext cx="4951412" cy="701675"/>
          </a:xfrm>
          <a:prstGeom prst="rect">
            <a:avLst/>
          </a:prstGeom>
          <a:noFill/>
          <a:ln>
            <a:noFill/>
          </a:ln>
          <a:effectLst>
            <a:outerShdw blurRad="50800" dist="38100"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defTabSz="914400" eaLnBrk="0" fontAlgn="base" hangingPunct="0">
              <a:spcBef>
                <a:spcPct val="50000"/>
              </a:spcBef>
              <a:spcAft>
                <a:spcPct val="0"/>
              </a:spcAft>
            </a:pPr>
            <a:r>
              <a:rPr lang="zh-CN" altLang="en-US" sz="4000" b="1">
                <a:solidFill>
                  <a:srgbClr val="FFCC00"/>
                </a:solidFill>
                <a:latin typeface="Times New Roman" pitchFamily="18" charset="0"/>
                <a:ea typeface="SimSun" pitchFamily="2" charset="-122"/>
                <a:cs typeface="ＭＳ Ｐゴシック" charset="0"/>
              </a:rPr>
              <a:t>永远的国度</a:t>
            </a:r>
          </a:p>
        </p:txBody>
      </p:sp>
      <p:sp>
        <p:nvSpPr>
          <p:cNvPr id="824332" name="Text Box 12"/>
          <p:cNvSpPr txBox="1">
            <a:spLocks noChangeArrowheads="1"/>
          </p:cNvSpPr>
          <p:nvPr/>
        </p:nvSpPr>
        <p:spPr bwMode="auto">
          <a:xfrm rot="5381629">
            <a:off x="6469063" y="5021262"/>
            <a:ext cx="2514600" cy="701675"/>
          </a:xfrm>
          <a:prstGeom prst="rect">
            <a:avLst/>
          </a:prstGeom>
          <a:noFill/>
          <a:ln>
            <a:noFill/>
          </a:ln>
          <a:effectLst>
            <a:outerShdw blurRad="50800" dist="38100"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defTabSz="914400" eaLnBrk="0" fontAlgn="base" hangingPunct="0">
              <a:spcBef>
                <a:spcPct val="50000"/>
              </a:spcBef>
              <a:spcAft>
                <a:spcPct val="0"/>
              </a:spcAft>
            </a:pPr>
            <a:r>
              <a:rPr lang="zh-CN" altLang="en-US" sz="4000" b="1">
                <a:solidFill>
                  <a:srgbClr val="FF0066"/>
                </a:solidFill>
                <a:latin typeface="Times New Roman" pitchFamily="18" charset="0"/>
                <a:ea typeface="SimSun" pitchFamily="2" charset="-122"/>
                <a:cs typeface="ＭＳ Ｐゴシック" charset="0"/>
              </a:rPr>
              <a:t>审判</a:t>
            </a:r>
            <a:endParaRPr lang="zh-CN" altLang="en-US" sz="4000" b="1">
              <a:solidFill>
                <a:srgbClr val="000000"/>
              </a:solidFill>
              <a:latin typeface="Times New Roman" pitchFamily="18" charset="0"/>
              <a:ea typeface="SimSun" pitchFamily="2" charset="-122"/>
              <a:cs typeface="ＭＳ Ｐゴシック" charset="0"/>
            </a:endParaRPr>
          </a:p>
        </p:txBody>
      </p:sp>
      <p:sp>
        <p:nvSpPr>
          <p:cNvPr id="824333" name="Text Box 13"/>
          <p:cNvSpPr txBox="1">
            <a:spLocks noChangeArrowheads="1"/>
          </p:cNvSpPr>
          <p:nvPr/>
        </p:nvSpPr>
        <p:spPr bwMode="auto">
          <a:xfrm>
            <a:off x="5334000" y="1257300"/>
            <a:ext cx="2438400" cy="1524000"/>
          </a:xfrm>
          <a:prstGeom prst="rect">
            <a:avLst/>
          </a:prstGeom>
          <a:noFill/>
          <a:ln>
            <a:noFill/>
          </a:ln>
          <a:effectLst>
            <a:outerShdw blurRad="50800" dist="38100"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defTabSz="914400" eaLnBrk="0" fontAlgn="base" hangingPunct="0">
              <a:spcBef>
                <a:spcPct val="50000"/>
              </a:spcBef>
              <a:spcAft>
                <a:spcPct val="0"/>
              </a:spcAft>
            </a:pPr>
            <a:r>
              <a:rPr lang="en-US" altLang="zh-CN" sz="4000" b="1" i="1">
                <a:solidFill>
                  <a:srgbClr val="00FFFF"/>
                </a:solidFill>
                <a:latin typeface="Times New Roman" pitchFamily="18" charset="0"/>
                <a:ea typeface="SimSun" pitchFamily="2" charset="-122"/>
                <a:cs typeface="ＭＳ Ｐゴシック" charset="0"/>
              </a:rPr>
              <a:t>=</a:t>
            </a:r>
            <a:r>
              <a:rPr lang="zh-CN" altLang="en-US" sz="4000" b="1" i="1">
                <a:solidFill>
                  <a:srgbClr val="00FFFF"/>
                </a:solidFill>
                <a:latin typeface="Times New Roman" pitchFamily="18" charset="0"/>
                <a:ea typeface="SimSun" pitchFamily="2" charset="-122"/>
                <a:cs typeface="ＭＳ Ｐゴシック" charset="0"/>
              </a:rPr>
              <a:t>第二次临在</a:t>
            </a:r>
          </a:p>
          <a:p>
            <a:pPr defTabSz="914400" eaLnBrk="0" fontAlgn="base" hangingPunct="0">
              <a:lnSpc>
                <a:spcPct val="0"/>
              </a:lnSpc>
              <a:spcBef>
                <a:spcPct val="35000"/>
              </a:spcBef>
              <a:spcAft>
                <a:spcPct val="0"/>
              </a:spcAft>
            </a:pPr>
            <a:endParaRPr lang="en-US" altLang="zh-CN" sz="4000" b="1" i="1">
              <a:solidFill>
                <a:srgbClr val="00FFFF"/>
              </a:solidFill>
              <a:latin typeface="Times New Roman" pitchFamily="18" charset="0"/>
              <a:ea typeface="SimSun" pitchFamily="2" charset="-122"/>
              <a:cs typeface="ＭＳ Ｐゴシック" charset="0"/>
            </a:endParaRPr>
          </a:p>
        </p:txBody>
      </p:sp>
      <p:sp>
        <p:nvSpPr>
          <p:cNvPr id="824334" name="Rectangle 14"/>
          <p:cNvSpPr>
            <a:spLocks noGrp="1" noChangeArrowheads="1"/>
          </p:cNvSpPr>
          <p:nvPr>
            <p:ph type="title" idx="4294967295"/>
          </p:nvPr>
        </p:nvSpPr>
        <p:spPr>
          <a:xfrm>
            <a:off x="685800" y="457200"/>
            <a:ext cx="7772400" cy="762000"/>
          </a:xfrm>
          <a:effectLst>
            <a:outerShdw blurRad="50800" dist="38100" dir="2700000" algn="ctr" rotWithShape="0">
              <a:srgbClr val="000000">
                <a:alpha val="42998"/>
              </a:srgbClr>
            </a:outerShdw>
          </a:effectLst>
        </p:spPr>
        <p:txBody>
          <a:bodyPr anchor="t">
            <a:spAutoFit/>
          </a:bodyPr>
          <a:lstStyle/>
          <a:p>
            <a:pPr>
              <a:spcBef>
                <a:spcPct val="50000"/>
              </a:spcBef>
            </a:pPr>
            <a:r>
              <a:rPr lang="zh-CN" altLang="en-US" b="1" smtClean="0">
                <a:solidFill>
                  <a:srgbClr val="FFFFFF"/>
                </a:solidFill>
                <a:ea typeface="SimSun" pitchFamily="2" charset="-122"/>
              </a:rPr>
              <a:t>前千禧年观</a:t>
            </a:r>
          </a:p>
        </p:txBody>
      </p:sp>
      <p:sp>
        <p:nvSpPr>
          <p:cNvPr id="769039" name="Text Box 15"/>
          <p:cNvSpPr txBox="1">
            <a:spLocks noChangeArrowheads="1"/>
          </p:cNvSpPr>
          <p:nvPr/>
        </p:nvSpPr>
        <p:spPr bwMode="auto">
          <a:xfrm>
            <a:off x="8242300" y="95250"/>
            <a:ext cx="919163" cy="457200"/>
          </a:xfrm>
          <a:prstGeom prst="rect">
            <a:avLst/>
          </a:prstGeom>
          <a:noFill/>
          <a:ln>
            <a:noFill/>
          </a:ln>
          <a:effectLst>
            <a:outerShdw blurRad="50800" dist="38100" dir="2700000"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defTabSz="914400" eaLnBrk="0" fontAlgn="base" hangingPunct="0">
              <a:spcBef>
                <a:spcPct val="0"/>
              </a:spcBef>
              <a:spcAft>
                <a:spcPct val="0"/>
              </a:spcAft>
            </a:pPr>
            <a:r>
              <a:rPr lang="en-US" altLang="zh-CN" b="1">
                <a:solidFill>
                  <a:srgbClr val="FFFFFF"/>
                </a:solidFill>
                <a:ea typeface="SimSun" pitchFamily="2" charset="-122"/>
                <a:cs typeface="ＭＳ Ｐゴシック" charset="0"/>
              </a:rPr>
              <a:t>333b</a:t>
            </a:r>
            <a:endParaRPr lang="en-US" altLang="zh-CN" b="1">
              <a:solidFill>
                <a:srgbClr val="000000"/>
              </a:solidFill>
              <a:ea typeface="SimSun" pitchFamily="2" charset="-122"/>
              <a:cs typeface="ＭＳ Ｐゴシック" charset="0"/>
            </a:endParaRPr>
          </a:p>
        </p:txBody>
      </p:sp>
      <p:sp>
        <p:nvSpPr>
          <p:cNvPr id="824336" name="Text Box 16"/>
          <p:cNvSpPr txBox="1">
            <a:spLocks noChangeArrowheads="1"/>
          </p:cNvSpPr>
          <p:nvPr/>
        </p:nvSpPr>
        <p:spPr bwMode="auto">
          <a:xfrm rot="5381629">
            <a:off x="3436938" y="5021262"/>
            <a:ext cx="2514600" cy="701675"/>
          </a:xfrm>
          <a:prstGeom prst="rect">
            <a:avLst/>
          </a:prstGeom>
          <a:noFill/>
          <a:ln>
            <a:noFill/>
          </a:ln>
          <a:effectLst>
            <a:outerShdw blurRad="50800" dist="38100"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defTabSz="914400" eaLnBrk="0" fontAlgn="base" hangingPunct="0">
              <a:spcBef>
                <a:spcPct val="50000"/>
              </a:spcBef>
              <a:spcAft>
                <a:spcPct val="0"/>
              </a:spcAft>
            </a:pPr>
            <a:r>
              <a:rPr lang="zh-CN" altLang="en-US" sz="4000" b="1">
                <a:solidFill>
                  <a:srgbClr val="FF0066"/>
                </a:solidFill>
                <a:latin typeface="Times New Roman" pitchFamily="18" charset="0"/>
                <a:ea typeface="SimSun" pitchFamily="2" charset="-122"/>
                <a:cs typeface="ＭＳ Ｐゴシック" charset="0"/>
              </a:rPr>
              <a:t>审判</a:t>
            </a:r>
            <a:endParaRPr lang="zh-CN" altLang="en-US" sz="4000" b="1">
              <a:solidFill>
                <a:srgbClr val="000000"/>
              </a:solidFill>
              <a:latin typeface="Times New Roman" pitchFamily="18" charset="0"/>
              <a:ea typeface="SimSun" pitchFamily="2" charset="-122"/>
              <a:cs typeface="ＭＳ Ｐゴシック" charset="0"/>
            </a:endParaRPr>
          </a:p>
        </p:txBody>
      </p:sp>
      <p:grpSp>
        <p:nvGrpSpPr>
          <p:cNvPr id="2" name="Group 17"/>
          <p:cNvGrpSpPr>
            <a:grpSpLocks/>
          </p:cNvGrpSpPr>
          <p:nvPr/>
        </p:nvGrpSpPr>
        <p:grpSpPr bwMode="auto">
          <a:xfrm>
            <a:off x="1600200" y="2438400"/>
            <a:ext cx="2895600" cy="990600"/>
            <a:chOff x="1008" y="1536"/>
            <a:chExt cx="1824" cy="624"/>
          </a:xfrm>
          <a:effectLst>
            <a:outerShdw blurRad="50800" dist="38100" dir="2700000">
              <a:srgbClr val="000000">
                <a:alpha val="43000"/>
              </a:srgbClr>
            </a:outerShdw>
          </a:effectLst>
        </p:grpSpPr>
        <p:sp>
          <p:nvSpPr>
            <p:cNvPr id="769049" name="AutoShape 18"/>
            <p:cNvSpPr>
              <a:spLocks noChangeArrowheads="1"/>
            </p:cNvSpPr>
            <p:nvPr/>
          </p:nvSpPr>
          <p:spPr bwMode="auto">
            <a:xfrm rot="-5400000">
              <a:off x="1608" y="936"/>
              <a:ext cx="624" cy="1824"/>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defTabSz="914400" eaLnBrk="0" fontAlgn="base" hangingPunct="0">
                <a:spcBef>
                  <a:spcPct val="0"/>
                </a:spcBef>
                <a:spcAft>
                  <a:spcPct val="0"/>
                </a:spcAft>
                <a:defRPr/>
              </a:pPr>
              <a:endParaRPr lang="zh-CN" altLang="en-US" sz="2400">
                <a:solidFill>
                  <a:srgbClr val="000000"/>
                </a:solidFill>
                <a:latin typeface="Arial" charset="0"/>
                <a:ea typeface="ＭＳ Ｐゴシック" charset="-128"/>
                <a:cs typeface="ＭＳ Ｐゴシック" charset="-128"/>
              </a:endParaRPr>
            </a:p>
          </p:txBody>
        </p:sp>
        <p:sp>
          <p:nvSpPr>
            <p:cNvPr id="769050" name="Text Box 19"/>
            <p:cNvSpPr txBox="1">
              <a:spLocks noChangeArrowheads="1"/>
            </p:cNvSpPr>
            <p:nvPr/>
          </p:nvSpPr>
          <p:spPr bwMode="auto">
            <a:xfrm>
              <a:off x="2064" y="1716"/>
              <a:ext cx="502" cy="28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defRPr/>
              </a:pPr>
              <a:r>
                <a:rPr lang="zh-CN" altLang="en-US" sz="2400" b="1">
                  <a:solidFill>
                    <a:srgbClr val="000000"/>
                  </a:solidFill>
                  <a:latin typeface="Arial" charset="0"/>
                  <a:ea typeface="宋体" charset="-122"/>
                  <a:cs typeface="宋体" charset="-122"/>
                </a:rPr>
                <a:t>征兆</a:t>
              </a:r>
            </a:p>
          </p:txBody>
        </p:sp>
      </p:grpSp>
      <p:sp>
        <p:nvSpPr>
          <p:cNvPr id="824340" name="Text Box 20"/>
          <p:cNvSpPr txBox="1">
            <a:spLocks noChangeArrowheads="1"/>
          </p:cNvSpPr>
          <p:nvPr/>
        </p:nvSpPr>
        <p:spPr bwMode="auto">
          <a:xfrm>
            <a:off x="838200" y="1219200"/>
            <a:ext cx="2057400" cy="701675"/>
          </a:xfrm>
          <a:prstGeom prst="rect">
            <a:avLst/>
          </a:prstGeom>
          <a:noFill/>
          <a:ln>
            <a:noFill/>
          </a:ln>
          <a:effectLst>
            <a:outerShdw blurRad="50800" dist="38100"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defTabSz="914400" eaLnBrk="0" fontAlgn="base" hangingPunct="0">
              <a:spcBef>
                <a:spcPct val="50000"/>
              </a:spcBef>
              <a:spcAft>
                <a:spcPct val="0"/>
              </a:spcAft>
            </a:pPr>
            <a:r>
              <a:rPr lang="zh-CN" altLang="en-US" sz="4000" b="1">
                <a:solidFill>
                  <a:srgbClr val="00CCFF"/>
                </a:solidFill>
                <a:latin typeface="Times New Roman" pitchFamily="18" charset="0"/>
                <a:ea typeface="SimSun" pitchFamily="2" charset="-122"/>
                <a:cs typeface="ＭＳ Ｐゴシック" charset="0"/>
              </a:rPr>
              <a:t>被提</a:t>
            </a:r>
            <a:endParaRPr lang="zh-CN" altLang="en-US" sz="4000" b="1">
              <a:solidFill>
                <a:srgbClr val="000000"/>
              </a:solidFill>
              <a:latin typeface="Times New Roman" pitchFamily="18" charset="0"/>
              <a:ea typeface="SimSun" pitchFamily="2" charset="-122"/>
              <a:cs typeface="ＭＳ Ｐゴシック" charset="0"/>
            </a:endParaRPr>
          </a:p>
        </p:txBody>
      </p:sp>
      <p:sp>
        <p:nvSpPr>
          <p:cNvPr id="824341" name="Line 21"/>
          <p:cNvSpPr>
            <a:spLocks noChangeShapeType="1"/>
          </p:cNvSpPr>
          <p:nvPr/>
        </p:nvSpPr>
        <p:spPr bwMode="auto">
          <a:xfrm>
            <a:off x="1219200" y="2057400"/>
            <a:ext cx="0" cy="1371600"/>
          </a:xfrm>
          <a:prstGeom prst="line">
            <a:avLst/>
          </a:prstGeom>
          <a:noFill/>
          <a:ln w="38100">
            <a:solidFill>
              <a:srgbClr val="00CCFF"/>
            </a:solidFill>
            <a:round/>
            <a:headEnd/>
            <a:tailEnd type="triangle" w="med" len="med"/>
          </a:ln>
          <a:effectLst>
            <a:outerShdw blurRad="50800" dist="38100" dir="2700000" algn="ctr" rotWithShape="0">
              <a:srgbClr val="808080">
                <a:alpha val="42998"/>
              </a:srgbClr>
            </a:outerShdw>
          </a:effectLst>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SG" sz="2400">
              <a:solidFill>
                <a:srgbClr val="000000"/>
              </a:solidFill>
              <a:latin typeface="Comic Sans MS" pitchFamily="66" charset="0"/>
              <a:ea typeface="MS PGothic" pitchFamily="34" charset="-128"/>
              <a:cs typeface="ＭＳ Ｐゴシック" charset="0"/>
            </a:endParaRPr>
          </a:p>
        </p:txBody>
      </p:sp>
      <p:sp>
        <p:nvSpPr>
          <p:cNvPr id="824342" name="Line 22"/>
          <p:cNvSpPr>
            <a:spLocks noChangeShapeType="1"/>
          </p:cNvSpPr>
          <p:nvPr/>
        </p:nvSpPr>
        <p:spPr bwMode="auto">
          <a:xfrm rot="10800000">
            <a:off x="1371600" y="2057400"/>
            <a:ext cx="0" cy="1371600"/>
          </a:xfrm>
          <a:prstGeom prst="line">
            <a:avLst/>
          </a:prstGeom>
          <a:noFill/>
          <a:ln w="38100">
            <a:solidFill>
              <a:srgbClr val="00CCFF"/>
            </a:solidFill>
            <a:round/>
            <a:headEnd/>
            <a:tailEnd type="triangle" w="med" len="med"/>
          </a:ln>
          <a:effectLst>
            <a:outerShdw blurRad="50800" dist="38100" dir="2700000" algn="ctr" rotWithShape="0">
              <a:srgbClr val="808080">
                <a:alpha val="42998"/>
              </a:srgbClr>
            </a:outerShdw>
          </a:effectLst>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SG" sz="2400">
              <a:solidFill>
                <a:srgbClr val="000000"/>
              </a:solidFill>
              <a:latin typeface="Comic Sans MS" pitchFamily="66" charset="0"/>
              <a:ea typeface="MS PGothic" pitchFamily="34" charset="-128"/>
              <a:cs typeface="ＭＳ Ｐゴシック" charset="0"/>
            </a:endParaRPr>
          </a:p>
        </p:txBody>
      </p:sp>
      <p:sp>
        <p:nvSpPr>
          <p:cNvPr id="824343" name="Text Box 23"/>
          <p:cNvSpPr txBox="1">
            <a:spLocks noChangeArrowheads="1"/>
          </p:cNvSpPr>
          <p:nvPr/>
        </p:nvSpPr>
        <p:spPr bwMode="auto">
          <a:xfrm>
            <a:off x="0" y="6232525"/>
            <a:ext cx="3810000" cy="701675"/>
          </a:xfrm>
          <a:prstGeom prst="rect">
            <a:avLst/>
          </a:prstGeom>
          <a:noFill/>
          <a:ln>
            <a:noFill/>
          </a:ln>
          <a:effectLst>
            <a:outerShdw blurRad="50800" dist="38100"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defTabSz="914400" eaLnBrk="0" fontAlgn="base" hangingPunct="0">
              <a:spcBef>
                <a:spcPct val="50000"/>
              </a:spcBef>
              <a:spcAft>
                <a:spcPct val="0"/>
              </a:spcAft>
            </a:pPr>
            <a:r>
              <a:rPr lang="zh-CN" altLang="en-US" sz="4000" b="1">
                <a:solidFill>
                  <a:srgbClr val="FFFFFF"/>
                </a:solidFill>
                <a:latin typeface="Times New Roman" pitchFamily="18" charset="0"/>
                <a:ea typeface="SimSun" pitchFamily="2" charset="-122"/>
                <a:cs typeface="ＭＳ Ｐゴシック" charset="0"/>
              </a:rPr>
              <a:t>启示录 </a:t>
            </a:r>
            <a:r>
              <a:rPr lang="en-US" altLang="zh-CN" sz="4000" b="1">
                <a:solidFill>
                  <a:srgbClr val="FFFFFF"/>
                </a:solidFill>
                <a:latin typeface="Times New Roman" pitchFamily="18" charset="0"/>
                <a:ea typeface="SimSun" pitchFamily="2" charset="-122"/>
                <a:cs typeface="ＭＳ Ｐゴシック" charset="0"/>
              </a:rPr>
              <a:t>6-18</a:t>
            </a:r>
            <a:r>
              <a:rPr lang="zh-CN" altLang="en-US" sz="4000" b="1">
                <a:solidFill>
                  <a:srgbClr val="FFFFFF"/>
                </a:solidFill>
                <a:latin typeface="Times New Roman" pitchFamily="18" charset="0"/>
                <a:ea typeface="SimSun" pitchFamily="2" charset="-122"/>
                <a:cs typeface="ＭＳ Ｐゴシック" charset="0"/>
              </a:rPr>
              <a:t>章</a:t>
            </a:r>
          </a:p>
        </p:txBody>
      </p:sp>
      <p:sp>
        <p:nvSpPr>
          <p:cNvPr id="824344" name="Text Box 24"/>
          <p:cNvSpPr txBox="1">
            <a:spLocks noChangeArrowheads="1"/>
          </p:cNvSpPr>
          <p:nvPr/>
        </p:nvSpPr>
        <p:spPr bwMode="auto">
          <a:xfrm>
            <a:off x="3581400" y="6232525"/>
            <a:ext cx="1905000" cy="701675"/>
          </a:xfrm>
          <a:prstGeom prst="rect">
            <a:avLst/>
          </a:prstGeom>
          <a:noFill/>
          <a:ln>
            <a:noFill/>
          </a:ln>
          <a:effectLst>
            <a:outerShdw blurRad="50800" dist="38100"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defTabSz="914400" eaLnBrk="0" fontAlgn="base" hangingPunct="0">
              <a:spcBef>
                <a:spcPct val="50000"/>
              </a:spcBef>
              <a:spcAft>
                <a:spcPct val="0"/>
              </a:spcAft>
            </a:pPr>
            <a:r>
              <a:rPr lang="en-US" altLang="zh-CN" sz="4000" b="1">
                <a:solidFill>
                  <a:srgbClr val="FFFFFF"/>
                </a:solidFill>
                <a:latin typeface="Times New Roman" pitchFamily="18" charset="0"/>
                <a:ea typeface="SimSun" pitchFamily="2" charset="-122"/>
                <a:cs typeface="ＭＳ Ｐゴシック" charset="0"/>
              </a:rPr>
              <a:t>19</a:t>
            </a:r>
            <a:r>
              <a:rPr lang="zh-CN" altLang="en-US" sz="4000" b="1">
                <a:solidFill>
                  <a:srgbClr val="FFFFFF"/>
                </a:solidFill>
                <a:latin typeface="Times New Roman" pitchFamily="18" charset="0"/>
                <a:ea typeface="SimSun" pitchFamily="2" charset="-122"/>
                <a:cs typeface="ＭＳ Ｐゴシック" charset="0"/>
              </a:rPr>
              <a:t>章</a:t>
            </a:r>
          </a:p>
        </p:txBody>
      </p:sp>
      <p:sp>
        <p:nvSpPr>
          <p:cNvPr id="824345" name="Text Box 25"/>
          <p:cNvSpPr txBox="1">
            <a:spLocks noChangeArrowheads="1"/>
          </p:cNvSpPr>
          <p:nvPr/>
        </p:nvSpPr>
        <p:spPr bwMode="auto">
          <a:xfrm>
            <a:off x="5257800" y="6232525"/>
            <a:ext cx="1905000" cy="701675"/>
          </a:xfrm>
          <a:prstGeom prst="rect">
            <a:avLst/>
          </a:prstGeom>
          <a:noFill/>
          <a:ln>
            <a:noFill/>
          </a:ln>
          <a:effectLst>
            <a:outerShdw blurRad="50800" dist="38100"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defTabSz="914400" eaLnBrk="0" fontAlgn="base" hangingPunct="0">
              <a:spcBef>
                <a:spcPct val="50000"/>
              </a:spcBef>
              <a:spcAft>
                <a:spcPct val="0"/>
              </a:spcAft>
            </a:pPr>
            <a:r>
              <a:rPr lang="en-US" altLang="zh-CN" sz="4000" b="1">
                <a:solidFill>
                  <a:srgbClr val="FFFFFF"/>
                </a:solidFill>
                <a:latin typeface="Times New Roman" pitchFamily="18" charset="0"/>
                <a:ea typeface="SimSun" pitchFamily="2" charset="-122"/>
                <a:cs typeface="ＭＳ Ｐゴシック" charset="0"/>
              </a:rPr>
              <a:t>20</a:t>
            </a:r>
            <a:r>
              <a:rPr lang="zh-CN" altLang="en-US" sz="4000" b="1">
                <a:solidFill>
                  <a:srgbClr val="FFFFFF"/>
                </a:solidFill>
                <a:latin typeface="Times New Roman" pitchFamily="18" charset="0"/>
                <a:ea typeface="SimSun" pitchFamily="2" charset="-122"/>
                <a:cs typeface="ＭＳ Ｐゴシック" charset="0"/>
              </a:rPr>
              <a:t>章</a:t>
            </a:r>
          </a:p>
        </p:txBody>
      </p:sp>
      <p:sp>
        <p:nvSpPr>
          <p:cNvPr id="824346" name="Text Box 26"/>
          <p:cNvSpPr txBox="1">
            <a:spLocks noChangeArrowheads="1"/>
          </p:cNvSpPr>
          <p:nvPr/>
        </p:nvSpPr>
        <p:spPr bwMode="auto">
          <a:xfrm>
            <a:off x="7696200" y="6232525"/>
            <a:ext cx="1447800" cy="701675"/>
          </a:xfrm>
          <a:prstGeom prst="rect">
            <a:avLst/>
          </a:prstGeom>
          <a:noFill/>
          <a:ln>
            <a:noFill/>
          </a:ln>
          <a:effectLst>
            <a:outerShdw blurRad="50800" dist="38100" dir="2700000" algn="ct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eaLnBrk="0" fontAlgn="base" hangingPunct="0">
              <a:spcBef>
                <a:spcPct val="50000"/>
              </a:spcBef>
              <a:spcAft>
                <a:spcPct val="0"/>
              </a:spcAft>
              <a:defRPr/>
            </a:pPr>
            <a:r>
              <a:rPr lang="en-US" altLang="zh-CN" sz="4000" b="1">
                <a:solidFill>
                  <a:srgbClr val="FFFFFF"/>
                </a:solidFill>
                <a:latin typeface="Times New Roman" pitchFamily="18" charset="0"/>
                <a:ea typeface="SimSun" pitchFamily="2" charset="-122"/>
                <a:cs typeface="ＭＳ Ｐゴシック" charset="0"/>
              </a:rPr>
              <a:t>21-22</a:t>
            </a:r>
          </a:p>
        </p:txBody>
      </p:sp>
    </p:spTree>
    <p:extLst>
      <p:ext uri="{BB962C8B-B14F-4D97-AF65-F5344CB8AC3E}">
        <p14:creationId xmlns:p14="http://schemas.microsoft.com/office/powerpoint/2010/main" val="405474734"/>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824325"/>
                                        </p:tgtEl>
                                        <p:attrNameLst>
                                          <p:attrName>style.visibility</p:attrName>
                                        </p:attrNameLst>
                                      </p:cBhvr>
                                      <p:to>
                                        <p:strVal val="visible"/>
                                      </p:to>
                                    </p:set>
                                    <p:anim calcmode="lin" valueType="num">
                                      <p:cBhvr additive="base">
                                        <p:cTn id="7" dur="500" fill="hold"/>
                                        <p:tgtEl>
                                          <p:spTgt spid="824325"/>
                                        </p:tgtEl>
                                        <p:attrNameLst>
                                          <p:attrName>ppt_x</p:attrName>
                                        </p:attrNameLst>
                                      </p:cBhvr>
                                      <p:tavLst>
                                        <p:tav tm="0">
                                          <p:val>
                                            <p:strVal val="0-#ppt_w/2"/>
                                          </p:val>
                                        </p:tav>
                                        <p:tav tm="100000">
                                          <p:val>
                                            <p:strVal val="#ppt_x"/>
                                          </p:val>
                                        </p:tav>
                                      </p:tavLst>
                                    </p:anim>
                                    <p:anim calcmode="lin" valueType="num">
                                      <p:cBhvr additive="base">
                                        <p:cTn id="8" dur="500" fill="hold"/>
                                        <p:tgtEl>
                                          <p:spTgt spid="82432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24340"/>
                                        </p:tgtEl>
                                        <p:attrNameLst>
                                          <p:attrName>style.visibility</p:attrName>
                                        </p:attrNameLst>
                                      </p:cBhvr>
                                      <p:to>
                                        <p:strVal val="visible"/>
                                      </p:to>
                                    </p:set>
                                    <p:anim calcmode="lin" valueType="num">
                                      <p:cBhvr additive="base">
                                        <p:cTn id="13" dur="500" fill="hold"/>
                                        <p:tgtEl>
                                          <p:spTgt spid="824340"/>
                                        </p:tgtEl>
                                        <p:attrNameLst>
                                          <p:attrName>ppt_x</p:attrName>
                                        </p:attrNameLst>
                                      </p:cBhvr>
                                      <p:tavLst>
                                        <p:tav tm="0">
                                          <p:val>
                                            <p:strVal val="#ppt_x"/>
                                          </p:val>
                                        </p:tav>
                                        <p:tav tm="100000">
                                          <p:val>
                                            <p:strVal val="#ppt_x"/>
                                          </p:val>
                                        </p:tav>
                                      </p:tavLst>
                                    </p:anim>
                                    <p:anim calcmode="lin" valueType="num">
                                      <p:cBhvr additive="base">
                                        <p:cTn id="14" dur="500" fill="hold"/>
                                        <p:tgtEl>
                                          <p:spTgt spid="824340"/>
                                        </p:tgtEl>
                                        <p:attrNameLst>
                                          <p:attrName>ppt_y</p:attrName>
                                        </p:attrNameLst>
                                      </p:cBhvr>
                                      <p:tavLst>
                                        <p:tav tm="0">
                                          <p:val>
                                            <p:strVal val="0-#ppt_h/2"/>
                                          </p:val>
                                        </p:tav>
                                        <p:tav tm="100000">
                                          <p:val>
                                            <p:strVal val="#ppt_y"/>
                                          </p:val>
                                        </p:tav>
                                      </p:tavLst>
                                    </p:anim>
                                  </p:childTnLst>
                                </p:cTn>
                              </p:par>
                              <p:par>
                                <p:cTn id="15" presetID="22" presetClass="entr" presetSubtype="1" fill="hold" grpId="0" nodeType="withEffect">
                                  <p:stCondLst>
                                    <p:cond delay="0"/>
                                  </p:stCondLst>
                                  <p:childTnLst>
                                    <p:set>
                                      <p:cBhvr>
                                        <p:cTn id="16" dur="1" fill="hold">
                                          <p:stCondLst>
                                            <p:cond delay="0"/>
                                          </p:stCondLst>
                                        </p:cTn>
                                        <p:tgtEl>
                                          <p:spTgt spid="824341"/>
                                        </p:tgtEl>
                                        <p:attrNameLst>
                                          <p:attrName>style.visibility</p:attrName>
                                        </p:attrNameLst>
                                      </p:cBhvr>
                                      <p:to>
                                        <p:strVal val="visible"/>
                                      </p:to>
                                    </p:set>
                                    <p:animEffect transition="in" filter="wipe(up)">
                                      <p:cBhvr>
                                        <p:cTn id="17" dur="500"/>
                                        <p:tgtEl>
                                          <p:spTgt spid="824341"/>
                                        </p:tgtEl>
                                      </p:cBhvr>
                                    </p:animEffect>
                                  </p:childTnLst>
                                </p:cTn>
                              </p:par>
                            </p:childTnLst>
                          </p:cTn>
                        </p:par>
                        <p:par>
                          <p:cTn id="18" fill="hold" nodeType="afterGroup">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824342"/>
                                        </p:tgtEl>
                                        <p:attrNameLst>
                                          <p:attrName>style.visibility</p:attrName>
                                        </p:attrNameLst>
                                      </p:cBhvr>
                                      <p:to>
                                        <p:strVal val="visible"/>
                                      </p:to>
                                    </p:set>
                                    <p:animEffect transition="in" filter="wipe(down)">
                                      <p:cBhvr>
                                        <p:cTn id="21" dur="500"/>
                                        <p:tgtEl>
                                          <p:spTgt spid="82434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24323"/>
                                        </p:tgtEl>
                                        <p:attrNameLst>
                                          <p:attrName>style.visibility</p:attrName>
                                        </p:attrNameLst>
                                      </p:cBhvr>
                                      <p:to>
                                        <p:strVal val="visible"/>
                                      </p:to>
                                    </p:set>
                                    <p:animEffect transition="in" filter="wipe(left)">
                                      <p:cBhvr>
                                        <p:cTn id="26" dur="500"/>
                                        <p:tgtEl>
                                          <p:spTgt spid="824323"/>
                                        </p:tgtEl>
                                      </p:cBhvr>
                                    </p:animEffect>
                                  </p:childTnLst>
                                </p:cTn>
                              </p:par>
                            </p:childTnLst>
                          </p:cTn>
                        </p:par>
                        <p:par>
                          <p:cTn id="27" fill="hold" nodeType="afterGroup">
                            <p:stCondLst>
                              <p:cond delay="500"/>
                            </p:stCondLst>
                            <p:childTnLst>
                              <p:par>
                                <p:cTn id="28" presetID="17" presetClass="entr" presetSubtype="8" fill="hold" grpId="0" nodeType="afterEffect">
                                  <p:stCondLst>
                                    <p:cond delay="1000"/>
                                  </p:stCondLst>
                                  <p:childTnLst>
                                    <p:set>
                                      <p:cBhvr>
                                        <p:cTn id="29" dur="1" fill="hold">
                                          <p:stCondLst>
                                            <p:cond delay="0"/>
                                          </p:stCondLst>
                                        </p:cTn>
                                        <p:tgtEl>
                                          <p:spTgt spid="824328"/>
                                        </p:tgtEl>
                                        <p:attrNameLst>
                                          <p:attrName>style.visibility</p:attrName>
                                        </p:attrNameLst>
                                      </p:cBhvr>
                                      <p:to>
                                        <p:strVal val="visible"/>
                                      </p:to>
                                    </p:set>
                                    <p:anim calcmode="lin" valueType="num">
                                      <p:cBhvr>
                                        <p:cTn id="30" dur="500" fill="hold"/>
                                        <p:tgtEl>
                                          <p:spTgt spid="824328"/>
                                        </p:tgtEl>
                                        <p:attrNameLst>
                                          <p:attrName>ppt_x</p:attrName>
                                        </p:attrNameLst>
                                      </p:cBhvr>
                                      <p:tavLst>
                                        <p:tav tm="0">
                                          <p:val>
                                            <p:strVal val="#ppt_x-#ppt_w/2"/>
                                          </p:val>
                                        </p:tav>
                                        <p:tav tm="100000">
                                          <p:val>
                                            <p:strVal val="#ppt_x"/>
                                          </p:val>
                                        </p:tav>
                                      </p:tavLst>
                                    </p:anim>
                                    <p:anim calcmode="lin" valueType="num">
                                      <p:cBhvr>
                                        <p:cTn id="31" dur="500" fill="hold"/>
                                        <p:tgtEl>
                                          <p:spTgt spid="824328"/>
                                        </p:tgtEl>
                                        <p:attrNameLst>
                                          <p:attrName>ppt_y</p:attrName>
                                        </p:attrNameLst>
                                      </p:cBhvr>
                                      <p:tavLst>
                                        <p:tav tm="0">
                                          <p:val>
                                            <p:strVal val="#ppt_y"/>
                                          </p:val>
                                        </p:tav>
                                        <p:tav tm="100000">
                                          <p:val>
                                            <p:strVal val="#ppt_y"/>
                                          </p:val>
                                        </p:tav>
                                      </p:tavLst>
                                    </p:anim>
                                    <p:anim calcmode="lin" valueType="num">
                                      <p:cBhvr>
                                        <p:cTn id="32" dur="500" fill="hold"/>
                                        <p:tgtEl>
                                          <p:spTgt spid="824328"/>
                                        </p:tgtEl>
                                        <p:attrNameLst>
                                          <p:attrName>ppt_w</p:attrName>
                                        </p:attrNameLst>
                                      </p:cBhvr>
                                      <p:tavLst>
                                        <p:tav tm="0">
                                          <p:val>
                                            <p:fltVal val="0"/>
                                          </p:val>
                                        </p:tav>
                                        <p:tav tm="100000">
                                          <p:val>
                                            <p:strVal val="#ppt_w"/>
                                          </p:val>
                                        </p:tav>
                                      </p:tavLst>
                                    </p:anim>
                                    <p:anim calcmode="lin" valueType="num">
                                      <p:cBhvr>
                                        <p:cTn id="33" dur="500" fill="hold"/>
                                        <p:tgtEl>
                                          <p:spTgt spid="824328"/>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2000"/>
                            </p:stCondLst>
                            <p:childTnLst>
                              <p:par>
                                <p:cTn id="35" presetID="17" presetClass="entr" presetSubtype="10" fill="hold" grpId="0" nodeType="afterEffect">
                                  <p:stCondLst>
                                    <p:cond delay="1000"/>
                                  </p:stCondLst>
                                  <p:childTnLst>
                                    <p:set>
                                      <p:cBhvr>
                                        <p:cTn id="36" dur="1" fill="hold">
                                          <p:stCondLst>
                                            <p:cond delay="0"/>
                                          </p:stCondLst>
                                        </p:cTn>
                                        <p:tgtEl>
                                          <p:spTgt spid="824327"/>
                                        </p:tgtEl>
                                        <p:attrNameLst>
                                          <p:attrName>style.visibility</p:attrName>
                                        </p:attrNameLst>
                                      </p:cBhvr>
                                      <p:to>
                                        <p:strVal val="visible"/>
                                      </p:to>
                                    </p:set>
                                    <p:anim calcmode="lin" valueType="num">
                                      <p:cBhvr>
                                        <p:cTn id="37" dur="500" fill="hold"/>
                                        <p:tgtEl>
                                          <p:spTgt spid="824327"/>
                                        </p:tgtEl>
                                        <p:attrNameLst>
                                          <p:attrName>ppt_w</p:attrName>
                                        </p:attrNameLst>
                                      </p:cBhvr>
                                      <p:tavLst>
                                        <p:tav tm="0">
                                          <p:val>
                                            <p:fltVal val="0"/>
                                          </p:val>
                                        </p:tav>
                                        <p:tav tm="100000">
                                          <p:val>
                                            <p:strVal val="#ppt_w"/>
                                          </p:val>
                                        </p:tav>
                                      </p:tavLst>
                                    </p:anim>
                                    <p:anim calcmode="lin" valueType="num">
                                      <p:cBhvr>
                                        <p:cTn id="38" dur="500" fill="hold"/>
                                        <p:tgtEl>
                                          <p:spTgt spid="824327"/>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824326"/>
                                        </p:tgtEl>
                                        <p:attrNameLst>
                                          <p:attrName>style.visibility</p:attrName>
                                        </p:attrNameLst>
                                      </p:cBhvr>
                                      <p:to>
                                        <p:strVal val="visible"/>
                                      </p:to>
                                    </p:set>
                                    <p:anim calcmode="lin" valueType="num">
                                      <p:cBhvr additive="base">
                                        <p:cTn id="48" dur="500" fill="hold"/>
                                        <p:tgtEl>
                                          <p:spTgt spid="824326"/>
                                        </p:tgtEl>
                                        <p:attrNameLst>
                                          <p:attrName>ppt_x</p:attrName>
                                        </p:attrNameLst>
                                      </p:cBhvr>
                                      <p:tavLst>
                                        <p:tav tm="0">
                                          <p:val>
                                            <p:strVal val="#ppt_x"/>
                                          </p:val>
                                        </p:tav>
                                        <p:tav tm="100000">
                                          <p:val>
                                            <p:strVal val="#ppt_x"/>
                                          </p:val>
                                        </p:tav>
                                      </p:tavLst>
                                    </p:anim>
                                    <p:anim calcmode="lin" valueType="num">
                                      <p:cBhvr additive="base">
                                        <p:cTn id="49" dur="500" fill="hold"/>
                                        <p:tgtEl>
                                          <p:spTgt spid="824326"/>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1000"/>
                                  </p:stCondLst>
                                  <p:childTnLst>
                                    <p:set>
                                      <p:cBhvr>
                                        <p:cTn id="51" dur="1" fill="hold">
                                          <p:stCondLst>
                                            <p:cond delay="0"/>
                                          </p:stCondLst>
                                        </p:cTn>
                                        <p:tgtEl>
                                          <p:spTgt spid="824324"/>
                                        </p:tgtEl>
                                        <p:attrNameLst>
                                          <p:attrName>style.visibility</p:attrName>
                                        </p:attrNameLst>
                                      </p:cBhvr>
                                      <p:to>
                                        <p:strVal val="visible"/>
                                      </p:to>
                                    </p:set>
                                    <p:anim calcmode="lin" valueType="num">
                                      <p:cBhvr additive="base">
                                        <p:cTn id="52" dur="500" fill="hold"/>
                                        <p:tgtEl>
                                          <p:spTgt spid="824324"/>
                                        </p:tgtEl>
                                        <p:attrNameLst>
                                          <p:attrName>ppt_x</p:attrName>
                                        </p:attrNameLst>
                                      </p:cBhvr>
                                      <p:tavLst>
                                        <p:tav tm="0">
                                          <p:val>
                                            <p:strVal val="#ppt_x"/>
                                          </p:val>
                                        </p:tav>
                                        <p:tav tm="100000">
                                          <p:val>
                                            <p:strVal val="#ppt_x"/>
                                          </p:val>
                                        </p:tav>
                                      </p:tavLst>
                                    </p:anim>
                                    <p:anim calcmode="lin" valueType="num">
                                      <p:cBhvr additive="base">
                                        <p:cTn id="53" dur="500" fill="hold"/>
                                        <p:tgtEl>
                                          <p:spTgt spid="824324"/>
                                        </p:tgtEl>
                                        <p:attrNameLst>
                                          <p:attrName>ppt_y</p:attrName>
                                        </p:attrNameLst>
                                      </p:cBhvr>
                                      <p:tavLst>
                                        <p:tav tm="0">
                                          <p:val>
                                            <p:strVal val="0-#ppt_h/2"/>
                                          </p:val>
                                        </p:tav>
                                        <p:tav tm="100000">
                                          <p:val>
                                            <p:strVal val="#ppt_y"/>
                                          </p:val>
                                        </p:tav>
                                      </p:tavLst>
                                    </p:anim>
                                  </p:childTnLst>
                                </p:cTn>
                              </p:par>
                              <p:par>
                                <p:cTn id="54" presetID="2" presetClass="entr" presetSubtype="4" fill="hold" grpId="0" nodeType="withEffect">
                                  <p:stCondLst>
                                    <p:cond delay="1000"/>
                                  </p:stCondLst>
                                  <p:childTnLst>
                                    <p:set>
                                      <p:cBhvr>
                                        <p:cTn id="55" dur="1" fill="hold">
                                          <p:stCondLst>
                                            <p:cond delay="0"/>
                                          </p:stCondLst>
                                        </p:cTn>
                                        <p:tgtEl>
                                          <p:spTgt spid="824336"/>
                                        </p:tgtEl>
                                        <p:attrNameLst>
                                          <p:attrName>style.visibility</p:attrName>
                                        </p:attrNameLst>
                                      </p:cBhvr>
                                      <p:to>
                                        <p:strVal val="visible"/>
                                      </p:to>
                                    </p:set>
                                    <p:anim calcmode="lin" valueType="num">
                                      <p:cBhvr additive="base">
                                        <p:cTn id="56" dur="500" fill="hold"/>
                                        <p:tgtEl>
                                          <p:spTgt spid="824336"/>
                                        </p:tgtEl>
                                        <p:attrNameLst>
                                          <p:attrName>ppt_x</p:attrName>
                                        </p:attrNameLst>
                                      </p:cBhvr>
                                      <p:tavLst>
                                        <p:tav tm="0">
                                          <p:val>
                                            <p:strVal val="#ppt_x"/>
                                          </p:val>
                                        </p:tav>
                                        <p:tav tm="100000">
                                          <p:val>
                                            <p:strVal val="#ppt_x"/>
                                          </p:val>
                                        </p:tav>
                                      </p:tavLst>
                                    </p:anim>
                                    <p:anim calcmode="lin" valueType="num">
                                      <p:cBhvr additive="base">
                                        <p:cTn id="57" dur="500" fill="hold"/>
                                        <p:tgtEl>
                                          <p:spTgt spid="824336"/>
                                        </p:tgtEl>
                                        <p:attrNameLst>
                                          <p:attrName>ppt_y</p:attrName>
                                        </p:attrNameLst>
                                      </p:cBhvr>
                                      <p:tavLst>
                                        <p:tav tm="0">
                                          <p:val>
                                            <p:strVal val="1+#ppt_h/2"/>
                                          </p:val>
                                        </p:tav>
                                        <p:tav tm="100000">
                                          <p:val>
                                            <p:strVal val="#ppt_y"/>
                                          </p:val>
                                        </p:tav>
                                      </p:tavLst>
                                    </p:anim>
                                  </p:childTnLst>
                                </p:cTn>
                              </p:par>
                              <p:par>
                                <p:cTn id="58" presetID="17" presetClass="entr" presetSubtype="10" fill="hold" grpId="0" nodeType="withEffect">
                                  <p:stCondLst>
                                    <p:cond delay="1000"/>
                                  </p:stCondLst>
                                  <p:childTnLst>
                                    <p:set>
                                      <p:cBhvr>
                                        <p:cTn id="59" dur="1" fill="hold">
                                          <p:stCondLst>
                                            <p:cond delay="0"/>
                                          </p:stCondLst>
                                        </p:cTn>
                                        <p:tgtEl>
                                          <p:spTgt spid="824330"/>
                                        </p:tgtEl>
                                        <p:attrNameLst>
                                          <p:attrName>style.visibility</p:attrName>
                                        </p:attrNameLst>
                                      </p:cBhvr>
                                      <p:to>
                                        <p:strVal val="visible"/>
                                      </p:to>
                                    </p:set>
                                    <p:anim calcmode="lin" valueType="num">
                                      <p:cBhvr>
                                        <p:cTn id="60" dur="500" fill="hold"/>
                                        <p:tgtEl>
                                          <p:spTgt spid="824330"/>
                                        </p:tgtEl>
                                        <p:attrNameLst>
                                          <p:attrName>ppt_w</p:attrName>
                                        </p:attrNameLst>
                                      </p:cBhvr>
                                      <p:tavLst>
                                        <p:tav tm="0">
                                          <p:val>
                                            <p:fltVal val="0"/>
                                          </p:val>
                                        </p:tav>
                                        <p:tav tm="100000">
                                          <p:val>
                                            <p:strVal val="#ppt_w"/>
                                          </p:val>
                                        </p:tav>
                                      </p:tavLst>
                                    </p:anim>
                                    <p:anim calcmode="lin" valueType="num">
                                      <p:cBhvr>
                                        <p:cTn id="61" dur="500" fill="hold"/>
                                        <p:tgtEl>
                                          <p:spTgt spid="824330"/>
                                        </p:tgtEl>
                                        <p:attrNameLst>
                                          <p:attrName>ppt_h</p:attrName>
                                        </p:attrNameLst>
                                      </p:cBhvr>
                                      <p:tavLst>
                                        <p:tav tm="0">
                                          <p:val>
                                            <p:strVal val="#ppt_h"/>
                                          </p:val>
                                        </p:tav>
                                        <p:tav tm="100000">
                                          <p:val>
                                            <p:strVal val="#ppt_h"/>
                                          </p:val>
                                        </p:tav>
                                      </p:tavLst>
                                    </p:anim>
                                  </p:childTnLst>
                                </p:cTn>
                              </p:par>
                              <p:par>
                                <p:cTn id="62" presetID="17" presetClass="entr" presetSubtype="10" fill="hold" grpId="0" nodeType="withEffect">
                                  <p:stCondLst>
                                    <p:cond delay="1000"/>
                                  </p:stCondLst>
                                  <p:childTnLst>
                                    <p:set>
                                      <p:cBhvr>
                                        <p:cTn id="63" dur="1" fill="hold">
                                          <p:stCondLst>
                                            <p:cond delay="0"/>
                                          </p:stCondLst>
                                        </p:cTn>
                                        <p:tgtEl>
                                          <p:spTgt spid="824329"/>
                                        </p:tgtEl>
                                        <p:attrNameLst>
                                          <p:attrName>style.visibility</p:attrName>
                                        </p:attrNameLst>
                                      </p:cBhvr>
                                      <p:to>
                                        <p:strVal val="visible"/>
                                      </p:to>
                                    </p:set>
                                    <p:anim calcmode="lin" valueType="num">
                                      <p:cBhvr>
                                        <p:cTn id="64" dur="500" fill="hold"/>
                                        <p:tgtEl>
                                          <p:spTgt spid="824329"/>
                                        </p:tgtEl>
                                        <p:attrNameLst>
                                          <p:attrName>ppt_w</p:attrName>
                                        </p:attrNameLst>
                                      </p:cBhvr>
                                      <p:tavLst>
                                        <p:tav tm="0">
                                          <p:val>
                                            <p:fltVal val="0"/>
                                          </p:val>
                                        </p:tav>
                                        <p:tav tm="100000">
                                          <p:val>
                                            <p:strVal val="#ppt_w"/>
                                          </p:val>
                                        </p:tav>
                                      </p:tavLst>
                                    </p:anim>
                                    <p:anim calcmode="lin" valueType="num">
                                      <p:cBhvr>
                                        <p:cTn id="65" dur="500" fill="hold"/>
                                        <p:tgtEl>
                                          <p:spTgt spid="824329"/>
                                        </p:tgtEl>
                                        <p:attrNameLst>
                                          <p:attrName>ppt_h</p:attrName>
                                        </p:attrNameLst>
                                      </p:cBhvr>
                                      <p:tavLst>
                                        <p:tav tm="0">
                                          <p:val>
                                            <p:strVal val="#ppt_h"/>
                                          </p:val>
                                        </p:tav>
                                        <p:tav tm="100000">
                                          <p:val>
                                            <p:strVal val="#ppt_h"/>
                                          </p:val>
                                        </p:tav>
                                      </p:tavLst>
                                    </p:anim>
                                  </p:childTnLst>
                                </p:cTn>
                              </p:par>
                              <p:par>
                                <p:cTn id="66" presetID="2" presetClass="entr" presetSubtype="4" fill="hold" grpId="0" nodeType="withEffect">
                                  <p:stCondLst>
                                    <p:cond delay="1000"/>
                                  </p:stCondLst>
                                  <p:childTnLst>
                                    <p:set>
                                      <p:cBhvr>
                                        <p:cTn id="67" dur="1" fill="hold">
                                          <p:stCondLst>
                                            <p:cond delay="0"/>
                                          </p:stCondLst>
                                        </p:cTn>
                                        <p:tgtEl>
                                          <p:spTgt spid="824332"/>
                                        </p:tgtEl>
                                        <p:attrNameLst>
                                          <p:attrName>style.visibility</p:attrName>
                                        </p:attrNameLst>
                                      </p:cBhvr>
                                      <p:to>
                                        <p:strVal val="visible"/>
                                      </p:to>
                                    </p:set>
                                    <p:anim calcmode="lin" valueType="num">
                                      <p:cBhvr additive="base">
                                        <p:cTn id="68" dur="500" fill="hold"/>
                                        <p:tgtEl>
                                          <p:spTgt spid="824332"/>
                                        </p:tgtEl>
                                        <p:attrNameLst>
                                          <p:attrName>ppt_x</p:attrName>
                                        </p:attrNameLst>
                                      </p:cBhvr>
                                      <p:tavLst>
                                        <p:tav tm="0">
                                          <p:val>
                                            <p:strVal val="#ppt_x"/>
                                          </p:val>
                                        </p:tav>
                                        <p:tav tm="100000">
                                          <p:val>
                                            <p:strVal val="#ppt_x"/>
                                          </p:val>
                                        </p:tav>
                                      </p:tavLst>
                                    </p:anim>
                                    <p:anim calcmode="lin" valueType="num">
                                      <p:cBhvr additive="base">
                                        <p:cTn id="69" dur="500" fill="hold"/>
                                        <p:tgtEl>
                                          <p:spTgt spid="824332"/>
                                        </p:tgtEl>
                                        <p:attrNameLst>
                                          <p:attrName>ppt_y</p:attrName>
                                        </p:attrNameLst>
                                      </p:cBhvr>
                                      <p:tavLst>
                                        <p:tav tm="0">
                                          <p:val>
                                            <p:strVal val="1+#ppt_h/2"/>
                                          </p:val>
                                        </p:tav>
                                        <p:tav tm="100000">
                                          <p:val>
                                            <p:strVal val="#ppt_y"/>
                                          </p:val>
                                        </p:tav>
                                      </p:tavLst>
                                    </p:anim>
                                  </p:childTnLst>
                                </p:cTn>
                              </p:par>
                              <p:par>
                                <p:cTn id="70" presetID="2" presetClass="entr" presetSubtype="2" fill="hold" grpId="0" nodeType="withEffect">
                                  <p:stCondLst>
                                    <p:cond delay="1000"/>
                                  </p:stCondLst>
                                  <p:childTnLst>
                                    <p:set>
                                      <p:cBhvr>
                                        <p:cTn id="71" dur="1" fill="hold">
                                          <p:stCondLst>
                                            <p:cond delay="0"/>
                                          </p:stCondLst>
                                        </p:cTn>
                                        <p:tgtEl>
                                          <p:spTgt spid="824331"/>
                                        </p:tgtEl>
                                        <p:attrNameLst>
                                          <p:attrName>style.visibility</p:attrName>
                                        </p:attrNameLst>
                                      </p:cBhvr>
                                      <p:to>
                                        <p:strVal val="visible"/>
                                      </p:to>
                                    </p:set>
                                    <p:anim calcmode="lin" valueType="num">
                                      <p:cBhvr additive="base">
                                        <p:cTn id="72" dur="500" fill="hold"/>
                                        <p:tgtEl>
                                          <p:spTgt spid="824331"/>
                                        </p:tgtEl>
                                        <p:attrNameLst>
                                          <p:attrName>ppt_x</p:attrName>
                                        </p:attrNameLst>
                                      </p:cBhvr>
                                      <p:tavLst>
                                        <p:tav tm="0">
                                          <p:val>
                                            <p:strVal val="1+#ppt_w/2"/>
                                          </p:val>
                                        </p:tav>
                                        <p:tav tm="100000">
                                          <p:val>
                                            <p:strVal val="#ppt_x"/>
                                          </p:val>
                                        </p:tav>
                                      </p:tavLst>
                                    </p:anim>
                                    <p:anim calcmode="lin" valueType="num">
                                      <p:cBhvr additive="base">
                                        <p:cTn id="73" dur="500" fill="hold"/>
                                        <p:tgtEl>
                                          <p:spTgt spid="824331"/>
                                        </p:tgtEl>
                                        <p:attrNameLst>
                                          <p:attrName>ppt_y</p:attrName>
                                        </p:attrNameLst>
                                      </p:cBhvr>
                                      <p:tavLst>
                                        <p:tav tm="0">
                                          <p:val>
                                            <p:strVal val="#ppt_y"/>
                                          </p:val>
                                        </p:tav>
                                        <p:tav tm="100000">
                                          <p:val>
                                            <p:strVal val="#ppt_y"/>
                                          </p:val>
                                        </p:tav>
                                      </p:tavLst>
                                    </p:anim>
                                  </p:childTnLst>
                                </p:cTn>
                              </p:par>
                              <p:par>
                                <p:cTn id="74" presetID="7" presetClass="entr" presetSubtype="1" fill="hold" grpId="0" nodeType="withEffect">
                                  <p:stCondLst>
                                    <p:cond delay="1000"/>
                                  </p:stCondLst>
                                  <p:childTnLst>
                                    <p:set>
                                      <p:cBhvr>
                                        <p:cTn id="75" dur="1" fill="hold">
                                          <p:stCondLst>
                                            <p:cond delay="0"/>
                                          </p:stCondLst>
                                        </p:cTn>
                                        <p:tgtEl>
                                          <p:spTgt spid="824333"/>
                                        </p:tgtEl>
                                        <p:attrNameLst>
                                          <p:attrName>style.visibility</p:attrName>
                                        </p:attrNameLst>
                                      </p:cBhvr>
                                      <p:to>
                                        <p:strVal val="visible"/>
                                      </p:to>
                                    </p:set>
                                    <p:anim calcmode="lin" valueType="num">
                                      <p:cBhvr additive="base">
                                        <p:cTn id="76" dur="5000" fill="hold"/>
                                        <p:tgtEl>
                                          <p:spTgt spid="824333"/>
                                        </p:tgtEl>
                                        <p:attrNameLst>
                                          <p:attrName>ppt_x</p:attrName>
                                        </p:attrNameLst>
                                      </p:cBhvr>
                                      <p:tavLst>
                                        <p:tav tm="0">
                                          <p:val>
                                            <p:strVal val="#ppt_x"/>
                                          </p:val>
                                        </p:tav>
                                        <p:tav tm="100000">
                                          <p:val>
                                            <p:strVal val="#ppt_x"/>
                                          </p:val>
                                        </p:tav>
                                      </p:tavLst>
                                    </p:anim>
                                    <p:anim calcmode="lin" valueType="num">
                                      <p:cBhvr additive="base">
                                        <p:cTn id="77" dur="5000" fill="hold"/>
                                        <p:tgtEl>
                                          <p:spTgt spid="824333"/>
                                        </p:tgtEl>
                                        <p:attrNameLst>
                                          <p:attrName>ppt_y</p:attrName>
                                        </p:attrNameLst>
                                      </p:cBhvr>
                                      <p:tavLst>
                                        <p:tav tm="0">
                                          <p:val>
                                            <p:strVal val="0-#ppt_h/2"/>
                                          </p:val>
                                        </p:tav>
                                        <p:tav tm="100000">
                                          <p:val>
                                            <p:strVal val="#ppt_y"/>
                                          </p:val>
                                        </p:tav>
                                      </p:tavLst>
                                    </p:anim>
                                  </p:childTnLst>
                                </p:cTn>
                              </p:par>
                            </p:childTnLst>
                          </p:cTn>
                        </p:par>
                        <p:par>
                          <p:cTn id="78" fill="hold" nodeType="afterGroup">
                            <p:stCondLst>
                              <p:cond delay="6000"/>
                            </p:stCondLst>
                            <p:childTnLst>
                              <p:par>
                                <p:cTn id="79" presetID="17" presetClass="entr" presetSubtype="8" fill="hold" grpId="0" nodeType="afterEffect">
                                  <p:stCondLst>
                                    <p:cond delay="1000"/>
                                  </p:stCondLst>
                                  <p:childTnLst>
                                    <p:set>
                                      <p:cBhvr>
                                        <p:cTn id="80" dur="1" fill="hold">
                                          <p:stCondLst>
                                            <p:cond delay="0"/>
                                          </p:stCondLst>
                                        </p:cTn>
                                        <p:tgtEl>
                                          <p:spTgt spid="824343"/>
                                        </p:tgtEl>
                                        <p:attrNameLst>
                                          <p:attrName>style.visibility</p:attrName>
                                        </p:attrNameLst>
                                      </p:cBhvr>
                                      <p:to>
                                        <p:strVal val="visible"/>
                                      </p:to>
                                    </p:set>
                                    <p:anim calcmode="lin" valueType="num">
                                      <p:cBhvr>
                                        <p:cTn id="81" dur="500" fill="hold"/>
                                        <p:tgtEl>
                                          <p:spTgt spid="824343"/>
                                        </p:tgtEl>
                                        <p:attrNameLst>
                                          <p:attrName>ppt_x</p:attrName>
                                        </p:attrNameLst>
                                      </p:cBhvr>
                                      <p:tavLst>
                                        <p:tav tm="0">
                                          <p:val>
                                            <p:strVal val="#ppt_x-#ppt_w/2"/>
                                          </p:val>
                                        </p:tav>
                                        <p:tav tm="100000">
                                          <p:val>
                                            <p:strVal val="#ppt_x"/>
                                          </p:val>
                                        </p:tav>
                                      </p:tavLst>
                                    </p:anim>
                                    <p:anim calcmode="lin" valueType="num">
                                      <p:cBhvr>
                                        <p:cTn id="82" dur="500" fill="hold"/>
                                        <p:tgtEl>
                                          <p:spTgt spid="824343"/>
                                        </p:tgtEl>
                                        <p:attrNameLst>
                                          <p:attrName>ppt_y</p:attrName>
                                        </p:attrNameLst>
                                      </p:cBhvr>
                                      <p:tavLst>
                                        <p:tav tm="0">
                                          <p:val>
                                            <p:strVal val="#ppt_y"/>
                                          </p:val>
                                        </p:tav>
                                        <p:tav tm="100000">
                                          <p:val>
                                            <p:strVal val="#ppt_y"/>
                                          </p:val>
                                        </p:tav>
                                      </p:tavLst>
                                    </p:anim>
                                    <p:anim calcmode="lin" valueType="num">
                                      <p:cBhvr>
                                        <p:cTn id="83" dur="500" fill="hold"/>
                                        <p:tgtEl>
                                          <p:spTgt spid="824343"/>
                                        </p:tgtEl>
                                        <p:attrNameLst>
                                          <p:attrName>ppt_w</p:attrName>
                                        </p:attrNameLst>
                                      </p:cBhvr>
                                      <p:tavLst>
                                        <p:tav tm="0">
                                          <p:val>
                                            <p:fltVal val="0"/>
                                          </p:val>
                                        </p:tav>
                                        <p:tav tm="100000">
                                          <p:val>
                                            <p:strVal val="#ppt_w"/>
                                          </p:val>
                                        </p:tav>
                                      </p:tavLst>
                                    </p:anim>
                                    <p:anim calcmode="lin" valueType="num">
                                      <p:cBhvr>
                                        <p:cTn id="84" dur="500" fill="hold"/>
                                        <p:tgtEl>
                                          <p:spTgt spid="824343"/>
                                        </p:tgtEl>
                                        <p:attrNameLst>
                                          <p:attrName>ppt_h</p:attrName>
                                        </p:attrNameLst>
                                      </p:cBhvr>
                                      <p:tavLst>
                                        <p:tav tm="0">
                                          <p:val>
                                            <p:strVal val="#ppt_h"/>
                                          </p:val>
                                        </p:tav>
                                        <p:tav tm="100000">
                                          <p:val>
                                            <p:strVal val="#ppt_h"/>
                                          </p:val>
                                        </p:tav>
                                      </p:tavLst>
                                    </p:anim>
                                  </p:childTnLst>
                                </p:cTn>
                              </p:par>
                            </p:childTnLst>
                          </p:cTn>
                        </p:par>
                        <p:par>
                          <p:cTn id="85" fill="hold" nodeType="afterGroup">
                            <p:stCondLst>
                              <p:cond delay="7500"/>
                            </p:stCondLst>
                            <p:childTnLst>
                              <p:par>
                                <p:cTn id="86" presetID="17" presetClass="entr" presetSubtype="8" fill="hold" grpId="0" nodeType="afterEffect">
                                  <p:stCondLst>
                                    <p:cond delay="1000"/>
                                  </p:stCondLst>
                                  <p:childTnLst>
                                    <p:set>
                                      <p:cBhvr>
                                        <p:cTn id="87" dur="1" fill="hold">
                                          <p:stCondLst>
                                            <p:cond delay="0"/>
                                          </p:stCondLst>
                                        </p:cTn>
                                        <p:tgtEl>
                                          <p:spTgt spid="824344"/>
                                        </p:tgtEl>
                                        <p:attrNameLst>
                                          <p:attrName>style.visibility</p:attrName>
                                        </p:attrNameLst>
                                      </p:cBhvr>
                                      <p:to>
                                        <p:strVal val="visible"/>
                                      </p:to>
                                    </p:set>
                                    <p:anim calcmode="lin" valueType="num">
                                      <p:cBhvr>
                                        <p:cTn id="88" dur="500" fill="hold"/>
                                        <p:tgtEl>
                                          <p:spTgt spid="824344"/>
                                        </p:tgtEl>
                                        <p:attrNameLst>
                                          <p:attrName>ppt_x</p:attrName>
                                        </p:attrNameLst>
                                      </p:cBhvr>
                                      <p:tavLst>
                                        <p:tav tm="0">
                                          <p:val>
                                            <p:strVal val="#ppt_x-#ppt_w/2"/>
                                          </p:val>
                                        </p:tav>
                                        <p:tav tm="100000">
                                          <p:val>
                                            <p:strVal val="#ppt_x"/>
                                          </p:val>
                                        </p:tav>
                                      </p:tavLst>
                                    </p:anim>
                                    <p:anim calcmode="lin" valueType="num">
                                      <p:cBhvr>
                                        <p:cTn id="89" dur="500" fill="hold"/>
                                        <p:tgtEl>
                                          <p:spTgt spid="824344"/>
                                        </p:tgtEl>
                                        <p:attrNameLst>
                                          <p:attrName>ppt_y</p:attrName>
                                        </p:attrNameLst>
                                      </p:cBhvr>
                                      <p:tavLst>
                                        <p:tav tm="0">
                                          <p:val>
                                            <p:strVal val="#ppt_y"/>
                                          </p:val>
                                        </p:tav>
                                        <p:tav tm="100000">
                                          <p:val>
                                            <p:strVal val="#ppt_y"/>
                                          </p:val>
                                        </p:tav>
                                      </p:tavLst>
                                    </p:anim>
                                    <p:anim calcmode="lin" valueType="num">
                                      <p:cBhvr>
                                        <p:cTn id="90" dur="500" fill="hold"/>
                                        <p:tgtEl>
                                          <p:spTgt spid="824344"/>
                                        </p:tgtEl>
                                        <p:attrNameLst>
                                          <p:attrName>ppt_w</p:attrName>
                                        </p:attrNameLst>
                                      </p:cBhvr>
                                      <p:tavLst>
                                        <p:tav tm="0">
                                          <p:val>
                                            <p:fltVal val="0"/>
                                          </p:val>
                                        </p:tav>
                                        <p:tav tm="100000">
                                          <p:val>
                                            <p:strVal val="#ppt_w"/>
                                          </p:val>
                                        </p:tav>
                                      </p:tavLst>
                                    </p:anim>
                                    <p:anim calcmode="lin" valueType="num">
                                      <p:cBhvr>
                                        <p:cTn id="91" dur="500" fill="hold"/>
                                        <p:tgtEl>
                                          <p:spTgt spid="824344"/>
                                        </p:tgtEl>
                                        <p:attrNameLst>
                                          <p:attrName>ppt_h</p:attrName>
                                        </p:attrNameLst>
                                      </p:cBhvr>
                                      <p:tavLst>
                                        <p:tav tm="0">
                                          <p:val>
                                            <p:strVal val="#ppt_h"/>
                                          </p:val>
                                        </p:tav>
                                        <p:tav tm="100000">
                                          <p:val>
                                            <p:strVal val="#ppt_h"/>
                                          </p:val>
                                        </p:tav>
                                      </p:tavLst>
                                    </p:anim>
                                  </p:childTnLst>
                                </p:cTn>
                              </p:par>
                            </p:childTnLst>
                          </p:cTn>
                        </p:par>
                        <p:par>
                          <p:cTn id="92" fill="hold" nodeType="afterGroup">
                            <p:stCondLst>
                              <p:cond delay="9000"/>
                            </p:stCondLst>
                            <p:childTnLst>
                              <p:par>
                                <p:cTn id="93" presetID="17" presetClass="entr" presetSubtype="8" fill="hold" grpId="0" nodeType="afterEffect">
                                  <p:stCondLst>
                                    <p:cond delay="1000"/>
                                  </p:stCondLst>
                                  <p:childTnLst>
                                    <p:set>
                                      <p:cBhvr>
                                        <p:cTn id="94" dur="1" fill="hold">
                                          <p:stCondLst>
                                            <p:cond delay="0"/>
                                          </p:stCondLst>
                                        </p:cTn>
                                        <p:tgtEl>
                                          <p:spTgt spid="824345"/>
                                        </p:tgtEl>
                                        <p:attrNameLst>
                                          <p:attrName>style.visibility</p:attrName>
                                        </p:attrNameLst>
                                      </p:cBhvr>
                                      <p:to>
                                        <p:strVal val="visible"/>
                                      </p:to>
                                    </p:set>
                                    <p:anim calcmode="lin" valueType="num">
                                      <p:cBhvr>
                                        <p:cTn id="95" dur="500" fill="hold"/>
                                        <p:tgtEl>
                                          <p:spTgt spid="824345"/>
                                        </p:tgtEl>
                                        <p:attrNameLst>
                                          <p:attrName>ppt_x</p:attrName>
                                        </p:attrNameLst>
                                      </p:cBhvr>
                                      <p:tavLst>
                                        <p:tav tm="0">
                                          <p:val>
                                            <p:strVal val="#ppt_x-#ppt_w/2"/>
                                          </p:val>
                                        </p:tav>
                                        <p:tav tm="100000">
                                          <p:val>
                                            <p:strVal val="#ppt_x"/>
                                          </p:val>
                                        </p:tav>
                                      </p:tavLst>
                                    </p:anim>
                                    <p:anim calcmode="lin" valueType="num">
                                      <p:cBhvr>
                                        <p:cTn id="96" dur="500" fill="hold"/>
                                        <p:tgtEl>
                                          <p:spTgt spid="824345"/>
                                        </p:tgtEl>
                                        <p:attrNameLst>
                                          <p:attrName>ppt_y</p:attrName>
                                        </p:attrNameLst>
                                      </p:cBhvr>
                                      <p:tavLst>
                                        <p:tav tm="0">
                                          <p:val>
                                            <p:strVal val="#ppt_y"/>
                                          </p:val>
                                        </p:tav>
                                        <p:tav tm="100000">
                                          <p:val>
                                            <p:strVal val="#ppt_y"/>
                                          </p:val>
                                        </p:tav>
                                      </p:tavLst>
                                    </p:anim>
                                    <p:anim calcmode="lin" valueType="num">
                                      <p:cBhvr>
                                        <p:cTn id="97" dur="500" fill="hold"/>
                                        <p:tgtEl>
                                          <p:spTgt spid="824345"/>
                                        </p:tgtEl>
                                        <p:attrNameLst>
                                          <p:attrName>ppt_w</p:attrName>
                                        </p:attrNameLst>
                                      </p:cBhvr>
                                      <p:tavLst>
                                        <p:tav tm="0">
                                          <p:val>
                                            <p:fltVal val="0"/>
                                          </p:val>
                                        </p:tav>
                                        <p:tav tm="100000">
                                          <p:val>
                                            <p:strVal val="#ppt_w"/>
                                          </p:val>
                                        </p:tav>
                                      </p:tavLst>
                                    </p:anim>
                                    <p:anim calcmode="lin" valueType="num">
                                      <p:cBhvr>
                                        <p:cTn id="98" dur="500" fill="hold"/>
                                        <p:tgtEl>
                                          <p:spTgt spid="824345"/>
                                        </p:tgtEl>
                                        <p:attrNameLst>
                                          <p:attrName>ppt_h</p:attrName>
                                        </p:attrNameLst>
                                      </p:cBhvr>
                                      <p:tavLst>
                                        <p:tav tm="0">
                                          <p:val>
                                            <p:strVal val="#ppt_h"/>
                                          </p:val>
                                        </p:tav>
                                        <p:tav tm="100000">
                                          <p:val>
                                            <p:strVal val="#ppt_h"/>
                                          </p:val>
                                        </p:tav>
                                      </p:tavLst>
                                    </p:anim>
                                  </p:childTnLst>
                                </p:cTn>
                              </p:par>
                            </p:childTnLst>
                          </p:cTn>
                        </p:par>
                        <p:par>
                          <p:cTn id="99" fill="hold" nodeType="afterGroup">
                            <p:stCondLst>
                              <p:cond delay="10500"/>
                            </p:stCondLst>
                            <p:childTnLst>
                              <p:par>
                                <p:cTn id="100" presetID="17" presetClass="entr" presetSubtype="8" fill="hold" grpId="0" nodeType="afterEffect">
                                  <p:stCondLst>
                                    <p:cond delay="1000"/>
                                  </p:stCondLst>
                                  <p:childTnLst>
                                    <p:set>
                                      <p:cBhvr>
                                        <p:cTn id="101" dur="1" fill="hold">
                                          <p:stCondLst>
                                            <p:cond delay="0"/>
                                          </p:stCondLst>
                                        </p:cTn>
                                        <p:tgtEl>
                                          <p:spTgt spid="824346"/>
                                        </p:tgtEl>
                                        <p:attrNameLst>
                                          <p:attrName>style.visibility</p:attrName>
                                        </p:attrNameLst>
                                      </p:cBhvr>
                                      <p:to>
                                        <p:strVal val="visible"/>
                                      </p:to>
                                    </p:set>
                                    <p:anim calcmode="lin" valueType="num">
                                      <p:cBhvr>
                                        <p:cTn id="102" dur="500" fill="hold"/>
                                        <p:tgtEl>
                                          <p:spTgt spid="824346"/>
                                        </p:tgtEl>
                                        <p:attrNameLst>
                                          <p:attrName>ppt_x</p:attrName>
                                        </p:attrNameLst>
                                      </p:cBhvr>
                                      <p:tavLst>
                                        <p:tav tm="0">
                                          <p:val>
                                            <p:strVal val="#ppt_x-#ppt_w/2"/>
                                          </p:val>
                                        </p:tav>
                                        <p:tav tm="100000">
                                          <p:val>
                                            <p:strVal val="#ppt_x"/>
                                          </p:val>
                                        </p:tav>
                                      </p:tavLst>
                                    </p:anim>
                                    <p:anim calcmode="lin" valueType="num">
                                      <p:cBhvr>
                                        <p:cTn id="103" dur="500" fill="hold"/>
                                        <p:tgtEl>
                                          <p:spTgt spid="824346"/>
                                        </p:tgtEl>
                                        <p:attrNameLst>
                                          <p:attrName>ppt_y</p:attrName>
                                        </p:attrNameLst>
                                      </p:cBhvr>
                                      <p:tavLst>
                                        <p:tav tm="0">
                                          <p:val>
                                            <p:strVal val="#ppt_y"/>
                                          </p:val>
                                        </p:tav>
                                        <p:tav tm="100000">
                                          <p:val>
                                            <p:strVal val="#ppt_y"/>
                                          </p:val>
                                        </p:tav>
                                      </p:tavLst>
                                    </p:anim>
                                    <p:anim calcmode="lin" valueType="num">
                                      <p:cBhvr>
                                        <p:cTn id="104" dur="500" fill="hold"/>
                                        <p:tgtEl>
                                          <p:spTgt spid="824346"/>
                                        </p:tgtEl>
                                        <p:attrNameLst>
                                          <p:attrName>ppt_w</p:attrName>
                                        </p:attrNameLst>
                                      </p:cBhvr>
                                      <p:tavLst>
                                        <p:tav tm="0">
                                          <p:val>
                                            <p:fltVal val="0"/>
                                          </p:val>
                                        </p:tav>
                                        <p:tav tm="100000">
                                          <p:val>
                                            <p:strVal val="#ppt_w"/>
                                          </p:val>
                                        </p:tav>
                                      </p:tavLst>
                                    </p:anim>
                                    <p:anim calcmode="lin" valueType="num">
                                      <p:cBhvr>
                                        <p:cTn id="105" dur="500" fill="hold"/>
                                        <p:tgtEl>
                                          <p:spTgt spid="8243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23" grpId="0" animBg="1"/>
      <p:bldP spid="824324" grpId="0" animBg="1"/>
      <p:bldP spid="824325" grpId="0" autoUpdateAnimBg="0"/>
      <p:bldP spid="824326" grpId="0" autoUpdateAnimBg="0"/>
      <p:bldP spid="824327" grpId="0" animBg="1" autoUpdateAnimBg="0"/>
      <p:bldP spid="824328" grpId="0" autoUpdateAnimBg="0"/>
      <p:bldP spid="824329" grpId="0" animBg="1" autoUpdateAnimBg="0"/>
      <p:bldP spid="824330" grpId="0" autoUpdateAnimBg="0"/>
      <p:bldP spid="824331" grpId="0" autoUpdateAnimBg="0"/>
      <p:bldP spid="824332" grpId="0" autoUpdateAnimBg="0"/>
      <p:bldP spid="824333" grpId="0" autoUpdateAnimBg="0"/>
      <p:bldP spid="824336" grpId="0" autoUpdateAnimBg="0"/>
      <p:bldP spid="824340" grpId="0" autoUpdateAnimBg="0"/>
      <p:bldP spid="824341" grpId="0" animBg="1"/>
      <p:bldP spid="824342" grpId="0" animBg="1"/>
      <p:bldP spid="824343" grpId="0" autoUpdateAnimBg="0"/>
      <p:bldP spid="824344" grpId="0" autoUpdateAnimBg="0"/>
      <p:bldP spid="824345" grpId="0" autoUpdateAnimBg="0"/>
      <p:bldP spid="82434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ChangeArrowheads="1"/>
          </p:cNvSpPr>
          <p:nvPr/>
        </p:nvSpPr>
        <p:spPr bwMode="auto">
          <a:xfrm>
            <a:off x="0" y="0"/>
            <a:ext cx="9144000" cy="6858000"/>
          </a:xfrm>
          <a:prstGeom prst="rect">
            <a:avLst/>
          </a:prstGeom>
          <a:gradFill rotWithShape="0">
            <a:gsLst>
              <a:gs pos="0">
                <a:srgbClr val="660066"/>
              </a:gs>
              <a:gs pos="100000">
                <a:srgbClr val="2F002F"/>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defTabSz="914400" eaLnBrk="0" fontAlgn="base" hangingPunct="0">
              <a:spcBef>
                <a:spcPct val="0"/>
              </a:spcBef>
              <a:spcAft>
                <a:spcPct val="0"/>
              </a:spcAft>
            </a:pPr>
            <a:endParaRPr lang="en-US" sz="2400">
              <a:solidFill>
                <a:srgbClr val="000000"/>
              </a:solidFill>
              <a:latin typeface="Comic Sans MS" pitchFamily="66" charset="0"/>
              <a:ea typeface="MS PGothic" pitchFamily="34" charset="-128"/>
              <a:cs typeface="ＭＳ Ｐゴシック" charset="0"/>
            </a:endParaRPr>
          </a:p>
        </p:txBody>
      </p:sp>
      <p:sp>
        <p:nvSpPr>
          <p:cNvPr id="262147" name="Line 3"/>
          <p:cNvSpPr>
            <a:spLocks noChangeShapeType="1"/>
          </p:cNvSpPr>
          <p:nvPr/>
        </p:nvSpPr>
        <p:spPr bwMode="auto">
          <a:xfrm>
            <a:off x="1447800" y="3810000"/>
            <a:ext cx="6705600" cy="0"/>
          </a:xfrm>
          <a:prstGeom prst="line">
            <a:avLst/>
          </a:prstGeom>
          <a:noFill/>
          <a:ln w="76200">
            <a:solidFill>
              <a:srgbClr val="FF0000"/>
            </a:solidFill>
            <a:round/>
            <a:headEnd/>
            <a:tailEnd type="triangle" w="med" len="med"/>
          </a:ln>
          <a:effectLst>
            <a:outerShdw blurRad="63500" dist="38099" dir="2700000" algn="ctr" rotWithShape="0">
              <a:srgbClr val="000000">
                <a:alpha val="74997"/>
              </a:srgbClr>
            </a:outerShdw>
          </a:effectLst>
        </p:spPr>
        <p:txBody>
          <a:bodyPr wrap="none" anchor="ctr"/>
          <a:lstStyle/>
          <a:p>
            <a:pPr defTabSz="914400" eaLnBrk="0" fontAlgn="base" hangingPunct="0">
              <a:spcBef>
                <a:spcPct val="0"/>
              </a:spcBef>
              <a:spcAft>
                <a:spcPct val="0"/>
              </a:spcAft>
              <a:defRPr/>
            </a:pPr>
            <a:endParaRPr lang="en-US" sz="2400">
              <a:solidFill>
                <a:srgbClr val="000000"/>
              </a:solidFill>
              <a:latin typeface="Comic Sans MS" charset="0"/>
              <a:ea typeface="ＭＳ Ｐゴシック" charset="-128"/>
              <a:cs typeface="ＭＳ Ｐゴシック" charset="-128"/>
            </a:endParaRPr>
          </a:p>
        </p:txBody>
      </p:sp>
      <p:sp>
        <p:nvSpPr>
          <p:cNvPr id="262148" name="Line 4"/>
          <p:cNvSpPr>
            <a:spLocks noChangeShapeType="1"/>
          </p:cNvSpPr>
          <p:nvPr/>
        </p:nvSpPr>
        <p:spPr bwMode="auto">
          <a:xfrm>
            <a:off x="7126288" y="2333625"/>
            <a:ext cx="0" cy="1371600"/>
          </a:xfrm>
          <a:prstGeom prst="line">
            <a:avLst/>
          </a:prstGeom>
          <a:noFill/>
          <a:ln w="38100">
            <a:solidFill>
              <a:srgbClr val="00CCFF"/>
            </a:solidFill>
            <a:round/>
            <a:headEnd/>
            <a:tailEnd type="triangle" w="med" len="med"/>
          </a:ln>
          <a:effectLst>
            <a:outerShdw blurRad="63500" dist="38099" dir="2700000" algn="ctr" rotWithShape="0">
              <a:srgbClr val="000000">
                <a:alpha val="74997"/>
              </a:srgbClr>
            </a:outerShdw>
          </a:effectLst>
        </p:spPr>
        <p:txBody>
          <a:bodyPr wrap="none" anchor="ctr"/>
          <a:lstStyle/>
          <a:p>
            <a:pPr defTabSz="914400" eaLnBrk="0" fontAlgn="base" hangingPunct="0">
              <a:spcBef>
                <a:spcPct val="0"/>
              </a:spcBef>
              <a:spcAft>
                <a:spcPct val="0"/>
              </a:spcAft>
              <a:defRPr/>
            </a:pPr>
            <a:endParaRPr lang="en-US" sz="2400">
              <a:solidFill>
                <a:srgbClr val="000000"/>
              </a:solidFill>
              <a:latin typeface="Comic Sans MS" charset="0"/>
              <a:ea typeface="ＭＳ Ｐゴシック" charset="-128"/>
              <a:cs typeface="ＭＳ Ｐゴシック" charset="-128"/>
            </a:endParaRPr>
          </a:p>
        </p:txBody>
      </p:sp>
      <p:sp>
        <p:nvSpPr>
          <p:cNvPr id="262149" name="Text Box 5"/>
          <p:cNvSpPr txBox="1">
            <a:spLocks noChangeArrowheads="1"/>
          </p:cNvSpPr>
          <p:nvPr/>
        </p:nvSpPr>
        <p:spPr bwMode="auto">
          <a:xfrm rot="-5400000">
            <a:off x="-681037" y="3379787"/>
            <a:ext cx="3130550"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defTabSz="914400" eaLnBrk="0" fontAlgn="base" hangingPunct="0">
              <a:spcBef>
                <a:spcPct val="50000"/>
              </a:spcBef>
              <a:spcAft>
                <a:spcPct val="0"/>
              </a:spcAft>
            </a:pPr>
            <a:r>
              <a:rPr lang="zh-CN" altLang="en-US" sz="4000" b="1">
                <a:solidFill>
                  <a:srgbClr val="FFFFFF"/>
                </a:solidFill>
                <a:latin typeface="Times New Roman" pitchFamily="18" charset="0"/>
                <a:ea typeface="SimSun" pitchFamily="2" charset="-122"/>
                <a:cs typeface="ＭＳ Ｐゴシック" charset="0"/>
              </a:rPr>
              <a:t>教会时代</a:t>
            </a:r>
            <a:endParaRPr lang="zh-CN" altLang="en-US" sz="4000">
              <a:solidFill>
                <a:srgbClr val="FFFFFF"/>
              </a:solidFill>
              <a:latin typeface="Times New Roman" pitchFamily="18" charset="0"/>
              <a:ea typeface="SimSun" pitchFamily="2" charset="-122"/>
              <a:cs typeface="ＭＳ Ｐゴシック" charset="0"/>
            </a:endParaRPr>
          </a:p>
        </p:txBody>
      </p:sp>
      <p:sp>
        <p:nvSpPr>
          <p:cNvPr id="262150" name="Text Box 6"/>
          <p:cNvSpPr txBox="1">
            <a:spLocks noChangeArrowheads="1"/>
          </p:cNvSpPr>
          <p:nvPr/>
        </p:nvSpPr>
        <p:spPr bwMode="auto">
          <a:xfrm rot="5400000" flipH="1">
            <a:off x="5855494" y="3569494"/>
            <a:ext cx="4951413"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defTabSz="914400" eaLnBrk="0" fontAlgn="base" hangingPunct="0">
              <a:spcBef>
                <a:spcPct val="50000"/>
              </a:spcBef>
              <a:spcAft>
                <a:spcPct val="0"/>
              </a:spcAft>
            </a:pPr>
            <a:r>
              <a:rPr lang="zh-CN" altLang="en-US" sz="4000" b="1">
                <a:solidFill>
                  <a:srgbClr val="FFCC00"/>
                </a:solidFill>
                <a:latin typeface="Times New Roman" pitchFamily="18" charset="0"/>
                <a:ea typeface="SimSun" pitchFamily="2" charset="-122"/>
                <a:cs typeface="ＭＳ Ｐゴシック" charset="0"/>
              </a:rPr>
              <a:t>永恒的国度</a:t>
            </a:r>
            <a:endParaRPr lang="zh-CN" altLang="en-US" sz="4000">
              <a:solidFill>
                <a:srgbClr val="FFCC00"/>
              </a:solidFill>
              <a:latin typeface="Times New Roman" pitchFamily="18" charset="0"/>
              <a:ea typeface="SimSun" pitchFamily="2" charset="-122"/>
              <a:cs typeface="ＭＳ Ｐゴシック" charset="0"/>
            </a:endParaRPr>
          </a:p>
        </p:txBody>
      </p:sp>
      <p:sp>
        <p:nvSpPr>
          <p:cNvPr id="262151" name="Text Box 7"/>
          <p:cNvSpPr txBox="1">
            <a:spLocks noChangeArrowheads="1"/>
          </p:cNvSpPr>
          <p:nvPr/>
        </p:nvSpPr>
        <p:spPr bwMode="auto">
          <a:xfrm>
            <a:off x="6019800" y="990600"/>
            <a:ext cx="2057400"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defTabSz="914400" eaLnBrk="0" fontAlgn="base" hangingPunct="0">
              <a:spcBef>
                <a:spcPct val="50000"/>
              </a:spcBef>
              <a:spcAft>
                <a:spcPct val="0"/>
              </a:spcAft>
            </a:pPr>
            <a:r>
              <a:rPr lang="zh-CN" altLang="en-US" sz="4000" b="1">
                <a:solidFill>
                  <a:srgbClr val="00CCFF"/>
                </a:solidFill>
                <a:latin typeface="Times New Roman" pitchFamily="18" charset="0"/>
                <a:ea typeface="SimSun" pitchFamily="2" charset="-122"/>
                <a:cs typeface="ＭＳ Ｐゴシック" charset="0"/>
              </a:rPr>
              <a:t>主再来</a:t>
            </a:r>
            <a:endParaRPr lang="zh-CN" altLang="en-US" sz="4000">
              <a:solidFill>
                <a:srgbClr val="000000"/>
              </a:solidFill>
              <a:latin typeface="Times New Roman" pitchFamily="18" charset="0"/>
              <a:ea typeface="SimSun" pitchFamily="2" charset="-122"/>
              <a:cs typeface="ＭＳ Ｐゴシック" charset="0"/>
            </a:endParaRPr>
          </a:p>
        </p:txBody>
      </p:sp>
      <p:sp>
        <p:nvSpPr>
          <p:cNvPr id="262152" name="Text Box 8"/>
          <p:cNvSpPr txBox="1">
            <a:spLocks noChangeArrowheads="1"/>
          </p:cNvSpPr>
          <p:nvPr/>
        </p:nvSpPr>
        <p:spPr bwMode="auto">
          <a:xfrm>
            <a:off x="1828800" y="2667000"/>
            <a:ext cx="3733800" cy="265112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defTabSz="914400" eaLnBrk="0" fontAlgn="base" hangingPunct="0">
              <a:lnSpc>
                <a:spcPct val="80000"/>
              </a:lnSpc>
              <a:spcBef>
                <a:spcPct val="50000"/>
              </a:spcBef>
              <a:spcAft>
                <a:spcPct val="0"/>
              </a:spcAft>
            </a:pPr>
            <a:r>
              <a:rPr lang="zh-CN" altLang="en-US" sz="4000" b="1">
                <a:solidFill>
                  <a:srgbClr val="FFFFFF"/>
                </a:solidFill>
                <a:latin typeface="Times New Roman" pitchFamily="18" charset="0"/>
                <a:ea typeface="SimSun" pitchFamily="2" charset="-122"/>
                <a:cs typeface="ＭＳ Ｐゴシック" charset="0"/>
              </a:rPr>
              <a:t>基督属灵的管制</a:t>
            </a:r>
          </a:p>
          <a:p>
            <a:pPr algn="ctr" defTabSz="914400" eaLnBrk="0" fontAlgn="base" hangingPunct="0">
              <a:lnSpc>
                <a:spcPct val="80000"/>
              </a:lnSpc>
              <a:spcBef>
                <a:spcPct val="50000"/>
              </a:spcBef>
              <a:spcAft>
                <a:spcPct val="0"/>
              </a:spcAft>
            </a:pPr>
            <a:r>
              <a:rPr lang="zh-CN" altLang="en-US" sz="4000" b="1">
                <a:solidFill>
                  <a:srgbClr val="FFFFFF"/>
                </a:solidFill>
                <a:latin typeface="Times New Roman" pitchFamily="18" charset="0"/>
                <a:ea typeface="SimSun" pitchFamily="2" charset="-122"/>
                <a:cs typeface="ＭＳ Ｐゴシック" charset="0"/>
              </a:rPr>
              <a:t>大灾难</a:t>
            </a:r>
          </a:p>
          <a:p>
            <a:pPr algn="ctr" defTabSz="914400" eaLnBrk="0" fontAlgn="base" hangingPunct="0">
              <a:lnSpc>
                <a:spcPct val="80000"/>
              </a:lnSpc>
              <a:spcBef>
                <a:spcPct val="50000"/>
              </a:spcBef>
              <a:spcAft>
                <a:spcPct val="0"/>
              </a:spcAft>
            </a:pPr>
            <a:r>
              <a:rPr lang="zh-CN" altLang="en-US" sz="4000" b="1">
                <a:solidFill>
                  <a:srgbClr val="FFFFFF"/>
                </a:solidFill>
                <a:latin typeface="Times New Roman" pitchFamily="18" charset="0"/>
                <a:ea typeface="SimSun" pitchFamily="2" charset="-122"/>
                <a:cs typeface="ＭＳ Ｐゴシック" charset="0"/>
              </a:rPr>
              <a:t>撒旦被捆绑</a:t>
            </a:r>
          </a:p>
        </p:txBody>
      </p:sp>
      <p:sp>
        <p:nvSpPr>
          <p:cNvPr id="262153" name="Rectangle 9"/>
          <p:cNvSpPr>
            <a:spLocks noChangeArrowheads="1"/>
          </p:cNvSpPr>
          <p:nvPr/>
        </p:nvSpPr>
        <p:spPr bwMode="auto">
          <a:xfrm>
            <a:off x="533400" y="1981200"/>
            <a:ext cx="5410200" cy="3657600"/>
          </a:xfrm>
          <a:prstGeom prst="rect">
            <a:avLst/>
          </a:prstGeom>
          <a:noFill/>
          <a:ln w="38100">
            <a:solidFill>
              <a:schemeClr val="accent1"/>
            </a:solidFill>
            <a:miter lim="800000"/>
            <a:headEnd/>
            <a:tailEnd/>
          </a:ln>
          <a:effectLst>
            <a:outerShdw blurRad="63500" dist="38099" dir="2700000" algn="ctr" rotWithShape="0">
              <a:srgbClr val="000000">
                <a:alpha val="74997"/>
              </a:srgbClr>
            </a:outerShdw>
          </a:effectLst>
        </p:spPr>
        <p:txBody>
          <a:bodyPr wrap="none" anchor="ctr"/>
          <a:lstStyle/>
          <a:p>
            <a:pPr defTabSz="914400" eaLnBrk="0" fontAlgn="base" hangingPunct="0">
              <a:spcBef>
                <a:spcPct val="0"/>
              </a:spcBef>
              <a:spcAft>
                <a:spcPct val="0"/>
              </a:spcAft>
            </a:pPr>
            <a:endParaRPr lang="en-US" sz="2400">
              <a:solidFill>
                <a:srgbClr val="000000"/>
              </a:solidFill>
              <a:latin typeface="Comic Sans MS" pitchFamily="66" charset="0"/>
              <a:ea typeface="MS PGothic" pitchFamily="34" charset="-128"/>
              <a:cs typeface="ＭＳ Ｐゴシック" charset="0"/>
            </a:endParaRPr>
          </a:p>
        </p:txBody>
      </p:sp>
      <p:sp>
        <p:nvSpPr>
          <p:cNvPr id="262154" name="Text Box 10"/>
          <p:cNvSpPr txBox="1">
            <a:spLocks noChangeArrowheads="1"/>
          </p:cNvSpPr>
          <p:nvPr/>
        </p:nvSpPr>
        <p:spPr bwMode="auto">
          <a:xfrm rot="5381629">
            <a:off x="5875338" y="4792662"/>
            <a:ext cx="2514600"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defTabSz="914400" eaLnBrk="0" fontAlgn="base" hangingPunct="0">
              <a:spcBef>
                <a:spcPct val="50000"/>
              </a:spcBef>
              <a:spcAft>
                <a:spcPct val="0"/>
              </a:spcAft>
            </a:pPr>
            <a:r>
              <a:rPr lang="zh-CN" altLang="en-US" sz="4000" b="1">
                <a:solidFill>
                  <a:srgbClr val="FF0066"/>
                </a:solidFill>
                <a:latin typeface="Times New Roman" pitchFamily="18" charset="0"/>
                <a:ea typeface="SimSun" pitchFamily="2" charset="-122"/>
                <a:cs typeface="ＭＳ Ｐゴシック" charset="0"/>
              </a:rPr>
              <a:t>审判</a:t>
            </a:r>
            <a:endParaRPr lang="zh-CN" altLang="en-US" sz="4000" b="1">
              <a:solidFill>
                <a:srgbClr val="000000"/>
              </a:solidFill>
              <a:latin typeface="Times New Roman" pitchFamily="18" charset="0"/>
              <a:ea typeface="SimSun" pitchFamily="2" charset="-122"/>
              <a:cs typeface="ＭＳ Ｐゴシック" charset="0"/>
            </a:endParaRPr>
          </a:p>
        </p:txBody>
      </p:sp>
      <p:sp>
        <p:nvSpPr>
          <p:cNvPr id="262155" name="Rectangle 11"/>
          <p:cNvSpPr>
            <a:spLocks noGrp="1" noChangeArrowheads="1"/>
          </p:cNvSpPr>
          <p:nvPr>
            <p:ph type="title" idx="4294967295"/>
          </p:nvPr>
        </p:nvSpPr>
        <p:spPr>
          <a:xfrm>
            <a:off x="685800" y="457200"/>
            <a:ext cx="7772400" cy="762000"/>
          </a:xfrm>
          <a:effectLst>
            <a:outerShdw blurRad="63500" dist="35921" dir="2700000" algn="ctr" rotWithShape="0">
              <a:srgbClr val="000000">
                <a:alpha val="74997"/>
              </a:srgbClr>
            </a:outerShdw>
          </a:effectLst>
        </p:spPr>
        <p:txBody>
          <a:bodyPr anchor="t">
            <a:spAutoFit/>
          </a:bodyPr>
          <a:lstStyle/>
          <a:p>
            <a:pPr>
              <a:spcBef>
                <a:spcPct val="50000"/>
              </a:spcBef>
            </a:pPr>
            <a:r>
              <a:rPr lang="zh-CN" altLang="en-US" b="1" smtClean="0">
                <a:solidFill>
                  <a:srgbClr val="FFFFFF"/>
                </a:solidFill>
                <a:ea typeface="SimSun" pitchFamily="2" charset="-122"/>
              </a:rPr>
              <a:t>无千禧年观</a:t>
            </a:r>
          </a:p>
        </p:txBody>
      </p:sp>
      <p:sp>
        <p:nvSpPr>
          <p:cNvPr id="827403" name="Text Box 15"/>
          <p:cNvSpPr txBox="1">
            <a:spLocks noChangeArrowheads="1"/>
          </p:cNvSpPr>
          <p:nvPr/>
        </p:nvSpPr>
        <p:spPr bwMode="auto">
          <a:xfrm>
            <a:off x="8234363" y="95250"/>
            <a:ext cx="909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defTabSz="914400" eaLnBrk="0" fontAlgn="base" hangingPunct="0">
              <a:spcBef>
                <a:spcPct val="0"/>
              </a:spcBef>
              <a:spcAft>
                <a:spcPct val="0"/>
              </a:spcAft>
            </a:pPr>
            <a:r>
              <a:rPr lang="en-US" b="1">
                <a:solidFill>
                  <a:srgbClr val="FFFFFF"/>
                </a:solidFill>
                <a:cs typeface="ＭＳ Ｐゴシック" charset="0"/>
              </a:rPr>
              <a:t>339e</a:t>
            </a:r>
            <a:endParaRPr lang="en-US" b="1">
              <a:solidFill>
                <a:srgbClr val="000000"/>
              </a:solidFill>
              <a:cs typeface="ＭＳ Ｐゴシック" charset="0"/>
            </a:endParaRPr>
          </a:p>
        </p:txBody>
      </p:sp>
      <p:sp>
        <p:nvSpPr>
          <p:cNvPr id="824343" name="Text Box 23"/>
          <p:cNvSpPr txBox="1">
            <a:spLocks noChangeArrowheads="1"/>
          </p:cNvSpPr>
          <p:nvPr/>
        </p:nvSpPr>
        <p:spPr bwMode="auto">
          <a:xfrm>
            <a:off x="685800" y="6156325"/>
            <a:ext cx="3810000"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defTabSz="914400" eaLnBrk="0" fontAlgn="base" hangingPunct="0">
              <a:spcBef>
                <a:spcPct val="50000"/>
              </a:spcBef>
              <a:spcAft>
                <a:spcPct val="0"/>
              </a:spcAft>
            </a:pPr>
            <a:r>
              <a:rPr lang="zh-CN" altLang="en-US" sz="4000" b="1">
                <a:solidFill>
                  <a:srgbClr val="FFFFFF"/>
                </a:solidFill>
                <a:latin typeface="Times New Roman" pitchFamily="18" charset="0"/>
                <a:ea typeface="SimSun" pitchFamily="2" charset="-122"/>
                <a:cs typeface="ＭＳ Ｐゴシック" charset="0"/>
              </a:rPr>
              <a:t>启示录</a:t>
            </a:r>
            <a:r>
              <a:rPr lang="zh-CN" altLang="en-US" sz="4000" b="1">
                <a:solidFill>
                  <a:srgbClr val="FFFFFF"/>
                </a:solidFill>
                <a:latin typeface="Times New Roman" pitchFamily="18" charset="0"/>
                <a:cs typeface="ＭＳ Ｐゴシック" charset="0"/>
              </a:rPr>
              <a:t> </a:t>
            </a:r>
            <a:r>
              <a:rPr lang="en-US" altLang="ja-JP" sz="4000" b="1">
                <a:solidFill>
                  <a:srgbClr val="FFFFFF"/>
                </a:solidFill>
                <a:latin typeface="Times New Roman" pitchFamily="18" charset="0"/>
                <a:cs typeface="ＭＳ Ｐゴシック" charset="0"/>
              </a:rPr>
              <a:t>6-18</a:t>
            </a:r>
            <a:r>
              <a:rPr lang="zh-CN" altLang="en-US" sz="4000" b="1">
                <a:solidFill>
                  <a:srgbClr val="FFFFFF"/>
                </a:solidFill>
                <a:latin typeface="Times New Roman" pitchFamily="18" charset="0"/>
                <a:ea typeface="SimSun" pitchFamily="2" charset="-122"/>
                <a:cs typeface="ＭＳ Ｐゴシック" charset="0"/>
              </a:rPr>
              <a:t>章</a:t>
            </a:r>
          </a:p>
        </p:txBody>
      </p:sp>
      <p:sp>
        <p:nvSpPr>
          <p:cNvPr id="824344" name="Text Box 24"/>
          <p:cNvSpPr txBox="1">
            <a:spLocks noChangeArrowheads="1"/>
          </p:cNvSpPr>
          <p:nvPr/>
        </p:nvSpPr>
        <p:spPr bwMode="auto">
          <a:xfrm>
            <a:off x="6172200" y="6156325"/>
            <a:ext cx="1905000"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p>
            <a:pPr algn="ctr" defTabSz="914400" eaLnBrk="0" fontAlgn="base" hangingPunct="0">
              <a:spcBef>
                <a:spcPct val="50000"/>
              </a:spcBef>
              <a:spcAft>
                <a:spcPct val="0"/>
              </a:spcAft>
              <a:defRPr/>
            </a:pPr>
            <a:r>
              <a:rPr lang="en-US" sz="4000" b="1">
                <a:solidFill>
                  <a:srgbClr val="FFFFFF"/>
                </a:solidFill>
                <a:latin typeface="Times New Roman" pitchFamily="18" charset="0"/>
                <a:ea typeface="ＭＳ Ｐゴシック" pitchFamily="34" charset="-128"/>
                <a:cs typeface="ＭＳ Ｐゴシック" charset="0"/>
              </a:rPr>
              <a:t>19</a:t>
            </a:r>
          </a:p>
        </p:txBody>
      </p:sp>
      <p:sp>
        <p:nvSpPr>
          <p:cNvPr id="824345" name="Text Box 25"/>
          <p:cNvSpPr txBox="1">
            <a:spLocks noChangeArrowheads="1"/>
          </p:cNvSpPr>
          <p:nvPr/>
        </p:nvSpPr>
        <p:spPr bwMode="auto">
          <a:xfrm>
            <a:off x="4038600" y="6156325"/>
            <a:ext cx="1905000"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defTabSz="914400" eaLnBrk="0" fontAlgn="base" hangingPunct="0">
              <a:spcBef>
                <a:spcPct val="50000"/>
              </a:spcBef>
              <a:spcAft>
                <a:spcPct val="0"/>
              </a:spcAft>
            </a:pPr>
            <a:r>
              <a:rPr lang="en-US" sz="4000" b="1">
                <a:solidFill>
                  <a:srgbClr val="FFFFFF"/>
                </a:solidFill>
                <a:latin typeface="Times New Roman" pitchFamily="18" charset="0"/>
                <a:cs typeface="ＭＳ Ｐゴシック" charset="0"/>
              </a:rPr>
              <a:t>20</a:t>
            </a:r>
            <a:r>
              <a:rPr lang="zh-CN" altLang="en-US" sz="4000" b="1">
                <a:solidFill>
                  <a:srgbClr val="FFFFFF"/>
                </a:solidFill>
                <a:latin typeface="Times New Roman" pitchFamily="18" charset="0"/>
                <a:ea typeface="SimSun" pitchFamily="2" charset="-122"/>
                <a:cs typeface="ＭＳ Ｐゴシック" charset="0"/>
              </a:rPr>
              <a:t>章</a:t>
            </a:r>
          </a:p>
        </p:txBody>
      </p:sp>
      <p:sp>
        <p:nvSpPr>
          <p:cNvPr id="824346" name="Text Box 26"/>
          <p:cNvSpPr txBox="1">
            <a:spLocks noChangeArrowheads="1"/>
          </p:cNvSpPr>
          <p:nvPr/>
        </p:nvSpPr>
        <p:spPr bwMode="auto">
          <a:xfrm>
            <a:off x="7696200" y="6156325"/>
            <a:ext cx="1447800"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p>
            <a:pPr algn="ctr" defTabSz="914400" eaLnBrk="0" fontAlgn="base" hangingPunct="0">
              <a:spcBef>
                <a:spcPct val="50000"/>
              </a:spcBef>
              <a:spcAft>
                <a:spcPct val="0"/>
              </a:spcAft>
              <a:defRPr/>
            </a:pPr>
            <a:r>
              <a:rPr lang="en-US" sz="4000" b="1">
                <a:solidFill>
                  <a:srgbClr val="FFFFFF"/>
                </a:solidFill>
                <a:latin typeface="Times New Roman" pitchFamily="18" charset="0"/>
                <a:ea typeface="ＭＳ Ｐゴシック" pitchFamily="34" charset="-128"/>
                <a:cs typeface="ＭＳ Ｐゴシック" charset="0"/>
              </a:rPr>
              <a:t>21-22</a:t>
            </a:r>
          </a:p>
        </p:txBody>
      </p:sp>
    </p:spTree>
    <p:extLst>
      <p:ext uri="{BB962C8B-B14F-4D97-AF65-F5344CB8AC3E}">
        <p14:creationId xmlns:p14="http://schemas.microsoft.com/office/powerpoint/2010/main" val="3295097912"/>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262149"/>
                                        </p:tgtEl>
                                        <p:attrNameLst>
                                          <p:attrName>style.visibility</p:attrName>
                                        </p:attrNameLst>
                                      </p:cBhvr>
                                      <p:to>
                                        <p:strVal val="visible"/>
                                      </p:to>
                                    </p:set>
                                    <p:anim calcmode="lin" valueType="num">
                                      <p:cBhvr additive="base">
                                        <p:cTn id="7" dur="500" fill="hold"/>
                                        <p:tgtEl>
                                          <p:spTgt spid="262149"/>
                                        </p:tgtEl>
                                        <p:attrNameLst>
                                          <p:attrName>ppt_x</p:attrName>
                                        </p:attrNameLst>
                                      </p:cBhvr>
                                      <p:tavLst>
                                        <p:tav tm="0">
                                          <p:val>
                                            <p:strVal val="0-#ppt_w/2"/>
                                          </p:val>
                                        </p:tav>
                                        <p:tav tm="100000">
                                          <p:val>
                                            <p:strVal val="#ppt_x"/>
                                          </p:val>
                                        </p:tav>
                                      </p:tavLst>
                                    </p:anim>
                                    <p:anim calcmode="lin" valueType="num">
                                      <p:cBhvr additive="base">
                                        <p:cTn id="8" dur="500" fill="hold"/>
                                        <p:tgtEl>
                                          <p:spTgt spid="26214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500"/>
                            </p:stCondLst>
                            <p:childTnLst>
                              <p:par>
                                <p:cTn id="10" presetID="2" presetClass="entr" presetSubtype="8" fill="hold" grpId="0" nodeType="afterEffect">
                                  <p:stCondLst>
                                    <p:cond delay="0"/>
                                  </p:stCondLst>
                                  <p:childTnLst>
                                    <p:set>
                                      <p:cBhvr>
                                        <p:cTn id="11" dur="1" fill="hold">
                                          <p:stCondLst>
                                            <p:cond delay="0"/>
                                          </p:stCondLst>
                                        </p:cTn>
                                        <p:tgtEl>
                                          <p:spTgt spid="262153"/>
                                        </p:tgtEl>
                                        <p:attrNameLst>
                                          <p:attrName>style.visibility</p:attrName>
                                        </p:attrNameLst>
                                      </p:cBhvr>
                                      <p:to>
                                        <p:strVal val="visible"/>
                                      </p:to>
                                    </p:set>
                                    <p:anim calcmode="lin" valueType="num">
                                      <p:cBhvr additive="base">
                                        <p:cTn id="12" dur="500" fill="hold"/>
                                        <p:tgtEl>
                                          <p:spTgt spid="262153"/>
                                        </p:tgtEl>
                                        <p:attrNameLst>
                                          <p:attrName>ppt_x</p:attrName>
                                        </p:attrNameLst>
                                      </p:cBhvr>
                                      <p:tavLst>
                                        <p:tav tm="0">
                                          <p:val>
                                            <p:strVal val="0-#ppt_w/2"/>
                                          </p:val>
                                        </p:tav>
                                        <p:tav tm="100000">
                                          <p:val>
                                            <p:strVal val="#ppt_x"/>
                                          </p:val>
                                        </p:tav>
                                      </p:tavLst>
                                    </p:anim>
                                    <p:anim calcmode="lin" valueType="num">
                                      <p:cBhvr additive="base">
                                        <p:cTn id="13" dur="500" fill="hold"/>
                                        <p:tgtEl>
                                          <p:spTgt spid="26215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2" presetClass="entr" presetSubtype="8" fill="hold" nodeType="afterEffect">
                                  <p:stCondLst>
                                    <p:cond delay="1000"/>
                                  </p:stCondLst>
                                  <p:childTnLst>
                                    <p:set>
                                      <p:cBhvr>
                                        <p:cTn id="16" dur="1" fill="hold">
                                          <p:stCondLst>
                                            <p:cond delay="0"/>
                                          </p:stCondLst>
                                        </p:cTn>
                                        <p:tgtEl>
                                          <p:spTgt spid="262147"/>
                                        </p:tgtEl>
                                        <p:attrNameLst>
                                          <p:attrName>style.visibility</p:attrName>
                                        </p:attrNameLst>
                                      </p:cBhvr>
                                      <p:to>
                                        <p:strVal val="visible"/>
                                      </p:to>
                                    </p:set>
                                    <p:animEffect transition="in" filter="wipe(left)">
                                      <p:cBhvr>
                                        <p:cTn id="17" dur="500"/>
                                        <p:tgtEl>
                                          <p:spTgt spid="262147"/>
                                        </p:tgtEl>
                                      </p:cBhvr>
                                    </p:animEffect>
                                  </p:childTnLst>
                                </p:cTn>
                              </p:par>
                            </p:childTnLst>
                          </p:cTn>
                        </p:par>
                        <p:par>
                          <p:cTn id="18" fill="hold" nodeType="afterGroup">
                            <p:stCondLst>
                              <p:cond delay="4500"/>
                            </p:stCondLst>
                            <p:childTnLst>
                              <p:par>
                                <p:cTn id="19" presetID="17" presetClass="entr" presetSubtype="8" fill="hold" grpId="0" nodeType="afterEffect">
                                  <p:stCondLst>
                                    <p:cond delay="2000"/>
                                  </p:stCondLst>
                                  <p:childTnLst>
                                    <p:set>
                                      <p:cBhvr>
                                        <p:cTn id="20" dur="1" fill="hold">
                                          <p:stCondLst>
                                            <p:cond delay="0"/>
                                          </p:stCondLst>
                                        </p:cTn>
                                        <p:tgtEl>
                                          <p:spTgt spid="262152"/>
                                        </p:tgtEl>
                                        <p:attrNameLst>
                                          <p:attrName>style.visibility</p:attrName>
                                        </p:attrNameLst>
                                      </p:cBhvr>
                                      <p:to>
                                        <p:strVal val="visible"/>
                                      </p:to>
                                    </p:set>
                                    <p:anim calcmode="lin" valueType="num">
                                      <p:cBhvr>
                                        <p:cTn id="21" dur="500" fill="hold"/>
                                        <p:tgtEl>
                                          <p:spTgt spid="262152"/>
                                        </p:tgtEl>
                                        <p:attrNameLst>
                                          <p:attrName>ppt_x</p:attrName>
                                        </p:attrNameLst>
                                      </p:cBhvr>
                                      <p:tavLst>
                                        <p:tav tm="0">
                                          <p:val>
                                            <p:strVal val="#ppt_x-#ppt_w/2"/>
                                          </p:val>
                                        </p:tav>
                                        <p:tav tm="100000">
                                          <p:val>
                                            <p:strVal val="#ppt_x"/>
                                          </p:val>
                                        </p:tav>
                                      </p:tavLst>
                                    </p:anim>
                                    <p:anim calcmode="lin" valueType="num">
                                      <p:cBhvr>
                                        <p:cTn id="22" dur="500" fill="hold"/>
                                        <p:tgtEl>
                                          <p:spTgt spid="262152"/>
                                        </p:tgtEl>
                                        <p:attrNameLst>
                                          <p:attrName>ppt_y</p:attrName>
                                        </p:attrNameLst>
                                      </p:cBhvr>
                                      <p:tavLst>
                                        <p:tav tm="0">
                                          <p:val>
                                            <p:strVal val="#ppt_y"/>
                                          </p:val>
                                        </p:tav>
                                        <p:tav tm="100000">
                                          <p:val>
                                            <p:strVal val="#ppt_y"/>
                                          </p:val>
                                        </p:tav>
                                      </p:tavLst>
                                    </p:anim>
                                    <p:anim calcmode="lin" valueType="num">
                                      <p:cBhvr>
                                        <p:cTn id="23" dur="500" fill="hold"/>
                                        <p:tgtEl>
                                          <p:spTgt spid="262152"/>
                                        </p:tgtEl>
                                        <p:attrNameLst>
                                          <p:attrName>ppt_w</p:attrName>
                                        </p:attrNameLst>
                                      </p:cBhvr>
                                      <p:tavLst>
                                        <p:tav tm="0">
                                          <p:val>
                                            <p:fltVal val="0"/>
                                          </p:val>
                                        </p:tav>
                                        <p:tav tm="100000">
                                          <p:val>
                                            <p:strVal val="#ppt_w"/>
                                          </p:val>
                                        </p:tav>
                                      </p:tavLst>
                                    </p:anim>
                                    <p:anim calcmode="lin" valueType="num">
                                      <p:cBhvr>
                                        <p:cTn id="24" dur="500" fill="hold"/>
                                        <p:tgtEl>
                                          <p:spTgt spid="262152"/>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7000"/>
                            </p:stCondLst>
                            <p:childTnLst>
                              <p:par>
                                <p:cTn id="26" presetID="2" presetClass="entr" presetSubtype="1" fill="hold" grpId="0" nodeType="afterEffect">
                                  <p:stCondLst>
                                    <p:cond delay="5000"/>
                                  </p:stCondLst>
                                  <p:childTnLst>
                                    <p:set>
                                      <p:cBhvr>
                                        <p:cTn id="27" dur="1" fill="hold">
                                          <p:stCondLst>
                                            <p:cond delay="0"/>
                                          </p:stCondLst>
                                        </p:cTn>
                                        <p:tgtEl>
                                          <p:spTgt spid="262151"/>
                                        </p:tgtEl>
                                        <p:attrNameLst>
                                          <p:attrName>style.visibility</p:attrName>
                                        </p:attrNameLst>
                                      </p:cBhvr>
                                      <p:to>
                                        <p:strVal val="visible"/>
                                      </p:to>
                                    </p:set>
                                    <p:anim calcmode="lin" valueType="num">
                                      <p:cBhvr additive="base">
                                        <p:cTn id="28" dur="500" fill="hold"/>
                                        <p:tgtEl>
                                          <p:spTgt spid="262151"/>
                                        </p:tgtEl>
                                        <p:attrNameLst>
                                          <p:attrName>ppt_x</p:attrName>
                                        </p:attrNameLst>
                                      </p:cBhvr>
                                      <p:tavLst>
                                        <p:tav tm="0">
                                          <p:val>
                                            <p:strVal val="#ppt_x"/>
                                          </p:val>
                                        </p:tav>
                                        <p:tav tm="100000">
                                          <p:val>
                                            <p:strVal val="#ppt_x"/>
                                          </p:val>
                                        </p:tav>
                                      </p:tavLst>
                                    </p:anim>
                                    <p:anim calcmode="lin" valueType="num">
                                      <p:cBhvr additive="base">
                                        <p:cTn id="29" dur="500" fill="hold"/>
                                        <p:tgtEl>
                                          <p:spTgt spid="262151"/>
                                        </p:tgtEl>
                                        <p:attrNameLst>
                                          <p:attrName>ppt_y</p:attrName>
                                        </p:attrNameLst>
                                      </p:cBhvr>
                                      <p:tavLst>
                                        <p:tav tm="0">
                                          <p:val>
                                            <p:strVal val="0-#ppt_h/2"/>
                                          </p:val>
                                        </p:tav>
                                        <p:tav tm="100000">
                                          <p:val>
                                            <p:strVal val="#ppt_y"/>
                                          </p:val>
                                        </p:tav>
                                      </p:tavLst>
                                    </p:anim>
                                  </p:childTnLst>
                                </p:cTn>
                              </p:par>
                            </p:childTnLst>
                          </p:cTn>
                        </p:par>
                        <p:par>
                          <p:cTn id="30" fill="hold" nodeType="afterGroup">
                            <p:stCondLst>
                              <p:cond delay="12500"/>
                            </p:stCondLst>
                            <p:childTnLst>
                              <p:par>
                                <p:cTn id="31" presetID="2" presetClass="entr" presetSubtype="1" fill="hold" nodeType="afterEffect">
                                  <p:stCondLst>
                                    <p:cond delay="0"/>
                                  </p:stCondLst>
                                  <p:childTnLst>
                                    <p:set>
                                      <p:cBhvr>
                                        <p:cTn id="32" dur="1" fill="hold">
                                          <p:stCondLst>
                                            <p:cond delay="0"/>
                                          </p:stCondLst>
                                        </p:cTn>
                                        <p:tgtEl>
                                          <p:spTgt spid="262148"/>
                                        </p:tgtEl>
                                        <p:attrNameLst>
                                          <p:attrName>style.visibility</p:attrName>
                                        </p:attrNameLst>
                                      </p:cBhvr>
                                      <p:to>
                                        <p:strVal val="visible"/>
                                      </p:to>
                                    </p:set>
                                    <p:anim calcmode="lin" valueType="num">
                                      <p:cBhvr additive="base">
                                        <p:cTn id="33" dur="500" fill="hold"/>
                                        <p:tgtEl>
                                          <p:spTgt spid="262148"/>
                                        </p:tgtEl>
                                        <p:attrNameLst>
                                          <p:attrName>ppt_x</p:attrName>
                                        </p:attrNameLst>
                                      </p:cBhvr>
                                      <p:tavLst>
                                        <p:tav tm="0">
                                          <p:val>
                                            <p:strVal val="#ppt_x"/>
                                          </p:val>
                                        </p:tav>
                                        <p:tav tm="100000">
                                          <p:val>
                                            <p:strVal val="#ppt_x"/>
                                          </p:val>
                                        </p:tav>
                                      </p:tavLst>
                                    </p:anim>
                                    <p:anim calcmode="lin" valueType="num">
                                      <p:cBhvr additive="base">
                                        <p:cTn id="34" dur="500" fill="hold"/>
                                        <p:tgtEl>
                                          <p:spTgt spid="262148"/>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13000"/>
                            </p:stCondLst>
                            <p:childTnLst>
                              <p:par>
                                <p:cTn id="36" presetID="2" presetClass="entr" presetSubtype="4" fill="hold" grpId="0" nodeType="afterEffect">
                                  <p:stCondLst>
                                    <p:cond delay="1000"/>
                                  </p:stCondLst>
                                  <p:childTnLst>
                                    <p:set>
                                      <p:cBhvr>
                                        <p:cTn id="37" dur="1" fill="hold">
                                          <p:stCondLst>
                                            <p:cond delay="0"/>
                                          </p:stCondLst>
                                        </p:cTn>
                                        <p:tgtEl>
                                          <p:spTgt spid="262154"/>
                                        </p:tgtEl>
                                        <p:attrNameLst>
                                          <p:attrName>style.visibility</p:attrName>
                                        </p:attrNameLst>
                                      </p:cBhvr>
                                      <p:to>
                                        <p:strVal val="visible"/>
                                      </p:to>
                                    </p:set>
                                    <p:anim calcmode="lin" valueType="num">
                                      <p:cBhvr additive="base">
                                        <p:cTn id="38" dur="500" fill="hold"/>
                                        <p:tgtEl>
                                          <p:spTgt spid="262154"/>
                                        </p:tgtEl>
                                        <p:attrNameLst>
                                          <p:attrName>ppt_x</p:attrName>
                                        </p:attrNameLst>
                                      </p:cBhvr>
                                      <p:tavLst>
                                        <p:tav tm="0">
                                          <p:val>
                                            <p:strVal val="#ppt_x"/>
                                          </p:val>
                                        </p:tav>
                                        <p:tav tm="100000">
                                          <p:val>
                                            <p:strVal val="#ppt_x"/>
                                          </p:val>
                                        </p:tav>
                                      </p:tavLst>
                                    </p:anim>
                                    <p:anim calcmode="lin" valueType="num">
                                      <p:cBhvr additive="base">
                                        <p:cTn id="39" dur="500" fill="hold"/>
                                        <p:tgtEl>
                                          <p:spTgt spid="262154"/>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14500"/>
                            </p:stCondLst>
                            <p:childTnLst>
                              <p:par>
                                <p:cTn id="41" presetID="2" presetClass="entr" presetSubtype="2" fill="hold" grpId="0" nodeType="afterEffect">
                                  <p:stCondLst>
                                    <p:cond delay="1000"/>
                                  </p:stCondLst>
                                  <p:childTnLst>
                                    <p:set>
                                      <p:cBhvr>
                                        <p:cTn id="42" dur="1" fill="hold">
                                          <p:stCondLst>
                                            <p:cond delay="0"/>
                                          </p:stCondLst>
                                        </p:cTn>
                                        <p:tgtEl>
                                          <p:spTgt spid="262150"/>
                                        </p:tgtEl>
                                        <p:attrNameLst>
                                          <p:attrName>style.visibility</p:attrName>
                                        </p:attrNameLst>
                                      </p:cBhvr>
                                      <p:to>
                                        <p:strVal val="visible"/>
                                      </p:to>
                                    </p:set>
                                    <p:anim calcmode="lin" valueType="num">
                                      <p:cBhvr additive="base">
                                        <p:cTn id="43" dur="500" fill="hold"/>
                                        <p:tgtEl>
                                          <p:spTgt spid="262150"/>
                                        </p:tgtEl>
                                        <p:attrNameLst>
                                          <p:attrName>ppt_x</p:attrName>
                                        </p:attrNameLst>
                                      </p:cBhvr>
                                      <p:tavLst>
                                        <p:tav tm="0">
                                          <p:val>
                                            <p:strVal val="1+#ppt_w/2"/>
                                          </p:val>
                                        </p:tav>
                                        <p:tav tm="100000">
                                          <p:val>
                                            <p:strVal val="#ppt_x"/>
                                          </p:val>
                                        </p:tav>
                                      </p:tavLst>
                                    </p:anim>
                                    <p:anim calcmode="lin" valueType="num">
                                      <p:cBhvr additive="base">
                                        <p:cTn id="44" dur="500" fill="hold"/>
                                        <p:tgtEl>
                                          <p:spTgt spid="262150"/>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16000"/>
                            </p:stCondLst>
                            <p:childTnLst>
                              <p:par>
                                <p:cTn id="46" presetID="17" presetClass="entr" presetSubtype="8" fill="hold" grpId="0" nodeType="afterEffect">
                                  <p:stCondLst>
                                    <p:cond delay="1000"/>
                                  </p:stCondLst>
                                  <p:childTnLst>
                                    <p:set>
                                      <p:cBhvr>
                                        <p:cTn id="47" dur="1" fill="hold">
                                          <p:stCondLst>
                                            <p:cond delay="0"/>
                                          </p:stCondLst>
                                        </p:cTn>
                                        <p:tgtEl>
                                          <p:spTgt spid="824343"/>
                                        </p:tgtEl>
                                        <p:attrNameLst>
                                          <p:attrName>style.visibility</p:attrName>
                                        </p:attrNameLst>
                                      </p:cBhvr>
                                      <p:to>
                                        <p:strVal val="visible"/>
                                      </p:to>
                                    </p:set>
                                    <p:anim calcmode="lin" valueType="num">
                                      <p:cBhvr>
                                        <p:cTn id="48" dur="500" fill="hold"/>
                                        <p:tgtEl>
                                          <p:spTgt spid="824343"/>
                                        </p:tgtEl>
                                        <p:attrNameLst>
                                          <p:attrName>ppt_x</p:attrName>
                                        </p:attrNameLst>
                                      </p:cBhvr>
                                      <p:tavLst>
                                        <p:tav tm="0">
                                          <p:val>
                                            <p:strVal val="#ppt_x-#ppt_w/2"/>
                                          </p:val>
                                        </p:tav>
                                        <p:tav tm="100000">
                                          <p:val>
                                            <p:strVal val="#ppt_x"/>
                                          </p:val>
                                        </p:tav>
                                      </p:tavLst>
                                    </p:anim>
                                    <p:anim calcmode="lin" valueType="num">
                                      <p:cBhvr>
                                        <p:cTn id="49" dur="500" fill="hold"/>
                                        <p:tgtEl>
                                          <p:spTgt spid="824343"/>
                                        </p:tgtEl>
                                        <p:attrNameLst>
                                          <p:attrName>ppt_y</p:attrName>
                                        </p:attrNameLst>
                                      </p:cBhvr>
                                      <p:tavLst>
                                        <p:tav tm="0">
                                          <p:val>
                                            <p:strVal val="#ppt_y"/>
                                          </p:val>
                                        </p:tav>
                                        <p:tav tm="100000">
                                          <p:val>
                                            <p:strVal val="#ppt_y"/>
                                          </p:val>
                                        </p:tav>
                                      </p:tavLst>
                                    </p:anim>
                                    <p:anim calcmode="lin" valueType="num">
                                      <p:cBhvr>
                                        <p:cTn id="50" dur="500" fill="hold"/>
                                        <p:tgtEl>
                                          <p:spTgt spid="824343"/>
                                        </p:tgtEl>
                                        <p:attrNameLst>
                                          <p:attrName>ppt_w</p:attrName>
                                        </p:attrNameLst>
                                      </p:cBhvr>
                                      <p:tavLst>
                                        <p:tav tm="0">
                                          <p:val>
                                            <p:fltVal val="0"/>
                                          </p:val>
                                        </p:tav>
                                        <p:tav tm="100000">
                                          <p:val>
                                            <p:strVal val="#ppt_w"/>
                                          </p:val>
                                        </p:tav>
                                      </p:tavLst>
                                    </p:anim>
                                    <p:anim calcmode="lin" valueType="num">
                                      <p:cBhvr>
                                        <p:cTn id="51" dur="500" fill="hold"/>
                                        <p:tgtEl>
                                          <p:spTgt spid="824343"/>
                                        </p:tgtEl>
                                        <p:attrNameLst>
                                          <p:attrName>ppt_h</p:attrName>
                                        </p:attrNameLst>
                                      </p:cBhvr>
                                      <p:tavLst>
                                        <p:tav tm="0">
                                          <p:val>
                                            <p:strVal val="#ppt_h"/>
                                          </p:val>
                                        </p:tav>
                                        <p:tav tm="100000">
                                          <p:val>
                                            <p:strVal val="#ppt_h"/>
                                          </p:val>
                                        </p:tav>
                                      </p:tavLst>
                                    </p:anim>
                                  </p:childTnLst>
                                </p:cTn>
                              </p:par>
                            </p:childTnLst>
                          </p:cTn>
                        </p:par>
                        <p:par>
                          <p:cTn id="52" fill="hold" nodeType="afterGroup">
                            <p:stCondLst>
                              <p:cond delay="17500"/>
                            </p:stCondLst>
                            <p:childTnLst>
                              <p:par>
                                <p:cTn id="53" presetID="17" presetClass="entr" presetSubtype="8" fill="hold" grpId="0" nodeType="afterEffect">
                                  <p:stCondLst>
                                    <p:cond delay="1000"/>
                                  </p:stCondLst>
                                  <p:childTnLst>
                                    <p:set>
                                      <p:cBhvr>
                                        <p:cTn id="54" dur="1" fill="hold">
                                          <p:stCondLst>
                                            <p:cond delay="0"/>
                                          </p:stCondLst>
                                        </p:cTn>
                                        <p:tgtEl>
                                          <p:spTgt spid="824344"/>
                                        </p:tgtEl>
                                        <p:attrNameLst>
                                          <p:attrName>style.visibility</p:attrName>
                                        </p:attrNameLst>
                                      </p:cBhvr>
                                      <p:to>
                                        <p:strVal val="visible"/>
                                      </p:to>
                                    </p:set>
                                    <p:anim calcmode="lin" valueType="num">
                                      <p:cBhvr>
                                        <p:cTn id="55" dur="500" fill="hold"/>
                                        <p:tgtEl>
                                          <p:spTgt spid="824344"/>
                                        </p:tgtEl>
                                        <p:attrNameLst>
                                          <p:attrName>ppt_x</p:attrName>
                                        </p:attrNameLst>
                                      </p:cBhvr>
                                      <p:tavLst>
                                        <p:tav tm="0">
                                          <p:val>
                                            <p:strVal val="#ppt_x-#ppt_w/2"/>
                                          </p:val>
                                        </p:tav>
                                        <p:tav tm="100000">
                                          <p:val>
                                            <p:strVal val="#ppt_x"/>
                                          </p:val>
                                        </p:tav>
                                      </p:tavLst>
                                    </p:anim>
                                    <p:anim calcmode="lin" valueType="num">
                                      <p:cBhvr>
                                        <p:cTn id="56" dur="500" fill="hold"/>
                                        <p:tgtEl>
                                          <p:spTgt spid="824344"/>
                                        </p:tgtEl>
                                        <p:attrNameLst>
                                          <p:attrName>ppt_y</p:attrName>
                                        </p:attrNameLst>
                                      </p:cBhvr>
                                      <p:tavLst>
                                        <p:tav tm="0">
                                          <p:val>
                                            <p:strVal val="#ppt_y"/>
                                          </p:val>
                                        </p:tav>
                                        <p:tav tm="100000">
                                          <p:val>
                                            <p:strVal val="#ppt_y"/>
                                          </p:val>
                                        </p:tav>
                                      </p:tavLst>
                                    </p:anim>
                                    <p:anim calcmode="lin" valueType="num">
                                      <p:cBhvr>
                                        <p:cTn id="57" dur="500" fill="hold"/>
                                        <p:tgtEl>
                                          <p:spTgt spid="824344"/>
                                        </p:tgtEl>
                                        <p:attrNameLst>
                                          <p:attrName>ppt_w</p:attrName>
                                        </p:attrNameLst>
                                      </p:cBhvr>
                                      <p:tavLst>
                                        <p:tav tm="0">
                                          <p:val>
                                            <p:fltVal val="0"/>
                                          </p:val>
                                        </p:tav>
                                        <p:tav tm="100000">
                                          <p:val>
                                            <p:strVal val="#ppt_w"/>
                                          </p:val>
                                        </p:tav>
                                      </p:tavLst>
                                    </p:anim>
                                    <p:anim calcmode="lin" valueType="num">
                                      <p:cBhvr>
                                        <p:cTn id="58" dur="500" fill="hold"/>
                                        <p:tgtEl>
                                          <p:spTgt spid="824344"/>
                                        </p:tgtEl>
                                        <p:attrNameLst>
                                          <p:attrName>ppt_h</p:attrName>
                                        </p:attrNameLst>
                                      </p:cBhvr>
                                      <p:tavLst>
                                        <p:tav tm="0">
                                          <p:val>
                                            <p:strVal val="#ppt_h"/>
                                          </p:val>
                                        </p:tav>
                                        <p:tav tm="100000">
                                          <p:val>
                                            <p:strVal val="#ppt_h"/>
                                          </p:val>
                                        </p:tav>
                                      </p:tavLst>
                                    </p:anim>
                                  </p:childTnLst>
                                </p:cTn>
                              </p:par>
                            </p:childTnLst>
                          </p:cTn>
                        </p:par>
                        <p:par>
                          <p:cTn id="59" fill="hold" nodeType="afterGroup">
                            <p:stCondLst>
                              <p:cond delay="19000"/>
                            </p:stCondLst>
                            <p:childTnLst>
                              <p:par>
                                <p:cTn id="60" presetID="17" presetClass="entr" presetSubtype="8" fill="hold" grpId="0" nodeType="afterEffect">
                                  <p:stCondLst>
                                    <p:cond delay="1000"/>
                                  </p:stCondLst>
                                  <p:childTnLst>
                                    <p:set>
                                      <p:cBhvr>
                                        <p:cTn id="61" dur="1" fill="hold">
                                          <p:stCondLst>
                                            <p:cond delay="0"/>
                                          </p:stCondLst>
                                        </p:cTn>
                                        <p:tgtEl>
                                          <p:spTgt spid="824345"/>
                                        </p:tgtEl>
                                        <p:attrNameLst>
                                          <p:attrName>style.visibility</p:attrName>
                                        </p:attrNameLst>
                                      </p:cBhvr>
                                      <p:to>
                                        <p:strVal val="visible"/>
                                      </p:to>
                                    </p:set>
                                    <p:anim calcmode="lin" valueType="num">
                                      <p:cBhvr>
                                        <p:cTn id="62" dur="500" fill="hold"/>
                                        <p:tgtEl>
                                          <p:spTgt spid="824345"/>
                                        </p:tgtEl>
                                        <p:attrNameLst>
                                          <p:attrName>ppt_x</p:attrName>
                                        </p:attrNameLst>
                                      </p:cBhvr>
                                      <p:tavLst>
                                        <p:tav tm="0">
                                          <p:val>
                                            <p:strVal val="#ppt_x-#ppt_w/2"/>
                                          </p:val>
                                        </p:tav>
                                        <p:tav tm="100000">
                                          <p:val>
                                            <p:strVal val="#ppt_x"/>
                                          </p:val>
                                        </p:tav>
                                      </p:tavLst>
                                    </p:anim>
                                    <p:anim calcmode="lin" valueType="num">
                                      <p:cBhvr>
                                        <p:cTn id="63" dur="500" fill="hold"/>
                                        <p:tgtEl>
                                          <p:spTgt spid="824345"/>
                                        </p:tgtEl>
                                        <p:attrNameLst>
                                          <p:attrName>ppt_y</p:attrName>
                                        </p:attrNameLst>
                                      </p:cBhvr>
                                      <p:tavLst>
                                        <p:tav tm="0">
                                          <p:val>
                                            <p:strVal val="#ppt_y"/>
                                          </p:val>
                                        </p:tav>
                                        <p:tav tm="100000">
                                          <p:val>
                                            <p:strVal val="#ppt_y"/>
                                          </p:val>
                                        </p:tav>
                                      </p:tavLst>
                                    </p:anim>
                                    <p:anim calcmode="lin" valueType="num">
                                      <p:cBhvr>
                                        <p:cTn id="64" dur="500" fill="hold"/>
                                        <p:tgtEl>
                                          <p:spTgt spid="824345"/>
                                        </p:tgtEl>
                                        <p:attrNameLst>
                                          <p:attrName>ppt_w</p:attrName>
                                        </p:attrNameLst>
                                      </p:cBhvr>
                                      <p:tavLst>
                                        <p:tav tm="0">
                                          <p:val>
                                            <p:fltVal val="0"/>
                                          </p:val>
                                        </p:tav>
                                        <p:tav tm="100000">
                                          <p:val>
                                            <p:strVal val="#ppt_w"/>
                                          </p:val>
                                        </p:tav>
                                      </p:tavLst>
                                    </p:anim>
                                    <p:anim calcmode="lin" valueType="num">
                                      <p:cBhvr>
                                        <p:cTn id="65" dur="500" fill="hold"/>
                                        <p:tgtEl>
                                          <p:spTgt spid="824345"/>
                                        </p:tgtEl>
                                        <p:attrNameLst>
                                          <p:attrName>ppt_h</p:attrName>
                                        </p:attrNameLst>
                                      </p:cBhvr>
                                      <p:tavLst>
                                        <p:tav tm="0">
                                          <p:val>
                                            <p:strVal val="#ppt_h"/>
                                          </p:val>
                                        </p:tav>
                                        <p:tav tm="100000">
                                          <p:val>
                                            <p:strVal val="#ppt_h"/>
                                          </p:val>
                                        </p:tav>
                                      </p:tavLst>
                                    </p:anim>
                                  </p:childTnLst>
                                </p:cTn>
                              </p:par>
                            </p:childTnLst>
                          </p:cTn>
                        </p:par>
                        <p:par>
                          <p:cTn id="66" fill="hold" nodeType="afterGroup">
                            <p:stCondLst>
                              <p:cond delay="20500"/>
                            </p:stCondLst>
                            <p:childTnLst>
                              <p:par>
                                <p:cTn id="67" presetID="17" presetClass="entr" presetSubtype="8" fill="hold" grpId="0" nodeType="afterEffect">
                                  <p:stCondLst>
                                    <p:cond delay="1000"/>
                                  </p:stCondLst>
                                  <p:childTnLst>
                                    <p:set>
                                      <p:cBhvr>
                                        <p:cTn id="68" dur="1" fill="hold">
                                          <p:stCondLst>
                                            <p:cond delay="0"/>
                                          </p:stCondLst>
                                        </p:cTn>
                                        <p:tgtEl>
                                          <p:spTgt spid="824346"/>
                                        </p:tgtEl>
                                        <p:attrNameLst>
                                          <p:attrName>style.visibility</p:attrName>
                                        </p:attrNameLst>
                                      </p:cBhvr>
                                      <p:to>
                                        <p:strVal val="visible"/>
                                      </p:to>
                                    </p:set>
                                    <p:anim calcmode="lin" valueType="num">
                                      <p:cBhvr>
                                        <p:cTn id="69" dur="500" fill="hold"/>
                                        <p:tgtEl>
                                          <p:spTgt spid="824346"/>
                                        </p:tgtEl>
                                        <p:attrNameLst>
                                          <p:attrName>ppt_x</p:attrName>
                                        </p:attrNameLst>
                                      </p:cBhvr>
                                      <p:tavLst>
                                        <p:tav tm="0">
                                          <p:val>
                                            <p:strVal val="#ppt_x-#ppt_w/2"/>
                                          </p:val>
                                        </p:tav>
                                        <p:tav tm="100000">
                                          <p:val>
                                            <p:strVal val="#ppt_x"/>
                                          </p:val>
                                        </p:tav>
                                      </p:tavLst>
                                    </p:anim>
                                    <p:anim calcmode="lin" valueType="num">
                                      <p:cBhvr>
                                        <p:cTn id="70" dur="500" fill="hold"/>
                                        <p:tgtEl>
                                          <p:spTgt spid="824346"/>
                                        </p:tgtEl>
                                        <p:attrNameLst>
                                          <p:attrName>ppt_y</p:attrName>
                                        </p:attrNameLst>
                                      </p:cBhvr>
                                      <p:tavLst>
                                        <p:tav tm="0">
                                          <p:val>
                                            <p:strVal val="#ppt_y"/>
                                          </p:val>
                                        </p:tav>
                                        <p:tav tm="100000">
                                          <p:val>
                                            <p:strVal val="#ppt_y"/>
                                          </p:val>
                                        </p:tav>
                                      </p:tavLst>
                                    </p:anim>
                                    <p:anim calcmode="lin" valueType="num">
                                      <p:cBhvr>
                                        <p:cTn id="71" dur="500" fill="hold"/>
                                        <p:tgtEl>
                                          <p:spTgt spid="824346"/>
                                        </p:tgtEl>
                                        <p:attrNameLst>
                                          <p:attrName>ppt_w</p:attrName>
                                        </p:attrNameLst>
                                      </p:cBhvr>
                                      <p:tavLst>
                                        <p:tav tm="0">
                                          <p:val>
                                            <p:fltVal val="0"/>
                                          </p:val>
                                        </p:tav>
                                        <p:tav tm="100000">
                                          <p:val>
                                            <p:strVal val="#ppt_w"/>
                                          </p:val>
                                        </p:tav>
                                      </p:tavLst>
                                    </p:anim>
                                    <p:anim calcmode="lin" valueType="num">
                                      <p:cBhvr>
                                        <p:cTn id="72" dur="500" fill="hold"/>
                                        <p:tgtEl>
                                          <p:spTgt spid="8243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9" grpId="0" autoUpdateAnimBg="0"/>
      <p:bldP spid="262150" grpId="0" autoUpdateAnimBg="0"/>
      <p:bldP spid="262151" grpId="0" autoUpdateAnimBg="0"/>
      <p:bldP spid="262152" grpId="0" autoUpdateAnimBg="0"/>
      <p:bldP spid="262153" grpId="0" animBg="1"/>
      <p:bldP spid="262154" grpId="0" autoUpdateAnimBg="0"/>
      <p:bldP spid="824343" grpId="0" autoUpdateAnimBg="0"/>
      <p:bldP spid="824344" grpId="0" autoUpdateAnimBg="0"/>
      <p:bldP spid="824345" grpId="0" autoUpdateAnimBg="0"/>
      <p:bldP spid="82434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0" y="0"/>
            <a:ext cx="9144000" cy="6858000"/>
          </a:xfrm>
          <a:prstGeom prst="rect">
            <a:avLst/>
          </a:prstGeom>
          <a:gradFill rotWithShape="0">
            <a:gsLst>
              <a:gs pos="0">
                <a:srgbClr val="2E5C2D"/>
              </a:gs>
              <a:gs pos="100000">
                <a:srgbClr val="183118"/>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defTabSz="914400" eaLnBrk="0" fontAlgn="base" hangingPunct="0">
              <a:spcBef>
                <a:spcPct val="0"/>
              </a:spcBef>
              <a:spcAft>
                <a:spcPct val="0"/>
              </a:spcAft>
            </a:pPr>
            <a:endParaRPr lang="en-US" sz="2400">
              <a:solidFill>
                <a:srgbClr val="000000"/>
              </a:solidFill>
              <a:latin typeface="Comic Sans MS" pitchFamily="66" charset="0"/>
              <a:ea typeface="MS PGothic" pitchFamily="34" charset="-128"/>
              <a:cs typeface="ＭＳ Ｐゴシック" charset="0"/>
            </a:endParaRPr>
          </a:p>
        </p:txBody>
      </p:sp>
      <p:sp>
        <p:nvSpPr>
          <p:cNvPr id="264195" name="Line 3"/>
          <p:cNvSpPr>
            <a:spLocks noChangeShapeType="1"/>
          </p:cNvSpPr>
          <p:nvPr/>
        </p:nvSpPr>
        <p:spPr bwMode="auto">
          <a:xfrm>
            <a:off x="1447800" y="3886200"/>
            <a:ext cx="6705600" cy="0"/>
          </a:xfrm>
          <a:prstGeom prst="line">
            <a:avLst/>
          </a:prstGeom>
          <a:noFill/>
          <a:ln w="76200">
            <a:solidFill>
              <a:srgbClr val="FF0000"/>
            </a:solidFill>
            <a:round/>
            <a:headEnd/>
            <a:tailEnd type="triangle" w="med" len="med"/>
          </a:ln>
          <a:effectLst>
            <a:outerShdw blurRad="63500" dist="38099" dir="2700000" algn="ctr" rotWithShape="0">
              <a:srgbClr val="000000">
                <a:alpha val="74997"/>
              </a:srgbClr>
            </a:outerShdw>
          </a:effectLst>
        </p:spPr>
        <p:txBody>
          <a:bodyPr wrap="none" anchor="ctr"/>
          <a:lstStyle/>
          <a:p>
            <a:pPr defTabSz="914400" eaLnBrk="0" fontAlgn="base" hangingPunct="0">
              <a:spcBef>
                <a:spcPct val="0"/>
              </a:spcBef>
              <a:spcAft>
                <a:spcPct val="0"/>
              </a:spcAft>
              <a:defRPr/>
            </a:pPr>
            <a:endParaRPr lang="en-US" sz="2400">
              <a:solidFill>
                <a:srgbClr val="000000"/>
              </a:solidFill>
              <a:latin typeface="Comic Sans MS" charset="0"/>
              <a:ea typeface="ＭＳ Ｐゴシック" charset="-128"/>
              <a:cs typeface="ＭＳ Ｐゴシック" charset="-128"/>
            </a:endParaRPr>
          </a:p>
        </p:txBody>
      </p:sp>
      <p:sp>
        <p:nvSpPr>
          <p:cNvPr id="264196" name="Line 4"/>
          <p:cNvSpPr>
            <a:spLocks noChangeShapeType="1"/>
          </p:cNvSpPr>
          <p:nvPr/>
        </p:nvSpPr>
        <p:spPr bwMode="auto">
          <a:xfrm>
            <a:off x="7126288" y="2409825"/>
            <a:ext cx="0" cy="1371600"/>
          </a:xfrm>
          <a:prstGeom prst="line">
            <a:avLst/>
          </a:prstGeom>
          <a:noFill/>
          <a:ln w="38100">
            <a:solidFill>
              <a:srgbClr val="00CCFF"/>
            </a:solidFill>
            <a:round/>
            <a:headEnd/>
            <a:tailEnd type="triangle" w="med" len="med"/>
          </a:ln>
          <a:effectLst>
            <a:outerShdw blurRad="63500" dist="38099" dir="2700000" algn="ctr" rotWithShape="0">
              <a:srgbClr val="000000">
                <a:alpha val="74997"/>
              </a:srgbClr>
            </a:outerShdw>
          </a:effectLst>
        </p:spPr>
        <p:txBody>
          <a:bodyPr wrap="none" anchor="ctr"/>
          <a:lstStyle/>
          <a:p>
            <a:pPr defTabSz="914400" eaLnBrk="0" fontAlgn="base" hangingPunct="0">
              <a:spcBef>
                <a:spcPct val="0"/>
              </a:spcBef>
              <a:spcAft>
                <a:spcPct val="0"/>
              </a:spcAft>
              <a:defRPr/>
            </a:pPr>
            <a:endParaRPr lang="en-US" sz="2400">
              <a:solidFill>
                <a:srgbClr val="000000"/>
              </a:solidFill>
              <a:latin typeface="Comic Sans MS" charset="0"/>
              <a:ea typeface="ＭＳ Ｐゴシック" charset="-128"/>
              <a:cs typeface="ＭＳ Ｐゴシック" charset="-128"/>
            </a:endParaRPr>
          </a:p>
        </p:txBody>
      </p:sp>
      <p:sp>
        <p:nvSpPr>
          <p:cNvPr id="264197" name="Text Box 5"/>
          <p:cNvSpPr txBox="1">
            <a:spLocks noChangeArrowheads="1"/>
          </p:cNvSpPr>
          <p:nvPr/>
        </p:nvSpPr>
        <p:spPr bwMode="auto">
          <a:xfrm rot="-5400000">
            <a:off x="-677862" y="3459162"/>
            <a:ext cx="3124200"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defTabSz="914400" eaLnBrk="0" fontAlgn="base" hangingPunct="0">
              <a:spcBef>
                <a:spcPct val="50000"/>
              </a:spcBef>
              <a:spcAft>
                <a:spcPct val="0"/>
              </a:spcAft>
            </a:pPr>
            <a:r>
              <a:rPr lang="zh-CN" altLang="en-US" sz="4000">
                <a:solidFill>
                  <a:srgbClr val="FFFFFF"/>
                </a:solidFill>
                <a:latin typeface="Times New Roman" pitchFamily="18" charset="0"/>
                <a:ea typeface="SimSun" pitchFamily="2" charset="-122"/>
                <a:cs typeface="ＭＳ Ｐゴシック" charset="0"/>
              </a:rPr>
              <a:t>教会时代</a:t>
            </a:r>
          </a:p>
        </p:txBody>
      </p:sp>
      <p:sp>
        <p:nvSpPr>
          <p:cNvPr id="264198" name="Text Box 6"/>
          <p:cNvSpPr txBox="1">
            <a:spLocks noChangeArrowheads="1"/>
          </p:cNvSpPr>
          <p:nvPr/>
        </p:nvSpPr>
        <p:spPr bwMode="auto">
          <a:xfrm>
            <a:off x="6019800" y="1066800"/>
            <a:ext cx="2057400"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defTabSz="914400" eaLnBrk="0" fontAlgn="base" hangingPunct="0">
              <a:spcBef>
                <a:spcPct val="50000"/>
              </a:spcBef>
              <a:spcAft>
                <a:spcPct val="0"/>
              </a:spcAft>
            </a:pPr>
            <a:r>
              <a:rPr lang="zh-CN" altLang="en-US" sz="4000" b="1">
                <a:solidFill>
                  <a:srgbClr val="00CCFF"/>
                </a:solidFill>
                <a:latin typeface="Times New Roman" pitchFamily="18" charset="0"/>
                <a:ea typeface="SimSun" pitchFamily="2" charset="-122"/>
                <a:cs typeface="ＭＳ Ｐゴシック" charset="0"/>
              </a:rPr>
              <a:t>主再来</a:t>
            </a:r>
            <a:endParaRPr lang="zh-CN" altLang="en-US" sz="4000">
              <a:solidFill>
                <a:srgbClr val="000000"/>
              </a:solidFill>
              <a:latin typeface="Times New Roman" pitchFamily="18" charset="0"/>
              <a:ea typeface="SimSun" pitchFamily="2" charset="-122"/>
              <a:cs typeface="ＭＳ Ｐゴシック" charset="0"/>
            </a:endParaRPr>
          </a:p>
        </p:txBody>
      </p:sp>
      <p:sp>
        <p:nvSpPr>
          <p:cNvPr id="264199" name="Text Box 7"/>
          <p:cNvSpPr txBox="1">
            <a:spLocks noChangeArrowheads="1"/>
          </p:cNvSpPr>
          <p:nvPr/>
        </p:nvSpPr>
        <p:spPr bwMode="auto">
          <a:xfrm>
            <a:off x="1828800" y="2743200"/>
            <a:ext cx="3733800" cy="295592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defTabSz="914400" eaLnBrk="0" fontAlgn="base" hangingPunct="0">
              <a:lnSpc>
                <a:spcPct val="80000"/>
              </a:lnSpc>
              <a:spcBef>
                <a:spcPct val="50000"/>
              </a:spcBef>
              <a:spcAft>
                <a:spcPct val="0"/>
              </a:spcAft>
            </a:pPr>
            <a:r>
              <a:rPr lang="zh-CN" altLang="en-US" sz="4000" b="1">
                <a:solidFill>
                  <a:srgbClr val="FFFFFF"/>
                </a:solidFill>
                <a:latin typeface="Times New Roman" pitchFamily="18" charset="0"/>
                <a:ea typeface="SimSun" pitchFamily="2" charset="-122"/>
                <a:cs typeface="ＭＳ Ｐゴシック" charset="0"/>
              </a:rPr>
              <a:t>福音的黄金</a:t>
            </a:r>
          </a:p>
          <a:p>
            <a:pPr algn="ctr" defTabSz="914400" eaLnBrk="0" fontAlgn="base" hangingPunct="0">
              <a:lnSpc>
                <a:spcPct val="80000"/>
              </a:lnSpc>
              <a:spcBef>
                <a:spcPct val="50000"/>
              </a:spcBef>
              <a:spcAft>
                <a:spcPct val="0"/>
              </a:spcAft>
            </a:pPr>
            <a:r>
              <a:rPr lang="zh-CN" altLang="en-US" sz="4000" b="1">
                <a:solidFill>
                  <a:srgbClr val="FFFFFF"/>
                </a:solidFill>
                <a:latin typeface="Times New Roman" pitchFamily="18" charset="0"/>
                <a:ea typeface="SimSun" pitchFamily="2" charset="-122"/>
                <a:cs typeface="ＭＳ Ｐゴシック" charset="0"/>
              </a:rPr>
              <a:t>时代</a:t>
            </a:r>
          </a:p>
          <a:p>
            <a:pPr algn="ctr" defTabSz="914400" eaLnBrk="0" fontAlgn="base" hangingPunct="0">
              <a:lnSpc>
                <a:spcPct val="80000"/>
              </a:lnSpc>
              <a:spcBef>
                <a:spcPct val="50000"/>
              </a:spcBef>
              <a:spcAft>
                <a:spcPct val="0"/>
              </a:spcAft>
            </a:pPr>
            <a:r>
              <a:rPr lang="zh-CN" altLang="en-US" sz="4000" b="1">
                <a:solidFill>
                  <a:srgbClr val="FFFFFF"/>
                </a:solidFill>
                <a:latin typeface="Times New Roman" pitchFamily="18" charset="0"/>
                <a:ea typeface="SimSun" pitchFamily="2" charset="-122"/>
                <a:cs typeface="ＭＳ Ｐゴシック" charset="0"/>
              </a:rPr>
              <a:t>大灾难</a:t>
            </a:r>
          </a:p>
          <a:p>
            <a:pPr algn="ctr" defTabSz="914400" eaLnBrk="0" fontAlgn="base" hangingPunct="0">
              <a:lnSpc>
                <a:spcPct val="80000"/>
              </a:lnSpc>
              <a:spcBef>
                <a:spcPct val="50000"/>
              </a:spcBef>
              <a:spcAft>
                <a:spcPct val="0"/>
              </a:spcAft>
            </a:pPr>
            <a:r>
              <a:rPr lang="zh-CN" altLang="en-US" sz="4000" b="1">
                <a:solidFill>
                  <a:srgbClr val="FFFFFF"/>
                </a:solidFill>
                <a:latin typeface="Times New Roman" pitchFamily="18" charset="0"/>
                <a:ea typeface="SimSun" pitchFamily="2" charset="-122"/>
                <a:cs typeface="ＭＳ Ｐゴシック" charset="0"/>
              </a:rPr>
              <a:t>撒旦被捆绑</a:t>
            </a:r>
          </a:p>
        </p:txBody>
      </p:sp>
      <p:sp>
        <p:nvSpPr>
          <p:cNvPr id="264200" name="Text Box 8"/>
          <p:cNvSpPr txBox="1">
            <a:spLocks noChangeArrowheads="1"/>
          </p:cNvSpPr>
          <p:nvPr/>
        </p:nvSpPr>
        <p:spPr bwMode="auto">
          <a:xfrm rot="5400000" flipH="1">
            <a:off x="6119812" y="3786188"/>
            <a:ext cx="4951413" cy="579438"/>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defTabSz="914400" eaLnBrk="0" fontAlgn="base" hangingPunct="0">
              <a:spcBef>
                <a:spcPct val="50000"/>
              </a:spcBef>
              <a:spcAft>
                <a:spcPct val="0"/>
              </a:spcAft>
            </a:pPr>
            <a:r>
              <a:rPr lang="zh-CN" altLang="en-US" sz="3200" b="1">
                <a:solidFill>
                  <a:srgbClr val="FFCC00"/>
                </a:solidFill>
                <a:ea typeface="SimSun" pitchFamily="2" charset="-122"/>
                <a:cs typeface="ＭＳ Ｐゴシック" charset="0"/>
              </a:rPr>
              <a:t>永恒的国度</a:t>
            </a:r>
            <a:endParaRPr lang="en-US" sz="3200" b="1">
              <a:solidFill>
                <a:srgbClr val="FFCC00"/>
              </a:solidFill>
              <a:ea typeface="SimSun" pitchFamily="2" charset="-122"/>
              <a:cs typeface="ＭＳ Ｐゴシック" charset="0"/>
            </a:endParaRPr>
          </a:p>
        </p:txBody>
      </p:sp>
      <p:sp>
        <p:nvSpPr>
          <p:cNvPr id="264201" name="Text Box 9"/>
          <p:cNvSpPr txBox="1">
            <a:spLocks noChangeArrowheads="1"/>
          </p:cNvSpPr>
          <p:nvPr/>
        </p:nvSpPr>
        <p:spPr bwMode="auto">
          <a:xfrm rot="5381629">
            <a:off x="5875338" y="4868862"/>
            <a:ext cx="2514600"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defTabSz="914400" eaLnBrk="0" fontAlgn="base" hangingPunct="0">
              <a:spcBef>
                <a:spcPct val="50000"/>
              </a:spcBef>
              <a:spcAft>
                <a:spcPct val="0"/>
              </a:spcAft>
            </a:pPr>
            <a:r>
              <a:rPr lang="zh-CN" altLang="en-US" sz="4000" b="1">
                <a:solidFill>
                  <a:srgbClr val="FF0066"/>
                </a:solidFill>
                <a:latin typeface="Times New Roman" pitchFamily="18" charset="0"/>
                <a:ea typeface="SimSun" pitchFamily="2" charset="-122"/>
                <a:cs typeface="ＭＳ Ｐゴシック" charset="0"/>
              </a:rPr>
              <a:t>审判</a:t>
            </a:r>
            <a:endParaRPr lang="zh-CN" altLang="en-US" sz="4000" b="1">
              <a:solidFill>
                <a:srgbClr val="000000"/>
              </a:solidFill>
              <a:latin typeface="Times New Roman" pitchFamily="18" charset="0"/>
              <a:ea typeface="SimSun" pitchFamily="2" charset="-122"/>
              <a:cs typeface="ＭＳ Ｐゴシック" charset="0"/>
            </a:endParaRPr>
          </a:p>
        </p:txBody>
      </p:sp>
      <p:sp>
        <p:nvSpPr>
          <p:cNvPr id="264202" name="AutoShape 10"/>
          <p:cNvSpPr>
            <a:spLocks noChangeArrowheads="1"/>
          </p:cNvSpPr>
          <p:nvPr/>
        </p:nvSpPr>
        <p:spPr bwMode="auto">
          <a:xfrm rot="5400000">
            <a:off x="1104900" y="1104900"/>
            <a:ext cx="4495800" cy="548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741 w 21600"/>
              <a:gd name="T13" fmla="*/ 3741 h 21600"/>
              <a:gd name="T14" fmla="*/ 17859 w 21600"/>
              <a:gd name="T15" fmla="*/ 17859 h 21600"/>
            </a:gdLst>
            <a:ahLst/>
            <a:cxnLst>
              <a:cxn ang="T8">
                <a:pos x="T0" y="T1"/>
              </a:cxn>
              <a:cxn ang="T9">
                <a:pos x="T2" y="T3"/>
              </a:cxn>
              <a:cxn ang="T10">
                <a:pos x="T4" y="T5"/>
              </a:cxn>
              <a:cxn ang="T11">
                <a:pos x="T6" y="T7"/>
              </a:cxn>
            </a:cxnLst>
            <a:rect l="T12" t="T13" r="T14" b="T15"/>
            <a:pathLst>
              <a:path w="21600" h="21600">
                <a:moveTo>
                  <a:pt x="0" y="0"/>
                </a:moveTo>
                <a:lnTo>
                  <a:pt x="3882" y="21600"/>
                </a:lnTo>
                <a:lnTo>
                  <a:pt x="17718" y="21600"/>
                </a:lnTo>
                <a:lnTo>
                  <a:pt x="21600" y="0"/>
                </a:lnTo>
                <a:lnTo>
                  <a:pt x="0" y="0"/>
                </a:lnTo>
                <a:close/>
              </a:path>
            </a:pathLst>
          </a:custGeom>
          <a:noFill/>
          <a:ln w="38100">
            <a:solidFill>
              <a:schemeClr val="accent1"/>
            </a:solidFill>
            <a:miter lim="800000"/>
            <a:headEnd/>
            <a:tailEnd/>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Lst>
        </p:spPr>
        <p:txBody>
          <a:bodyPr rot="10800000" vert="eaVert" wrap="none" anchor="ctr"/>
          <a:lstStyle/>
          <a:p>
            <a:pPr defTabSz="914400" eaLnBrk="0" fontAlgn="base" hangingPunct="0">
              <a:spcBef>
                <a:spcPct val="0"/>
              </a:spcBef>
              <a:spcAft>
                <a:spcPct val="0"/>
              </a:spcAft>
            </a:pPr>
            <a:endParaRPr lang="en-SG" sz="2400">
              <a:solidFill>
                <a:srgbClr val="000000"/>
              </a:solidFill>
              <a:latin typeface="Comic Sans MS" pitchFamily="66" charset="0"/>
              <a:ea typeface="MS PGothic" pitchFamily="34" charset="-128"/>
              <a:cs typeface="ＭＳ Ｐゴシック" charset="0"/>
            </a:endParaRPr>
          </a:p>
        </p:txBody>
      </p:sp>
      <p:sp>
        <p:nvSpPr>
          <p:cNvPr id="264203" name="Rectangle 11"/>
          <p:cNvSpPr>
            <a:spLocks noGrp="1" noChangeArrowheads="1"/>
          </p:cNvSpPr>
          <p:nvPr>
            <p:ph type="title" idx="4294967295"/>
          </p:nvPr>
        </p:nvSpPr>
        <p:spPr>
          <a:xfrm>
            <a:off x="685800" y="228600"/>
            <a:ext cx="7772400" cy="762000"/>
          </a:xfrm>
          <a:effectLst>
            <a:outerShdw blurRad="63500" dist="35921" dir="2700000" algn="ctr" rotWithShape="0">
              <a:srgbClr val="000000">
                <a:alpha val="74997"/>
              </a:srgbClr>
            </a:outerShdw>
          </a:effectLst>
        </p:spPr>
        <p:txBody>
          <a:bodyPr anchor="t">
            <a:spAutoFit/>
          </a:bodyPr>
          <a:lstStyle/>
          <a:p>
            <a:pPr>
              <a:spcBef>
                <a:spcPct val="50000"/>
              </a:spcBef>
            </a:pPr>
            <a:r>
              <a:rPr lang="zh-CN" altLang="en-US" b="1" smtClean="0">
                <a:solidFill>
                  <a:srgbClr val="FFFFFF"/>
                </a:solidFill>
                <a:ea typeface="SimSun" pitchFamily="2" charset="-122"/>
              </a:rPr>
              <a:t>后千禧年观</a:t>
            </a:r>
          </a:p>
        </p:txBody>
      </p:sp>
      <p:sp>
        <p:nvSpPr>
          <p:cNvPr id="829451" name="Text Box 15"/>
          <p:cNvSpPr txBox="1">
            <a:spLocks noChangeArrowheads="1"/>
          </p:cNvSpPr>
          <p:nvPr/>
        </p:nvSpPr>
        <p:spPr bwMode="auto">
          <a:xfrm>
            <a:off x="8234363" y="95250"/>
            <a:ext cx="909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defTabSz="914400" eaLnBrk="0" fontAlgn="base" hangingPunct="0">
              <a:spcBef>
                <a:spcPct val="0"/>
              </a:spcBef>
              <a:spcAft>
                <a:spcPct val="0"/>
              </a:spcAft>
            </a:pPr>
            <a:r>
              <a:rPr lang="en-US" b="1">
                <a:solidFill>
                  <a:srgbClr val="FFFFFF"/>
                </a:solidFill>
                <a:cs typeface="ＭＳ Ｐゴシック" charset="0"/>
              </a:rPr>
              <a:t>339e</a:t>
            </a:r>
            <a:endParaRPr lang="en-US" b="1">
              <a:solidFill>
                <a:srgbClr val="000000"/>
              </a:solidFill>
              <a:cs typeface="ＭＳ Ｐゴシック" charset="0"/>
            </a:endParaRPr>
          </a:p>
        </p:txBody>
      </p:sp>
      <p:sp>
        <p:nvSpPr>
          <p:cNvPr id="824343" name="Text Box 23"/>
          <p:cNvSpPr txBox="1">
            <a:spLocks noChangeArrowheads="1"/>
          </p:cNvSpPr>
          <p:nvPr/>
        </p:nvSpPr>
        <p:spPr bwMode="auto">
          <a:xfrm>
            <a:off x="0" y="6156325"/>
            <a:ext cx="3810000"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defTabSz="914400" eaLnBrk="0" fontAlgn="base" hangingPunct="0">
              <a:spcBef>
                <a:spcPct val="50000"/>
              </a:spcBef>
              <a:spcAft>
                <a:spcPct val="0"/>
              </a:spcAft>
            </a:pPr>
            <a:r>
              <a:rPr lang="zh-CN" altLang="en-US" sz="4000" b="1">
                <a:solidFill>
                  <a:srgbClr val="FFFFFF"/>
                </a:solidFill>
                <a:latin typeface="Times New Roman" pitchFamily="18" charset="0"/>
                <a:ea typeface="SimSun" pitchFamily="2" charset="-122"/>
                <a:cs typeface="ＭＳ Ｐゴシック" charset="0"/>
              </a:rPr>
              <a:t>启示录</a:t>
            </a:r>
            <a:r>
              <a:rPr lang="en-US" altLang="zh-CN" sz="4000" b="1">
                <a:solidFill>
                  <a:srgbClr val="FFFFFF"/>
                </a:solidFill>
                <a:latin typeface="Times New Roman" pitchFamily="18" charset="0"/>
                <a:cs typeface="ＭＳ Ｐゴシック" charset="0"/>
              </a:rPr>
              <a:t> </a:t>
            </a:r>
            <a:r>
              <a:rPr lang="en-US" altLang="ja-JP" sz="4000" b="1">
                <a:solidFill>
                  <a:srgbClr val="FFFFFF"/>
                </a:solidFill>
                <a:latin typeface="Times New Roman" pitchFamily="18" charset="0"/>
                <a:cs typeface="ＭＳ Ｐゴシック" charset="0"/>
              </a:rPr>
              <a:t>6-18</a:t>
            </a:r>
            <a:r>
              <a:rPr lang="zh-CN" altLang="en-US" sz="4000" b="1">
                <a:solidFill>
                  <a:srgbClr val="FFFFFF"/>
                </a:solidFill>
                <a:latin typeface="Times New Roman" pitchFamily="18" charset="0"/>
                <a:ea typeface="SimSun" pitchFamily="2" charset="-122"/>
                <a:cs typeface="ＭＳ Ｐゴシック" charset="0"/>
              </a:rPr>
              <a:t>章</a:t>
            </a:r>
          </a:p>
        </p:txBody>
      </p:sp>
      <p:sp>
        <p:nvSpPr>
          <p:cNvPr id="824344" name="Text Box 24"/>
          <p:cNvSpPr txBox="1">
            <a:spLocks noChangeArrowheads="1"/>
          </p:cNvSpPr>
          <p:nvPr/>
        </p:nvSpPr>
        <p:spPr bwMode="auto">
          <a:xfrm>
            <a:off x="6172200" y="6156325"/>
            <a:ext cx="1905000"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p>
            <a:pPr algn="ctr" defTabSz="914400" eaLnBrk="0" fontAlgn="base" hangingPunct="0">
              <a:spcBef>
                <a:spcPct val="50000"/>
              </a:spcBef>
              <a:spcAft>
                <a:spcPct val="0"/>
              </a:spcAft>
              <a:defRPr/>
            </a:pPr>
            <a:r>
              <a:rPr lang="en-US" sz="4000" b="1">
                <a:solidFill>
                  <a:srgbClr val="FFFFFF"/>
                </a:solidFill>
                <a:latin typeface="Times New Roman" pitchFamily="18" charset="0"/>
                <a:ea typeface="ＭＳ Ｐゴシック" pitchFamily="34" charset="-128"/>
                <a:cs typeface="ＭＳ Ｐゴシック" charset="0"/>
              </a:rPr>
              <a:t>19</a:t>
            </a:r>
          </a:p>
        </p:txBody>
      </p:sp>
      <p:sp>
        <p:nvSpPr>
          <p:cNvPr id="824345" name="Text Box 25"/>
          <p:cNvSpPr txBox="1">
            <a:spLocks noChangeArrowheads="1"/>
          </p:cNvSpPr>
          <p:nvPr/>
        </p:nvSpPr>
        <p:spPr bwMode="auto">
          <a:xfrm>
            <a:off x="3352800" y="6156325"/>
            <a:ext cx="1905000"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defTabSz="914400" eaLnBrk="0" fontAlgn="base" hangingPunct="0">
              <a:spcBef>
                <a:spcPct val="50000"/>
              </a:spcBef>
              <a:spcAft>
                <a:spcPct val="0"/>
              </a:spcAft>
            </a:pPr>
            <a:r>
              <a:rPr lang="en-US" sz="4000" b="1">
                <a:solidFill>
                  <a:srgbClr val="FFFFFF"/>
                </a:solidFill>
                <a:latin typeface="Times New Roman" pitchFamily="18" charset="0"/>
                <a:cs typeface="ＭＳ Ｐゴシック" charset="0"/>
              </a:rPr>
              <a:t>20</a:t>
            </a:r>
            <a:r>
              <a:rPr lang="zh-CN" altLang="en-US" sz="4000" b="1">
                <a:solidFill>
                  <a:srgbClr val="FFFFFF"/>
                </a:solidFill>
                <a:latin typeface="Times New Roman" pitchFamily="18" charset="0"/>
                <a:ea typeface="SimSun" pitchFamily="2" charset="-122"/>
                <a:cs typeface="ＭＳ Ｐゴシック" charset="0"/>
              </a:rPr>
              <a:t>章</a:t>
            </a:r>
          </a:p>
        </p:txBody>
      </p:sp>
      <p:sp>
        <p:nvSpPr>
          <p:cNvPr id="824346" name="Text Box 26"/>
          <p:cNvSpPr txBox="1">
            <a:spLocks noChangeArrowheads="1"/>
          </p:cNvSpPr>
          <p:nvPr/>
        </p:nvSpPr>
        <p:spPr bwMode="auto">
          <a:xfrm>
            <a:off x="7696200" y="6156325"/>
            <a:ext cx="1447800"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p>
            <a:pPr algn="ctr" defTabSz="914400" eaLnBrk="0" fontAlgn="base" hangingPunct="0">
              <a:spcBef>
                <a:spcPct val="50000"/>
              </a:spcBef>
              <a:spcAft>
                <a:spcPct val="0"/>
              </a:spcAft>
              <a:defRPr/>
            </a:pPr>
            <a:r>
              <a:rPr lang="en-US" sz="4000" b="1">
                <a:solidFill>
                  <a:srgbClr val="FFFFFF"/>
                </a:solidFill>
                <a:latin typeface="Times New Roman" pitchFamily="18" charset="0"/>
                <a:ea typeface="ＭＳ Ｐゴシック" pitchFamily="34" charset="-128"/>
                <a:cs typeface="ＭＳ Ｐゴシック" charset="0"/>
              </a:rPr>
              <a:t>21-22</a:t>
            </a:r>
          </a:p>
        </p:txBody>
      </p:sp>
    </p:spTree>
    <p:extLst>
      <p:ext uri="{BB962C8B-B14F-4D97-AF65-F5344CB8AC3E}">
        <p14:creationId xmlns:p14="http://schemas.microsoft.com/office/powerpoint/2010/main" val="1444970629"/>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3000"/>
                                  </p:stCondLst>
                                  <p:childTnLst>
                                    <p:set>
                                      <p:cBhvr>
                                        <p:cTn id="6" dur="1" fill="hold">
                                          <p:stCondLst>
                                            <p:cond delay="0"/>
                                          </p:stCondLst>
                                        </p:cTn>
                                        <p:tgtEl>
                                          <p:spTgt spid="264197"/>
                                        </p:tgtEl>
                                        <p:attrNameLst>
                                          <p:attrName>style.visibility</p:attrName>
                                        </p:attrNameLst>
                                      </p:cBhvr>
                                      <p:to>
                                        <p:strVal val="visible"/>
                                      </p:to>
                                    </p:set>
                                    <p:anim calcmode="lin" valueType="num">
                                      <p:cBhvr additive="base">
                                        <p:cTn id="7" dur="500" fill="hold"/>
                                        <p:tgtEl>
                                          <p:spTgt spid="264197"/>
                                        </p:tgtEl>
                                        <p:attrNameLst>
                                          <p:attrName>ppt_x</p:attrName>
                                        </p:attrNameLst>
                                      </p:cBhvr>
                                      <p:tavLst>
                                        <p:tav tm="0">
                                          <p:val>
                                            <p:strVal val="0-#ppt_w/2"/>
                                          </p:val>
                                        </p:tav>
                                        <p:tav tm="100000">
                                          <p:val>
                                            <p:strVal val="#ppt_x"/>
                                          </p:val>
                                        </p:tav>
                                      </p:tavLst>
                                    </p:anim>
                                    <p:anim calcmode="lin" valueType="num">
                                      <p:cBhvr additive="base">
                                        <p:cTn id="8" dur="500" fill="hold"/>
                                        <p:tgtEl>
                                          <p:spTgt spid="26419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500"/>
                            </p:stCondLst>
                            <p:childTnLst>
                              <p:par>
                                <p:cTn id="10" presetID="22" presetClass="entr" presetSubtype="8" fill="hold" nodeType="afterEffect">
                                  <p:stCondLst>
                                    <p:cond delay="0"/>
                                  </p:stCondLst>
                                  <p:childTnLst>
                                    <p:set>
                                      <p:cBhvr>
                                        <p:cTn id="11" dur="1" fill="hold">
                                          <p:stCondLst>
                                            <p:cond delay="0"/>
                                          </p:stCondLst>
                                        </p:cTn>
                                        <p:tgtEl>
                                          <p:spTgt spid="264195"/>
                                        </p:tgtEl>
                                        <p:attrNameLst>
                                          <p:attrName>style.visibility</p:attrName>
                                        </p:attrNameLst>
                                      </p:cBhvr>
                                      <p:to>
                                        <p:strVal val="visible"/>
                                      </p:to>
                                    </p:set>
                                    <p:animEffect transition="in" filter="wipe(left)">
                                      <p:cBhvr>
                                        <p:cTn id="12" dur="500"/>
                                        <p:tgtEl>
                                          <p:spTgt spid="264195"/>
                                        </p:tgtEl>
                                      </p:cBhvr>
                                    </p:animEffect>
                                  </p:childTnLst>
                                </p:cTn>
                              </p:par>
                            </p:childTnLst>
                          </p:cTn>
                        </p:par>
                        <p:par>
                          <p:cTn id="13" fill="hold" nodeType="afterGroup">
                            <p:stCondLst>
                              <p:cond delay="4000"/>
                            </p:stCondLst>
                            <p:childTnLst>
                              <p:par>
                                <p:cTn id="14" presetID="7" presetClass="entr" presetSubtype="8" fill="hold" grpId="0" nodeType="afterEffect">
                                  <p:stCondLst>
                                    <p:cond delay="1000"/>
                                  </p:stCondLst>
                                  <p:childTnLst>
                                    <p:set>
                                      <p:cBhvr>
                                        <p:cTn id="15" dur="1" fill="hold">
                                          <p:stCondLst>
                                            <p:cond delay="0"/>
                                          </p:stCondLst>
                                        </p:cTn>
                                        <p:tgtEl>
                                          <p:spTgt spid="264202"/>
                                        </p:tgtEl>
                                        <p:attrNameLst>
                                          <p:attrName>style.visibility</p:attrName>
                                        </p:attrNameLst>
                                      </p:cBhvr>
                                      <p:to>
                                        <p:strVal val="visible"/>
                                      </p:to>
                                    </p:set>
                                    <p:anim calcmode="lin" valueType="num">
                                      <p:cBhvr additive="base">
                                        <p:cTn id="16" dur="5000" fill="hold"/>
                                        <p:tgtEl>
                                          <p:spTgt spid="264202"/>
                                        </p:tgtEl>
                                        <p:attrNameLst>
                                          <p:attrName>ppt_x</p:attrName>
                                        </p:attrNameLst>
                                      </p:cBhvr>
                                      <p:tavLst>
                                        <p:tav tm="0">
                                          <p:val>
                                            <p:strVal val="0-#ppt_w/2"/>
                                          </p:val>
                                        </p:tav>
                                        <p:tav tm="100000">
                                          <p:val>
                                            <p:strVal val="#ppt_x"/>
                                          </p:val>
                                        </p:tav>
                                      </p:tavLst>
                                    </p:anim>
                                    <p:anim calcmode="lin" valueType="num">
                                      <p:cBhvr additive="base">
                                        <p:cTn id="17" dur="5000" fill="hold"/>
                                        <p:tgtEl>
                                          <p:spTgt spid="264202"/>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0"/>
                            </p:stCondLst>
                            <p:childTnLst>
                              <p:par>
                                <p:cTn id="19" presetID="17" presetClass="entr" presetSubtype="8" fill="hold" grpId="0" nodeType="afterEffect">
                                  <p:stCondLst>
                                    <p:cond delay="1000"/>
                                  </p:stCondLst>
                                  <p:childTnLst>
                                    <p:set>
                                      <p:cBhvr>
                                        <p:cTn id="20" dur="1" fill="hold">
                                          <p:stCondLst>
                                            <p:cond delay="0"/>
                                          </p:stCondLst>
                                        </p:cTn>
                                        <p:tgtEl>
                                          <p:spTgt spid="264199"/>
                                        </p:tgtEl>
                                        <p:attrNameLst>
                                          <p:attrName>style.visibility</p:attrName>
                                        </p:attrNameLst>
                                      </p:cBhvr>
                                      <p:to>
                                        <p:strVal val="visible"/>
                                      </p:to>
                                    </p:set>
                                    <p:anim calcmode="lin" valueType="num">
                                      <p:cBhvr>
                                        <p:cTn id="21" dur="500" fill="hold"/>
                                        <p:tgtEl>
                                          <p:spTgt spid="264199"/>
                                        </p:tgtEl>
                                        <p:attrNameLst>
                                          <p:attrName>ppt_x</p:attrName>
                                        </p:attrNameLst>
                                      </p:cBhvr>
                                      <p:tavLst>
                                        <p:tav tm="0">
                                          <p:val>
                                            <p:strVal val="#ppt_x-#ppt_w/2"/>
                                          </p:val>
                                        </p:tav>
                                        <p:tav tm="100000">
                                          <p:val>
                                            <p:strVal val="#ppt_x"/>
                                          </p:val>
                                        </p:tav>
                                      </p:tavLst>
                                    </p:anim>
                                    <p:anim calcmode="lin" valueType="num">
                                      <p:cBhvr>
                                        <p:cTn id="22" dur="500" fill="hold"/>
                                        <p:tgtEl>
                                          <p:spTgt spid="264199"/>
                                        </p:tgtEl>
                                        <p:attrNameLst>
                                          <p:attrName>ppt_y</p:attrName>
                                        </p:attrNameLst>
                                      </p:cBhvr>
                                      <p:tavLst>
                                        <p:tav tm="0">
                                          <p:val>
                                            <p:strVal val="#ppt_y"/>
                                          </p:val>
                                        </p:tav>
                                        <p:tav tm="100000">
                                          <p:val>
                                            <p:strVal val="#ppt_y"/>
                                          </p:val>
                                        </p:tav>
                                      </p:tavLst>
                                    </p:anim>
                                    <p:anim calcmode="lin" valueType="num">
                                      <p:cBhvr>
                                        <p:cTn id="23" dur="500" fill="hold"/>
                                        <p:tgtEl>
                                          <p:spTgt spid="264199"/>
                                        </p:tgtEl>
                                        <p:attrNameLst>
                                          <p:attrName>ppt_w</p:attrName>
                                        </p:attrNameLst>
                                      </p:cBhvr>
                                      <p:tavLst>
                                        <p:tav tm="0">
                                          <p:val>
                                            <p:fltVal val="0"/>
                                          </p:val>
                                        </p:tav>
                                        <p:tav tm="100000">
                                          <p:val>
                                            <p:strVal val="#ppt_w"/>
                                          </p:val>
                                        </p:tav>
                                      </p:tavLst>
                                    </p:anim>
                                    <p:anim calcmode="lin" valueType="num">
                                      <p:cBhvr>
                                        <p:cTn id="24" dur="500" fill="hold"/>
                                        <p:tgtEl>
                                          <p:spTgt spid="264199"/>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11500"/>
                            </p:stCondLst>
                            <p:childTnLst>
                              <p:par>
                                <p:cTn id="26" presetID="2" presetClass="entr" presetSubtype="1" fill="hold" grpId="0" nodeType="afterEffect">
                                  <p:stCondLst>
                                    <p:cond delay="5000"/>
                                  </p:stCondLst>
                                  <p:childTnLst>
                                    <p:set>
                                      <p:cBhvr>
                                        <p:cTn id="27" dur="1" fill="hold">
                                          <p:stCondLst>
                                            <p:cond delay="0"/>
                                          </p:stCondLst>
                                        </p:cTn>
                                        <p:tgtEl>
                                          <p:spTgt spid="264198"/>
                                        </p:tgtEl>
                                        <p:attrNameLst>
                                          <p:attrName>style.visibility</p:attrName>
                                        </p:attrNameLst>
                                      </p:cBhvr>
                                      <p:to>
                                        <p:strVal val="visible"/>
                                      </p:to>
                                    </p:set>
                                    <p:anim calcmode="lin" valueType="num">
                                      <p:cBhvr additive="base">
                                        <p:cTn id="28" dur="500" fill="hold"/>
                                        <p:tgtEl>
                                          <p:spTgt spid="264198"/>
                                        </p:tgtEl>
                                        <p:attrNameLst>
                                          <p:attrName>ppt_x</p:attrName>
                                        </p:attrNameLst>
                                      </p:cBhvr>
                                      <p:tavLst>
                                        <p:tav tm="0">
                                          <p:val>
                                            <p:strVal val="#ppt_x"/>
                                          </p:val>
                                        </p:tav>
                                        <p:tav tm="100000">
                                          <p:val>
                                            <p:strVal val="#ppt_x"/>
                                          </p:val>
                                        </p:tav>
                                      </p:tavLst>
                                    </p:anim>
                                    <p:anim calcmode="lin" valueType="num">
                                      <p:cBhvr additive="base">
                                        <p:cTn id="29" dur="500" fill="hold"/>
                                        <p:tgtEl>
                                          <p:spTgt spid="264198"/>
                                        </p:tgtEl>
                                        <p:attrNameLst>
                                          <p:attrName>ppt_y</p:attrName>
                                        </p:attrNameLst>
                                      </p:cBhvr>
                                      <p:tavLst>
                                        <p:tav tm="0">
                                          <p:val>
                                            <p:strVal val="0-#ppt_h/2"/>
                                          </p:val>
                                        </p:tav>
                                        <p:tav tm="100000">
                                          <p:val>
                                            <p:strVal val="#ppt_y"/>
                                          </p:val>
                                        </p:tav>
                                      </p:tavLst>
                                    </p:anim>
                                  </p:childTnLst>
                                </p:cTn>
                              </p:par>
                            </p:childTnLst>
                          </p:cTn>
                        </p:par>
                        <p:par>
                          <p:cTn id="30" fill="hold" nodeType="afterGroup">
                            <p:stCondLst>
                              <p:cond delay="17000"/>
                            </p:stCondLst>
                            <p:childTnLst>
                              <p:par>
                                <p:cTn id="31" presetID="2" presetClass="entr" presetSubtype="1" fill="hold" nodeType="afterEffect">
                                  <p:stCondLst>
                                    <p:cond delay="0"/>
                                  </p:stCondLst>
                                  <p:childTnLst>
                                    <p:set>
                                      <p:cBhvr>
                                        <p:cTn id="32" dur="1" fill="hold">
                                          <p:stCondLst>
                                            <p:cond delay="0"/>
                                          </p:stCondLst>
                                        </p:cTn>
                                        <p:tgtEl>
                                          <p:spTgt spid="264196"/>
                                        </p:tgtEl>
                                        <p:attrNameLst>
                                          <p:attrName>style.visibility</p:attrName>
                                        </p:attrNameLst>
                                      </p:cBhvr>
                                      <p:to>
                                        <p:strVal val="visible"/>
                                      </p:to>
                                    </p:set>
                                    <p:anim calcmode="lin" valueType="num">
                                      <p:cBhvr additive="base">
                                        <p:cTn id="33" dur="500" fill="hold"/>
                                        <p:tgtEl>
                                          <p:spTgt spid="264196"/>
                                        </p:tgtEl>
                                        <p:attrNameLst>
                                          <p:attrName>ppt_x</p:attrName>
                                        </p:attrNameLst>
                                      </p:cBhvr>
                                      <p:tavLst>
                                        <p:tav tm="0">
                                          <p:val>
                                            <p:strVal val="#ppt_x"/>
                                          </p:val>
                                        </p:tav>
                                        <p:tav tm="100000">
                                          <p:val>
                                            <p:strVal val="#ppt_x"/>
                                          </p:val>
                                        </p:tav>
                                      </p:tavLst>
                                    </p:anim>
                                    <p:anim calcmode="lin" valueType="num">
                                      <p:cBhvr additive="base">
                                        <p:cTn id="34" dur="500" fill="hold"/>
                                        <p:tgtEl>
                                          <p:spTgt spid="264196"/>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17500"/>
                            </p:stCondLst>
                            <p:childTnLst>
                              <p:par>
                                <p:cTn id="36" presetID="2" presetClass="entr" presetSubtype="4" fill="hold" grpId="0" nodeType="afterEffect">
                                  <p:stCondLst>
                                    <p:cond delay="1000"/>
                                  </p:stCondLst>
                                  <p:childTnLst>
                                    <p:set>
                                      <p:cBhvr>
                                        <p:cTn id="37" dur="1" fill="hold">
                                          <p:stCondLst>
                                            <p:cond delay="0"/>
                                          </p:stCondLst>
                                        </p:cTn>
                                        <p:tgtEl>
                                          <p:spTgt spid="264201"/>
                                        </p:tgtEl>
                                        <p:attrNameLst>
                                          <p:attrName>style.visibility</p:attrName>
                                        </p:attrNameLst>
                                      </p:cBhvr>
                                      <p:to>
                                        <p:strVal val="visible"/>
                                      </p:to>
                                    </p:set>
                                    <p:anim calcmode="lin" valueType="num">
                                      <p:cBhvr additive="base">
                                        <p:cTn id="38" dur="500" fill="hold"/>
                                        <p:tgtEl>
                                          <p:spTgt spid="264201"/>
                                        </p:tgtEl>
                                        <p:attrNameLst>
                                          <p:attrName>ppt_x</p:attrName>
                                        </p:attrNameLst>
                                      </p:cBhvr>
                                      <p:tavLst>
                                        <p:tav tm="0">
                                          <p:val>
                                            <p:strVal val="#ppt_x"/>
                                          </p:val>
                                        </p:tav>
                                        <p:tav tm="100000">
                                          <p:val>
                                            <p:strVal val="#ppt_x"/>
                                          </p:val>
                                        </p:tav>
                                      </p:tavLst>
                                    </p:anim>
                                    <p:anim calcmode="lin" valueType="num">
                                      <p:cBhvr additive="base">
                                        <p:cTn id="39" dur="500" fill="hold"/>
                                        <p:tgtEl>
                                          <p:spTgt spid="264201"/>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19000"/>
                            </p:stCondLst>
                            <p:childTnLst>
                              <p:par>
                                <p:cTn id="41" presetID="2" presetClass="entr" presetSubtype="2" fill="hold" grpId="0" nodeType="afterEffect">
                                  <p:stCondLst>
                                    <p:cond delay="1000"/>
                                  </p:stCondLst>
                                  <p:childTnLst>
                                    <p:set>
                                      <p:cBhvr>
                                        <p:cTn id="42" dur="1" fill="hold">
                                          <p:stCondLst>
                                            <p:cond delay="0"/>
                                          </p:stCondLst>
                                        </p:cTn>
                                        <p:tgtEl>
                                          <p:spTgt spid="264200"/>
                                        </p:tgtEl>
                                        <p:attrNameLst>
                                          <p:attrName>style.visibility</p:attrName>
                                        </p:attrNameLst>
                                      </p:cBhvr>
                                      <p:to>
                                        <p:strVal val="visible"/>
                                      </p:to>
                                    </p:set>
                                    <p:anim calcmode="lin" valueType="num">
                                      <p:cBhvr additive="base">
                                        <p:cTn id="43" dur="500" fill="hold"/>
                                        <p:tgtEl>
                                          <p:spTgt spid="264200"/>
                                        </p:tgtEl>
                                        <p:attrNameLst>
                                          <p:attrName>ppt_x</p:attrName>
                                        </p:attrNameLst>
                                      </p:cBhvr>
                                      <p:tavLst>
                                        <p:tav tm="0">
                                          <p:val>
                                            <p:strVal val="1+#ppt_w/2"/>
                                          </p:val>
                                        </p:tav>
                                        <p:tav tm="100000">
                                          <p:val>
                                            <p:strVal val="#ppt_x"/>
                                          </p:val>
                                        </p:tav>
                                      </p:tavLst>
                                    </p:anim>
                                    <p:anim calcmode="lin" valueType="num">
                                      <p:cBhvr additive="base">
                                        <p:cTn id="44" dur="500" fill="hold"/>
                                        <p:tgtEl>
                                          <p:spTgt spid="264200"/>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20500"/>
                            </p:stCondLst>
                            <p:childTnLst>
                              <p:par>
                                <p:cTn id="46" presetID="17" presetClass="entr" presetSubtype="8" fill="hold" grpId="0" nodeType="afterEffect">
                                  <p:stCondLst>
                                    <p:cond delay="1000"/>
                                  </p:stCondLst>
                                  <p:childTnLst>
                                    <p:set>
                                      <p:cBhvr>
                                        <p:cTn id="47" dur="1" fill="hold">
                                          <p:stCondLst>
                                            <p:cond delay="0"/>
                                          </p:stCondLst>
                                        </p:cTn>
                                        <p:tgtEl>
                                          <p:spTgt spid="824343"/>
                                        </p:tgtEl>
                                        <p:attrNameLst>
                                          <p:attrName>style.visibility</p:attrName>
                                        </p:attrNameLst>
                                      </p:cBhvr>
                                      <p:to>
                                        <p:strVal val="visible"/>
                                      </p:to>
                                    </p:set>
                                    <p:anim calcmode="lin" valueType="num">
                                      <p:cBhvr>
                                        <p:cTn id="48" dur="500" fill="hold"/>
                                        <p:tgtEl>
                                          <p:spTgt spid="824343"/>
                                        </p:tgtEl>
                                        <p:attrNameLst>
                                          <p:attrName>ppt_x</p:attrName>
                                        </p:attrNameLst>
                                      </p:cBhvr>
                                      <p:tavLst>
                                        <p:tav tm="0">
                                          <p:val>
                                            <p:strVal val="#ppt_x-#ppt_w/2"/>
                                          </p:val>
                                        </p:tav>
                                        <p:tav tm="100000">
                                          <p:val>
                                            <p:strVal val="#ppt_x"/>
                                          </p:val>
                                        </p:tav>
                                      </p:tavLst>
                                    </p:anim>
                                    <p:anim calcmode="lin" valueType="num">
                                      <p:cBhvr>
                                        <p:cTn id="49" dur="500" fill="hold"/>
                                        <p:tgtEl>
                                          <p:spTgt spid="824343"/>
                                        </p:tgtEl>
                                        <p:attrNameLst>
                                          <p:attrName>ppt_y</p:attrName>
                                        </p:attrNameLst>
                                      </p:cBhvr>
                                      <p:tavLst>
                                        <p:tav tm="0">
                                          <p:val>
                                            <p:strVal val="#ppt_y"/>
                                          </p:val>
                                        </p:tav>
                                        <p:tav tm="100000">
                                          <p:val>
                                            <p:strVal val="#ppt_y"/>
                                          </p:val>
                                        </p:tav>
                                      </p:tavLst>
                                    </p:anim>
                                    <p:anim calcmode="lin" valueType="num">
                                      <p:cBhvr>
                                        <p:cTn id="50" dur="500" fill="hold"/>
                                        <p:tgtEl>
                                          <p:spTgt spid="824343"/>
                                        </p:tgtEl>
                                        <p:attrNameLst>
                                          <p:attrName>ppt_w</p:attrName>
                                        </p:attrNameLst>
                                      </p:cBhvr>
                                      <p:tavLst>
                                        <p:tav tm="0">
                                          <p:val>
                                            <p:fltVal val="0"/>
                                          </p:val>
                                        </p:tav>
                                        <p:tav tm="100000">
                                          <p:val>
                                            <p:strVal val="#ppt_w"/>
                                          </p:val>
                                        </p:tav>
                                      </p:tavLst>
                                    </p:anim>
                                    <p:anim calcmode="lin" valueType="num">
                                      <p:cBhvr>
                                        <p:cTn id="51" dur="500" fill="hold"/>
                                        <p:tgtEl>
                                          <p:spTgt spid="824343"/>
                                        </p:tgtEl>
                                        <p:attrNameLst>
                                          <p:attrName>ppt_h</p:attrName>
                                        </p:attrNameLst>
                                      </p:cBhvr>
                                      <p:tavLst>
                                        <p:tav tm="0">
                                          <p:val>
                                            <p:strVal val="#ppt_h"/>
                                          </p:val>
                                        </p:tav>
                                        <p:tav tm="100000">
                                          <p:val>
                                            <p:strVal val="#ppt_h"/>
                                          </p:val>
                                        </p:tav>
                                      </p:tavLst>
                                    </p:anim>
                                  </p:childTnLst>
                                </p:cTn>
                              </p:par>
                            </p:childTnLst>
                          </p:cTn>
                        </p:par>
                        <p:par>
                          <p:cTn id="52" fill="hold" nodeType="afterGroup">
                            <p:stCondLst>
                              <p:cond delay="22000"/>
                            </p:stCondLst>
                            <p:childTnLst>
                              <p:par>
                                <p:cTn id="53" presetID="17" presetClass="entr" presetSubtype="8" fill="hold" grpId="0" nodeType="afterEffect">
                                  <p:stCondLst>
                                    <p:cond delay="1000"/>
                                  </p:stCondLst>
                                  <p:childTnLst>
                                    <p:set>
                                      <p:cBhvr>
                                        <p:cTn id="54" dur="1" fill="hold">
                                          <p:stCondLst>
                                            <p:cond delay="0"/>
                                          </p:stCondLst>
                                        </p:cTn>
                                        <p:tgtEl>
                                          <p:spTgt spid="824344"/>
                                        </p:tgtEl>
                                        <p:attrNameLst>
                                          <p:attrName>style.visibility</p:attrName>
                                        </p:attrNameLst>
                                      </p:cBhvr>
                                      <p:to>
                                        <p:strVal val="visible"/>
                                      </p:to>
                                    </p:set>
                                    <p:anim calcmode="lin" valueType="num">
                                      <p:cBhvr>
                                        <p:cTn id="55" dur="500" fill="hold"/>
                                        <p:tgtEl>
                                          <p:spTgt spid="824344"/>
                                        </p:tgtEl>
                                        <p:attrNameLst>
                                          <p:attrName>ppt_x</p:attrName>
                                        </p:attrNameLst>
                                      </p:cBhvr>
                                      <p:tavLst>
                                        <p:tav tm="0">
                                          <p:val>
                                            <p:strVal val="#ppt_x-#ppt_w/2"/>
                                          </p:val>
                                        </p:tav>
                                        <p:tav tm="100000">
                                          <p:val>
                                            <p:strVal val="#ppt_x"/>
                                          </p:val>
                                        </p:tav>
                                      </p:tavLst>
                                    </p:anim>
                                    <p:anim calcmode="lin" valueType="num">
                                      <p:cBhvr>
                                        <p:cTn id="56" dur="500" fill="hold"/>
                                        <p:tgtEl>
                                          <p:spTgt spid="824344"/>
                                        </p:tgtEl>
                                        <p:attrNameLst>
                                          <p:attrName>ppt_y</p:attrName>
                                        </p:attrNameLst>
                                      </p:cBhvr>
                                      <p:tavLst>
                                        <p:tav tm="0">
                                          <p:val>
                                            <p:strVal val="#ppt_y"/>
                                          </p:val>
                                        </p:tav>
                                        <p:tav tm="100000">
                                          <p:val>
                                            <p:strVal val="#ppt_y"/>
                                          </p:val>
                                        </p:tav>
                                      </p:tavLst>
                                    </p:anim>
                                    <p:anim calcmode="lin" valueType="num">
                                      <p:cBhvr>
                                        <p:cTn id="57" dur="500" fill="hold"/>
                                        <p:tgtEl>
                                          <p:spTgt spid="824344"/>
                                        </p:tgtEl>
                                        <p:attrNameLst>
                                          <p:attrName>ppt_w</p:attrName>
                                        </p:attrNameLst>
                                      </p:cBhvr>
                                      <p:tavLst>
                                        <p:tav tm="0">
                                          <p:val>
                                            <p:fltVal val="0"/>
                                          </p:val>
                                        </p:tav>
                                        <p:tav tm="100000">
                                          <p:val>
                                            <p:strVal val="#ppt_w"/>
                                          </p:val>
                                        </p:tav>
                                      </p:tavLst>
                                    </p:anim>
                                    <p:anim calcmode="lin" valueType="num">
                                      <p:cBhvr>
                                        <p:cTn id="58" dur="500" fill="hold"/>
                                        <p:tgtEl>
                                          <p:spTgt spid="824344"/>
                                        </p:tgtEl>
                                        <p:attrNameLst>
                                          <p:attrName>ppt_h</p:attrName>
                                        </p:attrNameLst>
                                      </p:cBhvr>
                                      <p:tavLst>
                                        <p:tav tm="0">
                                          <p:val>
                                            <p:strVal val="#ppt_h"/>
                                          </p:val>
                                        </p:tav>
                                        <p:tav tm="100000">
                                          <p:val>
                                            <p:strVal val="#ppt_h"/>
                                          </p:val>
                                        </p:tav>
                                      </p:tavLst>
                                    </p:anim>
                                  </p:childTnLst>
                                </p:cTn>
                              </p:par>
                            </p:childTnLst>
                          </p:cTn>
                        </p:par>
                        <p:par>
                          <p:cTn id="59" fill="hold" nodeType="afterGroup">
                            <p:stCondLst>
                              <p:cond delay="23500"/>
                            </p:stCondLst>
                            <p:childTnLst>
                              <p:par>
                                <p:cTn id="60" presetID="17" presetClass="entr" presetSubtype="8" fill="hold" grpId="0" nodeType="afterEffect">
                                  <p:stCondLst>
                                    <p:cond delay="1000"/>
                                  </p:stCondLst>
                                  <p:childTnLst>
                                    <p:set>
                                      <p:cBhvr>
                                        <p:cTn id="61" dur="1" fill="hold">
                                          <p:stCondLst>
                                            <p:cond delay="0"/>
                                          </p:stCondLst>
                                        </p:cTn>
                                        <p:tgtEl>
                                          <p:spTgt spid="824345"/>
                                        </p:tgtEl>
                                        <p:attrNameLst>
                                          <p:attrName>style.visibility</p:attrName>
                                        </p:attrNameLst>
                                      </p:cBhvr>
                                      <p:to>
                                        <p:strVal val="visible"/>
                                      </p:to>
                                    </p:set>
                                    <p:anim calcmode="lin" valueType="num">
                                      <p:cBhvr>
                                        <p:cTn id="62" dur="500" fill="hold"/>
                                        <p:tgtEl>
                                          <p:spTgt spid="824345"/>
                                        </p:tgtEl>
                                        <p:attrNameLst>
                                          <p:attrName>ppt_x</p:attrName>
                                        </p:attrNameLst>
                                      </p:cBhvr>
                                      <p:tavLst>
                                        <p:tav tm="0">
                                          <p:val>
                                            <p:strVal val="#ppt_x-#ppt_w/2"/>
                                          </p:val>
                                        </p:tav>
                                        <p:tav tm="100000">
                                          <p:val>
                                            <p:strVal val="#ppt_x"/>
                                          </p:val>
                                        </p:tav>
                                      </p:tavLst>
                                    </p:anim>
                                    <p:anim calcmode="lin" valueType="num">
                                      <p:cBhvr>
                                        <p:cTn id="63" dur="500" fill="hold"/>
                                        <p:tgtEl>
                                          <p:spTgt spid="824345"/>
                                        </p:tgtEl>
                                        <p:attrNameLst>
                                          <p:attrName>ppt_y</p:attrName>
                                        </p:attrNameLst>
                                      </p:cBhvr>
                                      <p:tavLst>
                                        <p:tav tm="0">
                                          <p:val>
                                            <p:strVal val="#ppt_y"/>
                                          </p:val>
                                        </p:tav>
                                        <p:tav tm="100000">
                                          <p:val>
                                            <p:strVal val="#ppt_y"/>
                                          </p:val>
                                        </p:tav>
                                      </p:tavLst>
                                    </p:anim>
                                    <p:anim calcmode="lin" valueType="num">
                                      <p:cBhvr>
                                        <p:cTn id="64" dur="500" fill="hold"/>
                                        <p:tgtEl>
                                          <p:spTgt spid="824345"/>
                                        </p:tgtEl>
                                        <p:attrNameLst>
                                          <p:attrName>ppt_w</p:attrName>
                                        </p:attrNameLst>
                                      </p:cBhvr>
                                      <p:tavLst>
                                        <p:tav tm="0">
                                          <p:val>
                                            <p:fltVal val="0"/>
                                          </p:val>
                                        </p:tav>
                                        <p:tav tm="100000">
                                          <p:val>
                                            <p:strVal val="#ppt_w"/>
                                          </p:val>
                                        </p:tav>
                                      </p:tavLst>
                                    </p:anim>
                                    <p:anim calcmode="lin" valueType="num">
                                      <p:cBhvr>
                                        <p:cTn id="65" dur="500" fill="hold"/>
                                        <p:tgtEl>
                                          <p:spTgt spid="824345"/>
                                        </p:tgtEl>
                                        <p:attrNameLst>
                                          <p:attrName>ppt_h</p:attrName>
                                        </p:attrNameLst>
                                      </p:cBhvr>
                                      <p:tavLst>
                                        <p:tav tm="0">
                                          <p:val>
                                            <p:strVal val="#ppt_h"/>
                                          </p:val>
                                        </p:tav>
                                        <p:tav tm="100000">
                                          <p:val>
                                            <p:strVal val="#ppt_h"/>
                                          </p:val>
                                        </p:tav>
                                      </p:tavLst>
                                    </p:anim>
                                  </p:childTnLst>
                                </p:cTn>
                              </p:par>
                            </p:childTnLst>
                          </p:cTn>
                        </p:par>
                        <p:par>
                          <p:cTn id="66" fill="hold" nodeType="afterGroup">
                            <p:stCondLst>
                              <p:cond delay="25000"/>
                            </p:stCondLst>
                            <p:childTnLst>
                              <p:par>
                                <p:cTn id="67" presetID="17" presetClass="entr" presetSubtype="8" fill="hold" grpId="0" nodeType="afterEffect">
                                  <p:stCondLst>
                                    <p:cond delay="1000"/>
                                  </p:stCondLst>
                                  <p:childTnLst>
                                    <p:set>
                                      <p:cBhvr>
                                        <p:cTn id="68" dur="1" fill="hold">
                                          <p:stCondLst>
                                            <p:cond delay="0"/>
                                          </p:stCondLst>
                                        </p:cTn>
                                        <p:tgtEl>
                                          <p:spTgt spid="824346"/>
                                        </p:tgtEl>
                                        <p:attrNameLst>
                                          <p:attrName>style.visibility</p:attrName>
                                        </p:attrNameLst>
                                      </p:cBhvr>
                                      <p:to>
                                        <p:strVal val="visible"/>
                                      </p:to>
                                    </p:set>
                                    <p:anim calcmode="lin" valueType="num">
                                      <p:cBhvr>
                                        <p:cTn id="69" dur="500" fill="hold"/>
                                        <p:tgtEl>
                                          <p:spTgt spid="824346"/>
                                        </p:tgtEl>
                                        <p:attrNameLst>
                                          <p:attrName>ppt_x</p:attrName>
                                        </p:attrNameLst>
                                      </p:cBhvr>
                                      <p:tavLst>
                                        <p:tav tm="0">
                                          <p:val>
                                            <p:strVal val="#ppt_x-#ppt_w/2"/>
                                          </p:val>
                                        </p:tav>
                                        <p:tav tm="100000">
                                          <p:val>
                                            <p:strVal val="#ppt_x"/>
                                          </p:val>
                                        </p:tav>
                                      </p:tavLst>
                                    </p:anim>
                                    <p:anim calcmode="lin" valueType="num">
                                      <p:cBhvr>
                                        <p:cTn id="70" dur="500" fill="hold"/>
                                        <p:tgtEl>
                                          <p:spTgt spid="824346"/>
                                        </p:tgtEl>
                                        <p:attrNameLst>
                                          <p:attrName>ppt_y</p:attrName>
                                        </p:attrNameLst>
                                      </p:cBhvr>
                                      <p:tavLst>
                                        <p:tav tm="0">
                                          <p:val>
                                            <p:strVal val="#ppt_y"/>
                                          </p:val>
                                        </p:tav>
                                        <p:tav tm="100000">
                                          <p:val>
                                            <p:strVal val="#ppt_y"/>
                                          </p:val>
                                        </p:tav>
                                      </p:tavLst>
                                    </p:anim>
                                    <p:anim calcmode="lin" valueType="num">
                                      <p:cBhvr>
                                        <p:cTn id="71" dur="500" fill="hold"/>
                                        <p:tgtEl>
                                          <p:spTgt spid="824346"/>
                                        </p:tgtEl>
                                        <p:attrNameLst>
                                          <p:attrName>ppt_w</p:attrName>
                                        </p:attrNameLst>
                                      </p:cBhvr>
                                      <p:tavLst>
                                        <p:tav tm="0">
                                          <p:val>
                                            <p:fltVal val="0"/>
                                          </p:val>
                                        </p:tav>
                                        <p:tav tm="100000">
                                          <p:val>
                                            <p:strVal val="#ppt_w"/>
                                          </p:val>
                                        </p:tav>
                                      </p:tavLst>
                                    </p:anim>
                                    <p:anim calcmode="lin" valueType="num">
                                      <p:cBhvr>
                                        <p:cTn id="72" dur="500" fill="hold"/>
                                        <p:tgtEl>
                                          <p:spTgt spid="8243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7" grpId="0" autoUpdateAnimBg="0"/>
      <p:bldP spid="264198" grpId="0" autoUpdateAnimBg="0"/>
      <p:bldP spid="264199" grpId="0" autoUpdateAnimBg="0"/>
      <p:bldP spid="264200" grpId="0" autoUpdateAnimBg="0"/>
      <p:bldP spid="264201" grpId="0" autoUpdateAnimBg="0"/>
      <p:bldP spid="264202" grpId="0" animBg="1"/>
      <p:bldP spid="824343" grpId="0" autoUpdateAnimBg="0"/>
      <p:bldP spid="824344" grpId="0" autoUpdateAnimBg="0"/>
      <p:bldP spid="824345" grpId="0" autoUpdateAnimBg="0"/>
      <p:bldP spid="82434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3489" name="Picture 2"/>
          <p:cNvPicPr>
            <a:picLocks noChangeAspect="1" noChangeArrowheads="1"/>
          </p:cNvPicPr>
          <p:nvPr/>
        </p:nvPicPr>
        <p:blipFill>
          <a:blip r:embed="rId4">
            <a:extLst>
              <a:ext uri="{28A0092B-C50C-407E-A947-70E740481C1C}">
                <a14:useLocalDpi xmlns:a14="http://schemas.microsoft.com/office/drawing/2010/main" val="0"/>
              </a:ext>
            </a:extLst>
          </a:blip>
          <a:srcRect l="6323" r="9367" b="1569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5539" name="Rectangle 3"/>
          <p:cNvSpPr>
            <a:spLocks noGrp="1" noChangeArrowheads="1"/>
          </p:cNvSpPr>
          <p:nvPr>
            <p:ph type="title" idx="4294967295"/>
          </p:nvPr>
        </p:nvSpPr>
        <p:spPr>
          <a:xfrm>
            <a:off x="0" y="381000"/>
            <a:ext cx="4648200" cy="838200"/>
          </a:xfrm>
          <a:effectLst>
            <a:outerShdw blurRad="63500" dist="35921" dir="2700000" algn="ctr" rotWithShape="0">
              <a:srgbClr val="000000">
                <a:alpha val="74997"/>
              </a:srgbClr>
            </a:outerShdw>
          </a:effectLst>
        </p:spPr>
        <p:txBody>
          <a:bodyPr>
            <a:normAutofit/>
          </a:bodyPr>
          <a:lstStyle/>
          <a:p>
            <a:pPr eaLnBrk="1" hangingPunct="1">
              <a:defRPr/>
            </a:pPr>
            <a:r>
              <a:rPr lang="zh-CN" altLang="en-US" sz="4400" dirty="0" smtClean="0">
                <a:solidFill>
                  <a:srgbClr val="FFFFFF"/>
                </a:solidFill>
              </a:rPr>
              <a:t>以赛亚书 </a:t>
            </a:r>
            <a:r>
              <a:rPr lang="en-US" altLang="zh-CN" sz="4400" dirty="0" smtClean="0">
                <a:solidFill>
                  <a:srgbClr val="FFFFFF"/>
                </a:solidFill>
              </a:rPr>
              <a:t>11:6-9</a:t>
            </a:r>
          </a:p>
        </p:txBody>
      </p:sp>
      <p:sp>
        <p:nvSpPr>
          <p:cNvPr id="705541" name="Rectangle 5"/>
          <p:cNvSpPr>
            <a:spLocks noChangeArrowheads="1"/>
          </p:cNvSpPr>
          <p:nvPr/>
        </p:nvSpPr>
        <p:spPr bwMode="auto">
          <a:xfrm>
            <a:off x="4648200" y="0"/>
            <a:ext cx="4495800" cy="6934200"/>
          </a:xfrm>
          <a:prstGeom prst="rect">
            <a:avLst/>
          </a:prstGeom>
          <a:solidFill>
            <a:schemeClr val="tx2">
              <a:alpha val="6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lnSpc>
                <a:spcPct val="90000"/>
              </a:lnSpc>
              <a:spcBef>
                <a:spcPct val="20000"/>
              </a:spcBef>
              <a:spcAft>
                <a:spcPct val="0"/>
              </a:spcAft>
            </a:pPr>
            <a:r>
              <a:rPr lang="en-US" altLang="zh-CN" sz="2400" b="1" baseline="30000" dirty="0">
                <a:solidFill>
                  <a:srgbClr val="FFFFFF"/>
                </a:solidFill>
                <a:latin typeface="Arial" charset="0"/>
                <a:ea typeface="Osaka" charset="0"/>
                <a:cs typeface="Osaka" charset="0"/>
              </a:rPr>
              <a:t>6 </a:t>
            </a:r>
            <a:r>
              <a:rPr lang="zh-CN" altLang="en-US" sz="2400" b="1" dirty="0">
                <a:solidFill>
                  <a:srgbClr val="FFFFFF"/>
                </a:solidFill>
                <a:latin typeface="Arial" charset="0"/>
                <a:ea typeface="Osaka" charset="0"/>
                <a:cs typeface="Osaka" charset="0"/>
              </a:rPr>
              <a:t>豺狼与绵羊羔同居，</a:t>
            </a:r>
            <a:endParaRPr lang="en-US" altLang="zh-CN" sz="2400" b="1" dirty="0">
              <a:solidFill>
                <a:srgbClr val="FFFFFF"/>
              </a:solidFill>
              <a:latin typeface="Arial" charset="0"/>
              <a:ea typeface="Osaka" charset="0"/>
              <a:cs typeface="Osaka" charset="0"/>
            </a:endParaRPr>
          </a:p>
          <a:p>
            <a:pPr defTabSz="914400" fontAlgn="base">
              <a:lnSpc>
                <a:spcPct val="90000"/>
              </a:lnSpc>
              <a:spcBef>
                <a:spcPct val="20000"/>
              </a:spcBef>
              <a:spcAft>
                <a:spcPct val="0"/>
              </a:spcAft>
            </a:pPr>
            <a:r>
              <a:rPr lang="en-US" altLang="zh-CN" sz="2400" b="1" dirty="0">
                <a:solidFill>
                  <a:srgbClr val="FFFFFF"/>
                </a:solidFill>
                <a:latin typeface="Arial" charset="0"/>
                <a:ea typeface="Osaka" charset="0"/>
                <a:cs typeface="Osaka" charset="0"/>
              </a:rPr>
              <a:t>  </a:t>
            </a:r>
            <a:r>
              <a:rPr lang="zh-CN" altLang="en-US" sz="2400" b="1" dirty="0">
                <a:solidFill>
                  <a:srgbClr val="FFFFFF"/>
                </a:solidFill>
                <a:latin typeface="Arial" charset="0"/>
                <a:ea typeface="Osaka" charset="0"/>
                <a:cs typeface="Osaka" charset="0"/>
              </a:rPr>
              <a:t>豹子与山羊羔同卧</a:t>
            </a:r>
            <a:r>
              <a:rPr lang="en-US" altLang="zh-CN" sz="2400" b="1" dirty="0">
                <a:solidFill>
                  <a:srgbClr val="FFFFFF"/>
                </a:solidFill>
                <a:latin typeface="Arial" charset="0"/>
                <a:ea typeface="Osaka" charset="0"/>
                <a:cs typeface="Osaka" charset="0"/>
              </a:rPr>
              <a:t> </a:t>
            </a:r>
            <a:r>
              <a:rPr lang="zh-CN" altLang="en-US" sz="2400" b="1" dirty="0">
                <a:solidFill>
                  <a:srgbClr val="FFFFFF"/>
                </a:solidFill>
                <a:latin typeface="Arial" charset="0"/>
                <a:ea typeface="Osaka" charset="0"/>
                <a:cs typeface="Osaka" charset="0"/>
              </a:rPr>
              <a:t>；</a:t>
            </a:r>
          </a:p>
          <a:p>
            <a:pPr defTabSz="914400" fontAlgn="base">
              <a:lnSpc>
                <a:spcPct val="90000"/>
              </a:lnSpc>
              <a:spcBef>
                <a:spcPct val="20000"/>
              </a:spcBef>
              <a:spcAft>
                <a:spcPct val="0"/>
              </a:spcAft>
            </a:pPr>
            <a:r>
              <a:rPr lang="zh-CN" altLang="en-US" sz="2400" b="1" dirty="0">
                <a:solidFill>
                  <a:srgbClr val="FFFFFF"/>
                </a:solidFill>
                <a:latin typeface="Arial" charset="0"/>
                <a:ea typeface="Osaka" charset="0"/>
                <a:cs typeface="Osaka" charset="0"/>
              </a:rPr>
              <a:t>  少壮狮子与牛犊并肥畜同群；</a:t>
            </a:r>
          </a:p>
          <a:p>
            <a:pPr defTabSz="914400" fontAlgn="base">
              <a:lnSpc>
                <a:spcPct val="90000"/>
              </a:lnSpc>
              <a:spcBef>
                <a:spcPct val="20000"/>
              </a:spcBef>
              <a:spcAft>
                <a:spcPct val="0"/>
              </a:spcAft>
            </a:pPr>
            <a:r>
              <a:rPr lang="zh-CN" altLang="en-US" sz="2400" b="1" dirty="0">
                <a:solidFill>
                  <a:srgbClr val="FFFFFF"/>
                </a:solidFill>
                <a:latin typeface="Arial" charset="0"/>
                <a:ea typeface="Osaka" charset="0"/>
                <a:cs typeface="Osaka" charset="0"/>
              </a:rPr>
              <a:t>  小孩子要牵引它们。</a:t>
            </a:r>
          </a:p>
          <a:p>
            <a:pPr defTabSz="914400" fontAlgn="base">
              <a:lnSpc>
                <a:spcPct val="90000"/>
              </a:lnSpc>
              <a:spcBef>
                <a:spcPct val="20000"/>
              </a:spcBef>
              <a:spcAft>
                <a:spcPct val="0"/>
              </a:spcAft>
            </a:pPr>
            <a:r>
              <a:rPr lang="en-US" altLang="zh-CN" sz="2400" b="1" baseline="30000" dirty="0">
                <a:solidFill>
                  <a:srgbClr val="FFFFFF"/>
                </a:solidFill>
                <a:latin typeface="Arial" charset="0"/>
                <a:ea typeface="Osaka" charset="0"/>
                <a:cs typeface="Osaka" charset="0"/>
              </a:rPr>
              <a:t>7</a:t>
            </a:r>
            <a:r>
              <a:rPr lang="en-US" altLang="zh-CN" sz="2400" b="1" dirty="0">
                <a:solidFill>
                  <a:srgbClr val="FFFFFF"/>
                </a:solidFill>
                <a:latin typeface="Arial" charset="0"/>
                <a:ea typeface="Osaka" charset="0"/>
                <a:cs typeface="Osaka" charset="0"/>
              </a:rPr>
              <a:t> </a:t>
            </a:r>
            <a:r>
              <a:rPr lang="zh-CN" altLang="en-US" sz="2400" b="1" dirty="0">
                <a:solidFill>
                  <a:srgbClr val="FFFFFF"/>
                </a:solidFill>
                <a:latin typeface="Arial" charset="0"/>
                <a:ea typeface="Osaka" charset="0"/>
                <a:cs typeface="Osaka" charset="0"/>
              </a:rPr>
              <a:t>牛必与熊同食；</a:t>
            </a:r>
          </a:p>
          <a:p>
            <a:pPr defTabSz="914400" fontAlgn="base">
              <a:lnSpc>
                <a:spcPct val="90000"/>
              </a:lnSpc>
              <a:spcBef>
                <a:spcPct val="20000"/>
              </a:spcBef>
              <a:spcAft>
                <a:spcPct val="0"/>
              </a:spcAft>
            </a:pPr>
            <a:r>
              <a:rPr lang="zh-CN" altLang="en-US" sz="2400" b="1" dirty="0">
                <a:solidFill>
                  <a:srgbClr val="FFFFFF"/>
                </a:solidFill>
                <a:latin typeface="Arial" charset="0"/>
                <a:ea typeface="Osaka" charset="0"/>
                <a:cs typeface="Osaka" charset="0"/>
              </a:rPr>
              <a:t>  牛犊必与小熊同卧；</a:t>
            </a:r>
          </a:p>
          <a:p>
            <a:pPr defTabSz="914400" fontAlgn="base">
              <a:lnSpc>
                <a:spcPct val="90000"/>
              </a:lnSpc>
              <a:spcBef>
                <a:spcPct val="20000"/>
              </a:spcBef>
              <a:spcAft>
                <a:spcPct val="0"/>
              </a:spcAft>
            </a:pPr>
            <a:r>
              <a:rPr lang="zh-CN" altLang="en-US" sz="2400" b="1" dirty="0">
                <a:solidFill>
                  <a:srgbClr val="FFFFFF"/>
                </a:solidFill>
                <a:latin typeface="Arial" charset="0"/>
                <a:ea typeface="Osaka" charset="0"/>
                <a:cs typeface="Osaka" charset="0"/>
              </a:rPr>
              <a:t>  狮子必吃草，与牛一样。</a:t>
            </a:r>
          </a:p>
          <a:p>
            <a:pPr defTabSz="914400" fontAlgn="base">
              <a:lnSpc>
                <a:spcPct val="90000"/>
              </a:lnSpc>
              <a:spcBef>
                <a:spcPct val="20000"/>
              </a:spcBef>
              <a:spcAft>
                <a:spcPct val="0"/>
              </a:spcAft>
            </a:pPr>
            <a:r>
              <a:rPr lang="en-US" altLang="zh-CN" sz="2400" b="1" baseline="30000" dirty="0">
                <a:solidFill>
                  <a:srgbClr val="FFFFFF"/>
                </a:solidFill>
                <a:latin typeface="Arial" charset="0"/>
                <a:ea typeface="Osaka" charset="0"/>
                <a:cs typeface="Osaka" charset="0"/>
              </a:rPr>
              <a:t>8</a:t>
            </a:r>
            <a:r>
              <a:rPr lang="en-US" altLang="zh-CN" sz="2400" b="1" dirty="0">
                <a:solidFill>
                  <a:srgbClr val="FFFFFF"/>
                </a:solidFill>
                <a:latin typeface="Arial" charset="0"/>
                <a:ea typeface="Osaka" charset="0"/>
                <a:cs typeface="Osaka" charset="0"/>
              </a:rPr>
              <a:t> </a:t>
            </a:r>
            <a:r>
              <a:rPr lang="zh-CN" altLang="en-US" sz="2400" b="1" dirty="0">
                <a:solidFill>
                  <a:srgbClr val="FFFFFF"/>
                </a:solidFill>
                <a:latin typeface="Arial" charset="0"/>
                <a:ea typeface="Osaka" charset="0"/>
                <a:cs typeface="Osaka" charset="0"/>
              </a:rPr>
              <a:t>吃奶的孩子必玩耍要在虺蛇的</a:t>
            </a:r>
          </a:p>
          <a:p>
            <a:pPr defTabSz="914400" fontAlgn="base">
              <a:lnSpc>
                <a:spcPct val="90000"/>
              </a:lnSpc>
              <a:spcBef>
                <a:spcPct val="20000"/>
              </a:spcBef>
              <a:spcAft>
                <a:spcPct val="0"/>
              </a:spcAft>
            </a:pPr>
            <a:r>
              <a:rPr lang="zh-CN" altLang="en-US" sz="2400" b="1" dirty="0">
                <a:solidFill>
                  <a:srgbClr val="FFFFFF"/>
                </a:solidFill>
                <a:latin typeface="Arial" charset="0"/>
                <a:ea typeface="Osaka" charset="0"/>
                <a:cs typeface="Osaka" charset="0"/>
              </a:rPr>
              <a:t>   洞口；断奶的婴儿必按手中毒</a:t>
            </a:r>
          </a:p>
          <a:p>
            <a:pPr defTabSz="914400" fontAlgn="base">
              <a:lnSpc>
                <a:spcPct val="90000"/>
              </a:lnSpc>
              <a:spcBef>
                <a:spcPct val="20000"/>
              </a:spcBef>
              <a:spcAft>
                <a:spcPct val="0"/>
              </a:spcAft>
            </a:pPr>
            <a:r>
              <a:rPr lang="zh-CN" altLang="en-US" sz="2400" b="1" dirty="0">
                <a:solidFill>
                  <a:srgbClr val="FFFFFF"/>
                </a:solidFill>
                <a:latin typeface="Arial" charset="0"/>
                <a:ea typeface="Osaka" charset="0"/>
                <a:cs typeface="Osaka" charset="0"/>
              </a:rPr>
              <a:t>   蛇的穴上。</a:t>
            </a:r>
          </a:p>
          <a:p>
            <a:pPr defTabSz="914400" fontAlgn="base">
              <a:lnSpc>
                <a:spcPct val="90000"/>
              </a:lnSpc>
              <a:spcBef>
                <a:spcPct val="20000"/>
              </a:spcBef>
              <a:spcAft>
                <a:spcPct val="0"/>
              </a:spcAft>
            </a:pPr>
            <a:r>
              <a:rPr lang="en-US" altLang="zh-CN" sz="2400" b="1" baseline="30000" dirty="0">
                <a:solidFill>
                  <a:srgbClr val="FFFFFF"/>
                </a:solidFill>
                <a:latin typeface="Arial" charset="0"/>
                <a:ea typeface="Osaka" charset="0"/>
                <a:cs typeface="Osaka" charset="0"/>
              </a:rPr>
              <a:t>9</a:t>
            </a:r>
            <a:r>
              <a:rPr lang="en-US" altLang="zh-CN" sz="2400" b="1" dirty="0">
                <a:solidFill>
                  <a:srgbClr val="FFFFFF"/>
                </a:solidFill>
                <a:latin typeface="Arial" charset="0"/>
                <a:ea typeface="Osaka" charset="0"/>
                <a:cs typeface="Osaka" charset="0"/>
              </a:rPr>
              <a:t> </a:t>
            </a:r>
            <a:r>
              <a:rPr lang="zh-CN" altLang="en-US" sz="2400" b="1" dirty="0">
                <a:solidFill>
                  <a:srgbClr val="FFFFFF"/>
                </a:solidFill>
                <a:latin typeface="Arial" charset="0"/>
                <a:ea typeface="Osaka" charset="0"/>
                <a:cs typeface="Osaka" charset="0"/>
              </a:rPr>
              <a:t>在我圣山的遍处，这一切都不</a:t>
            </a:r>
          </a:p>
          <a:p>
            <a:pPr defTabSz="914400" fontAlgn="base">
              <a:lnSpc>
                <a:spcPct val="90000"/>
              </a:lnSpc>
              <a:spcBef>
                <a:spcPct val="20000"/>
              </a:spcBef>
              <a:spcAft>
                <a:spcPct val="0"/>
              </a:spcAft>
            </a:pPr>
            <a:r>
              <a:rPr lang="zh-CN" altLang="en-US" sz="2400" b="1" dirty="0">
                <a:solidFill>
                  <a:srgbClr val="FFFFFF"/>
                </a:solidFill>
                <a:latin typeface="Arial" charset="0"/>
                <a:ea typeface="Osaka" charset="0"/>
                <a:cs typeface="Osaka" charset="0"/>
              </a:rPr>
              <a:t>  伤人，不害物；</a:t>
            </a:r>
          </a:p>
          <a:p>
            <a:pPr defTabSz="914400" fontAlgn="base">
              <a:lnSpc>
                <a:spcPct val="90000"/>
              </a:lnSpc>
              <a:spcBef>
                <a:spcPct val="20000"/>
              </a:spcBef>
              <a:spcAft>
                <a:spcPct val="0"/>
              </a:spcAft>
            </a:pPr>
            <a:r>
              <a:rPr lang="zh-CN" altLang="en-US" sz="2400" b="1" dirty="0">
                <a:solidFill>
                  <a:srgbClr val="FFFFFF"/>
                </a:solidFill>
                <a:latin typeface="Arial" charset="0"/>
                <a:ea typeface="Osaka" charset="0"/>
                <a:cs typeface="Osaka" charset="0"/>
              </a:rPr>
              <a:t>  因为认识耶和华的知识要充满</a:t>
            </a:r>
          </a:p>
          <a:p>
            <a:pPr defTabSz="914400" fontAlgn="base">
              <a:lnSpc>
                <a:spcPct val="90000"/>
              </a:lnSpc>
              <a:spcBef>
                <a:spcPct val="20000"/>
              </a:spcBef>
              <a:spcAft>
                <a:spcPct val="0"/>
              </a:spcAft>
            </a:pPr>
            <a:r>
              <a:rPr lang="zh-CN" altLang="en-US" sz="2400" b="1" dirty="0">
                <a:solidFill>
                  <a:srgbClr val="FFFFFF"/>
                </a:solidFill>
                <a:latin typeface="Arial" charset="0"/>
                <a:ea typeface="Osaka" charset="0"/>
                <a:cs typeface="Osaka" charset="0"/>
              </a:rPr>
              <a:t>  遍地，好像水充满洋海一般。</a:t>
            </a:r>
          </a:p>
          <a:p>
            <a:pPr defTabSz="914400" fontAlgn="base">
              <a:lnSpc>
                <a:spcPct val="90000"/>
              </a:lnSpc>
              <a:spcBef>
                <a:spcPct val="20000"/>
              </a:spcBef>
              <a:spcAft>
                <a:spcPct val="0"/>
              </a:spcAft>
            </a:pPr>
            <a:r>
              <a:rPr lang="zh-CN" altLang="en-US" sz="2400" b="1" dirty="0">
                <a:solidFill>
                  <a:srgbClr val="FFFFFF"/>
                </a:solidFill>
                <a:latin typeface="Arial" charset="0"/>
                <a:ea typeface="Osaka" charset="0"/>
                <a:cs typeface="Osaka" charset="0"/>
              </a:rPr>
              <a:t> </a:t>
            </a:r>
            <a:endParaRPr lang="zh-CN" altLang="en-US" sz="2400" dirty="0">
              <a:solidFill>
                <a:srgbClr val="000000"/>
              </a:solidFill>
              <a:latin typeface="Times New Roman" charset="0"/>
              <a:ea typeface="Osaka" charset="0"/>
              <a:cs typeface="Osaka" charset="0"/>
            </a:endParaRPr>
          </a:p>
        </p:txBody>
      </p:sp>
    </p:spTree>
    <p:extLst>
      <p:ext uri="{BB962C8B-B14F-4D97-AF65-F5344CB8AC3E}">
        <p14:creationId xmlns:p14="http://schemas.microsoft.com/office/powerpoint/2010/main" val="805451102"/>
      </p:ext>
    </p:extLst>
  </p:cSld>
  <p:clrMapOvr>
    <a:overrideClrMapping bg1="lt1" tx1="dk1" bg2="lt2" tx2="dk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05539"/>
                                        </p:tgtEl>
                                        <p:attrNameLst>
                                          <p:attrName>style.visibility</p:attrName>
                                        </p:attrNameLst>
                                      </p:cBhvr>
                                      <p:to>
                                        <p:strVal val="visible"/>
                                      </p:to>
                                    </p:set>
                                    <p:anim calcmode="lin" valueType="num">
                                      <p:cBhvr>
                                        <p:cTn id="7" dur="1000" fill="hold"/>
                                        <p:tgtEl>
                                          <p:spTgt spid="705539"/>
                                        </p:tgtEl>
                                        <p:attrNameLst>
                                          <p:attrName>ppt_x</p:attrName>
                                        </p:attrNameLst>
                                      </p:cBhvr>
                                      <p:tavLst>
                                        <p:tav tm="0">
                                          <p:val>
                                            <p:strVal val="#ppt_x-.2"/>
                                          </p:val>
                                        </p:tav>
                                        <p:tav tm="100000">
                                          <p:val>
                                            <p:strVal val="#ppt_x"/>
                                          </p:val>
                                        </p:tav>
                                      </p:tavLst>
                                    </p:anim>
                                    <p:anim calcmode="lin" valueType="num">
                                      <p:cBhvr>
                                        <p:cTn id="8" dur="1000" fill="hold"/>
                                        <p:tgtEl>
                                          <p:spTgt spid="705539"/>
                                        </p:tgtEl>
                                        <p:attrNameLst>
                                          <p:attrName>ppt_y</p:attrName>
                                        </p:attrNameLst>
                                      </p:cBhvr>
                                      <p:tavLst>
                                        <p:tav tm="0">
                                          <p:val>
                                            <p:strVal val="#ppt_y"/>
                                          </p:val>
                                        </p:tav>
                                        <p:tav tm="100000">
                                          <p:val>
                                            <p:strVal val="#ppt_y"/>
                                          </p:val>
                                        </p:tav>
                                      </p:tavLst>
                                    </p:anim>
                                    <p:animEffect transition="in" filter="wipe(right)" prLst="gradientSize: 0.1">
                                      <p:cBhvr>
                                        <p:cTn id="9" dur="1000"/>
                                        <p:tgtEl>
                                          <p:spTgt spid="70553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05541">
                                            <p:bg/>
                                          </p:spTgt>
                                        </p:tgtEl>
                                        <p:attrNameLst>
                                          <p:attrName>style.visibility</p:attrName>
                                        </p:attrNameLst>
                                      </p:cBhvr>
                                      <p:to>
                                        <p:strVal val="visible"/>
                                      </p:to>
                                    </p:set>
                                    <p:anim calcmode="lin" valueType="num">
                                      <p:cBhvr>
                                        <p:cTn id="14" dur="1000" fill="hold"/>
                                        <p:tgtEl>
                                          <p:spTgt spid="705541">
                                            <p:bg/>
                                          </p:spTgt>
                                        </p:tgtEl>
                                        <p:attrNameLst>
                                          <p:attrName>ppt_x</p:attrName>
                                        </p:attrNameLst>
                                      </p:cBhvr>
                                      <p:tavLst>
                                        <p:tav tm="0">
                                          <p:val>
                                            <p:strVal val="#ppt_x-.2"/>
                                          </p:val>
                                        </p:tav>
                                        <p:tav tm="100000">
                                          <p:val>
                                            <p:strVal val="#ppt_x"/>
                                          </p:val>
                                        </p:tav>
                                      </p:tavLst>
                                    </p:anim>
                                    <p:anim calcmode="lin" valueType="num">
                                      <p:cBhvr>
                                        <p:cTn id="15" dur="1000" fill="hold"/>
                                        <p:tgtEl>
                                          <p:spTgt spid="705541">
                                            <p:bg/>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05541">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39" grpId="0"/>
      <p:bldP spid="705541"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5537" name="Picture 2" descr="leetle_lion"/>
          <p:cNvPicPr>
            <a:picLocks noChangeAspect="1" noChangeArrowheads="1"/>
          </p:cNvPicPr>
          <p:nvPr/>
        </p:nvPicPr>
        <p:blipFill>
          <a:blip r:embed="rId3">
            <a:extLst>
              <a:ext uri="{28A0092B-C50C-407E-A947-70E740481C1C}">
                <a14:useLocalDpi xmlns:a14="http://schemas.microsoft.com/office/drawing/2010/main" val="0"/>
              </a:ext>
            </a:extLst>
          </a:blip>
          <a:srcRect l="4930" r="10564"/>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5538" name="Rectangle 3"/>
          <p:cNvSpPr>
            <a:spLocks noGrp="1" noChangeArrowheads="1"/>
          </p:cNvSpPr>
          <p:nvPr>
            <p:ph type="title"/>
          </p:nvPr>
        </p:nvSpPr>
        <p:spPr>
          <a:xfrm>
            <a:off x="685800" y="76200"/>
            <a:ext cx="7772400" cy="914400"/>
          </a:xfrm>
        </p:spPr>
        <p:txBody>
          <a:bodyPr/>
          <a:lstStyle/>
          <a:p>
            <a:pPr eaLnBrk="1" hangingPunct="1"/>
            <a:r>
              <a:rPr lang="zh-CN" altLang="en-US" b="1">
                <a:solidFill>
                  <a:schemeClr val="bg1"/>
                </a:solidFill>
                <a:latin typeface="Arial" charset="0"/>
                <a:ea typeface="ＭＳ Ｐゴシック" charset="0"/>
                <a:cs typeface="ＭＳ Ｐゴシック" charset="0"/>
              </a:rPr>
              <a:t>狮子都被驯服</a:t>
            </a:r>
            <a:r>
              <a:rPr lang="en-US" altLang="zh-CN" b="1">
                <a:solidFill>
                  <a:schemeClr val="bg1"/>
                </a:solidFill>
                <a:latin typeface="Arial" charset="0"/>
                <a:ea typeface="ＭＳ Ｐゴシック" charset="0"/>
                <a:cs typeface="ＭＳ Ｐゴシック" charset="0"/>
              </a:rPr>
              <a:t>!</a:t>
            </a:r>
          </a:p>
        </p:txBody>
      </p:sp>
    </p:spTree>
    <p:extLst>
      <p:ext uri="{BB962C8B-B14F-4D97-AF65-F5344CB8AC3E}">
        <p14:creationId xmlns:p14="http://schemas.microsoft.com/office/powerpoint/2010/main" val="42273217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6145" name="Picture 2" descr="unknown"/>
          <p:cNvPicPr>
            <a:picLocks noChangeAspect="1" noChangeArrowheads="1"/>
          </p:cNvPicPr>
          <p:nvPr/>
        </p:nvPicPr>
        <p:blipFill>
          <a:blip r:embed="rId3">
            <a:extLst>
              <a:ext uri="{28A0092B-C50C-407E-A947-70E740481C1C}">
                <a14:useLocalDpi xmlns:a14="http://schemas.microsoft.com/office/drawing/2010/main" val="0"/>
              </a:ext>
            </a:extLst>
          </a:blip>
          <a:srcRect r="10448" b="1044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8435" name="Rectangle 3"/>
          <p:cNvSpPr>
            <a:spLocks noGrp="1" noChangeArrowheads="1"/>
          </p:cNvSpPr>
          <p:nvPr>
            <p:ph type="title"/>
          </p:nvPr>
        </p:nvSpPr>
        <p:spPr>
          <a:xfrm>
            <a:off x="0" y="0"/>
            <a:ext cx="9144000" cy="990600"/>
          </a:xfrm>
          <a:solidFill>
            <a:srgbClr val="000000"/>
          </a:solidFill>
          <a:effectLst>
            <a:outerShdw blurRad="63500" dist="35921" dir="2700000" algn="ctr" rotWithShape="0">
              <a:srgbClr val="000000">
                <a:alpha val="74997"/>
              </a:srgbClr>
            </a:outerShdw>
          </a:effectLst>
        </p:spPr>
        <p:txBody>
          <a:bodyPr/>
          <a:lstStyle/>
          <a:p>
            <a:pPr algn="r" eaLnBrk="1" hangingPunct="1">
              <a:defRPr/>
            </a:pPr>
            <a:r>
              <a:rPr lang="zh-CN" altLang="en-US" smtClean="0">
                <a:solidFill>
                  <a:schemeClr val="bg1"/>
                </a:solidFill>
              </a:rPr>
              <a:t>罗马书</a:t>
            </a:r>
            <a:r>
              <a:rPr lang="en-US" altLang="zh-CN" smtClean="0">
                <a:solidFill>
                  <a:schemeClr val="bg1"/>
                </a:solidFill>
              </a:rPr>
              <a:t>8:19-21</a:t>
            </a:r>
          </a:p>
        </p:txBody>
      </p:sp>
      <p:sp>
        <p:nvSpPr>
          <p:cNvPr id="658436" name="Rectangle 4"/>
          <p:cNvSpPr>
            <a:spLocks noChangeArrowheads="1"/>
          </p:cNvSpPr>
          <p:nvPr/>
        </p:nvSpPr>
        <p:spPr bwMode="auto">
          <a:xfrm>
            <a:off x="0" y="0"/>
            <a:ext cx="2590800" cy="6858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endParaRPr lang="zh-CN" altLang="en-US" sz="2800" b="1">
              <a:solidFill>
                <a:srgbClr val="FFFFFF"/>
              </a:solidFill>
              <a:latin typeface="Arial" charset="0"/>
              <a:ea typeface="ＭＳ Ｐゴシック" charset="0"/>
              <a:cs typeface="ＭＳ Ｐゴシック" charset="0"/>
            </a:endParaRPr>
          </a:p>
          <a:p>
            <a:pPr>
              <a:lnSpc>
                <a:spcPct val="90000"/>
              </a:lnSpc>
              <a:spcBef>
                <a:spcPct val="20000"/>
              </a:spcBef>
            </a:pPr>
            <a:r>
              <a:rPr lang="zh-CN" altLang="en-US" sz="3000" b="1">
                <a:solidFill>
                  <a:srgbClr val="FFFFFF"/>
                </a:solidFill>
                <a:latin typeface="Arial" charset="0"/>
                <a:ea typeface="ＭＳ Ｐゴシック" charset="0"/>
                <a:cs typeface="ＭＳ Ｐゴシック" charset="0"/>
              </a:rPr>
              <a:t>“受造之物切望等候神的众子显出了。因为受造之物服在虚空之下，不是自己愿意，乃是因那叫他如此的。但受造之物仍然指望脱离败坏的辖制，得享神儿女自由的荣耀。</a:t>
            </a:r>
            <a:r>
              <a:rPr lang="en-US" altLang="zh-CN" sz="3000" b="1">
                <a:solidFill>
                  <a:srgbClr val="FFFFFF"/>
                </a:solidFill>
                <a:latin typeface="Arial" charset="0"/>
                <a:ea typeface="ＭＳ Ｐゴシック" charset="0"/>
                <a:cs typeface="ＭＳ Ｐゴシック" charset="0"/>
              </a:rPr>
              <a:t>”</a:t>
            </a:r>
          </a:p>
        </p:txBody>
      </p:sp>
    </p:spTree>
    <p:extLst>
      <p:ext uri="{BB962C8B-B14F-4D97-AF65-F5344CB8AC3E}">
        <p14:creationId xmlns:p14="http://schemas.microsoft.com/office/powerpoint/2010/main" val="20545463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84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8436">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84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5" grpId="0" animBg="1"/>
      <p:bldP spid="65843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2F"/>
            </a:gs>
          </a:gsLst>
          <a:path path="shape">
            <a:fillToRect l="50000" t="50000" r="50000" b="50000"/>
          </a:path>
        </a:gradFill>
        <a:effectLst/>
      </p:bgPr>
    </p:bg>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8383588" y="95250"/>
            <a:ext cx="63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defTabSz="914400" eaLnBrk="0" fontAlgn="base" hangingPunct="0">
              <a:spcBef>
                <a:spcPct val="0"/>
              </a:spcBef>
              <a:spcAft>
                <a:spcPct val="0"/>
              </a:spcAft>
            </a:pPr>
            <a:r>
              <a:rPr lang="en-US" sz="2400" b="1" smtClean="0">
                <a:solidFill>
                  <a:srgbClr val="FFFFFF"/>
                </a:solidFill>
                <a:latin typeface="Times New Roman" charset="0"/>
                <a:cs typeface="ＭＳ Ｐゴシック" charset="0"/>
              </a:rPr>
              <a:t>124</a:t>
            </a:r>
            <a:endParaRPr lang="en-US" sz="2400" b="1" smtClean="0">
              <a:solidFill>
                <a:srgbClr val="000000"/>
              </a:solidFill>
              <a:latin typeface="Times New Roman" charset="0"/>
              <a:cs typeface="ＭＳ Ｐゴシック" charset="0"/>
            </a:endParaRPr>
          </a:p>
        </p:txBody>
      </p:sp>
      <p:sp>
        <p:nvSpPr>
          <p:cNvPr id="175109" name="Rectangle 5"/>
          <p:cNvSpPr>
            <a:spLocks noChangeArrowheads="1"/>
          </p:cNvSpPr>
          <p:nvPr/>
        </p:nvSpPr>
        <p:spPr bwMode="auto">
          <a:xfrm>
            <a:off x="381000" y="1219200"/>
            <a:ext cx="866775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fontAlgn="base">
              <a:lnSpc>
                <a:spcPct val="90000"/>
              </a:lnSpc>
              <a:spcBef>
                <a:spcPct val="20000"/>
              </a:spcBef>
              <a:spcAft>
                <a:spcPct val="0"/>
              </a:spcAft>
              <a:buFontTx/>
              <a:buChar char="•"/>
            </a:pPr>
            <a:r>
              <a:rPr lang="ja-JP" altLang="en-US" sz="3200" b="1" smtClean="0">
                <a:solidFill>
                  <a:srgbClr val="FFFFFF"/>
                </a:solidFill>
                <a:latin typeface="Times" charset="0"/>
                <a:ea typeface="ＭＳ Ｐゴシック" charset="0"/>
                <a:cs typeface="ＭＳ Ｐゴシック" charset="0"/>
              </a:rPr>
              <a:t>最好的诠释是一种正常的，文字，历史，阅读和语法的文本。</a:t>
            </a:r>
            <a:endParaRPr lang="en-US" sz="3200" dirty="0" smtClean="0">
              <a:solidFill>
                <a:srgbClr val="FFFFFF"/>
              </a:solidFill>
              <a:latin typeface="Times" charset="0"/>
              <a:ea typeface="ＭＳ Ｐゴシック" charset="0"/>
              <a:cs typeface="ＭＳ Ｐゴシック" charset="0"/>
            </a:endParaRPr>
          </a:p>
          <a:p>
            <a:pPr marL="342900" indent="-342900" defTabSz="914400" fontAlgn="base">
              <a:lnSpc>
                <a:spcPct val="90000"/>
              </a:lnSpc>
              <a:spcBef>
                <a:spcPct val="20000"/>
              </a:spcBef>
              <a:spcAft>
                <a:spcPct val="0"/>
              </a:spcAft>
              <a:buFontTx/>
              <a:buChar char="•"/>
            </a:pPr>
            <a:r>
              <a:rPr lang="ja-JP" altLang="en-US" sz="3200" b="1" smtClean="0">
                <a:solidFill>
                  <a:srgbClr val="FFFFFF"/>
                </a:solidFill>
                <a:latin typeface="Times" charset="0"/>
                <a:ea typeface="ＭＳ Ｐゴシック" charset="0"/>
                <a:cs typeface="ＭＳ Ｐゴシック" charset="0"/>
              </a:rPr>
              <a:t>启示录第十九章</a:t>
            </a:r>
            <a:r>
              <a:rPr lang="en-US" sz="3200" dirty="0" smtClean="0">
                <a:solidFill>
                  <a:srgbClr val="FFFFFF"/>
                </a:solidFill>
                <a:latin typeface="Times" charset="0"/>
                <a:ea typeface="ＭＳ Ｐゴシック" charset="0"/>
                <a:cs typeface="ＭＳ Ｐゴシック" charset="0"/>
              </a:rPr>
              <a:t> (</a:t>
            </a:r>
            <a:r>
              <a:rPr lang="ja-JP" altLang="en-US" sz="3200" b="1" smtClean="0">
                <a:solidFill>
                  <a:srgbClr val="FFFFFF"/>
                </a:solidFill>
                <a:latin typeface="Times" charset="0"/>
                <a:ea typeface="ＭＳ Ｐゴシック" charset="0"/>
                <a:cs typeface="ＭＳ Ｐゴシック" charset="0"/>
              </a:rPr>
              <a:t>基督的回报</a:t>
            </a:r>
            <a:r>
              <a:rPr lang="en-US" sz="3200" b="1" dirty="0" smtClean="0">
                <a:solidFill>
                  <a:srgbClr val="FFFFFF"/>
                </a:solidFill>
                <a:latin typeface="Times" charset="0"/>
                <a:ea typeface="ＭＳ Ｐゴシック" charset="0"/>
                <a:cs typeface="ＭＳ Ｐゴシック" charset="0"/>
              </a:rPr>
              <a:t>) </a:t>
            </a:r>
            <a:r>
              <a:rPr lang="ja-JP" altLang="en-US" sz="3200" b="1" smtClean="0">
                <a:solidFill>
                  <a:srgbClr val="FFFFFF"/>
                </a:solidFill>
                <a:latin typeface="Times" charset="0"/>
                <a:ea typeface="ＭＳ Ｐゴシック" charset="0"/>
                <a:cs typeface="ＭＳ Ｐゴシック" charset="0"/>
              </a:rPr>
              <a:t>是在启示第二十章（基督的规则</a:t>
            </a:r>
            <a:r>
              <a:rPr lang="en-US" sz="3200" b="1" dirty="0" smtClean="0">
                <a:solidFill>
                  <a:srgbClr val="FFFFFF"/>
                </a:solidFill>
                <a:latin typeface="Times" charset="0"/>
                <a:ea typeface="ＭＳ Ｐゴシック" charset="0"/>
                <a:cs typeface="ＭＳ Ｐゴシック" charset="0"/>
              </a:rPr>
              <a:t>) </a:t>
            </a:r>
            <a:r>
              <a:rPr lang="ja-JP" altLang="en-US" sz="3200" b="1" smtClean="0">
                <a:solidFill>
                  <a:srgbClr val="FFFFFF"/>
                </a:solidFill>
                <a:latin typeface="Times" charset="0"/>
                <a:ea typeface="ＭＳ Ｐゴシック" charset="0"/>
                <a:cs typeface="ＭＳ Ｐゴシック" charset="0"/>
              </a:rPr>
              <a:t>之</a:t>
            </a:r>
            <a:r>
              <a:rPr lang="ja-JP" altLang="en-US" sz="3200" b="1" i="1" smtClean="0">
                <a:solidFill>
                  <a:srgbClr val="FFFFFF"/>
                </a:solidFill>
                <a:latin typeface="Times" charset="0"/>
                <a:ea typeface="ＭＳ Ｐゴシック" charset="0"/>
                <a:cs typeface="ＭＳ Ｐゴシック" charset="0"/>
              </a:rPr>
              <a:t>前</a:t>
            </a:r>
            <a:r>
              <a:rPr lang="ja-JP" altLang="en-US" sz="3200" b="1" smtClean="0">
                <a:solidFill>
                  <a:srgbClr val="FFFFFF"/>
                </a:solidFill>
                <a:latin typeface="Times" charset="0"/>
                <a:ea typeface="ＭＳ Ｐゴシック" charset="0"/>
                <a:cs typeface="ＭＳ Ｐゴシック" charset="0"/>
              </a:rPr>
              <a:t>。</a:t>
            </a:r>
            <a:endParaRPr lang="en-US" sz="3200" dirty="0" smtClean="0">
              <a:solidFill>
                <a:srgbClr val="FFFFFF"/>
              </a:solidFill>
              <a:latin typeface="Times" charset="0"/>
              <a:ea typeface="ＭＳ Ｐゴシック" charset="0"/>
              <a:cs typeface="ＭＳ Ｐゴシック" charset="0"/>
            </a:endParaRPr>
          </a:p>
          <a:p>
            <a:pPr marL="342900" indent="-342900" defTabSz="914400" fontAlgn="base">
              <a:lnSpc>
                <a:spcPct val="90000"/>
              </a:lnSpc>
              <a:spcBef>
                <a:spcPct val="20000"/>
              </a:spcBef>
              <a:spcAft>
                <a:spcPct val="0"/>
              </a:spcAft>
              <a:buFontTx/>
              <a:buChar char="•"/>
            </a:pPr>
            <a:r>
              <a:rPr lang="ja-JP" altLang="en-US" sz="3200" b="1" smtClean="0">
                <a:solidFill>
                  <a:srgbClr val="FFFFFF"/>
                </a:solidFill>
                <a:latin typeface="Times" charset="0"/>
                <a:ea typeface="ＭＳ Ｐゴシック" charset="0"/>
                <a:cs typeface="ＭＳ Ｐゴシック" charset="0"/>
              </a:rPr>
              <a:t>自然地看一千年</a:t>
            </a:r>
            <a:r>
              <a:rPr lang="en-US" sz="3200" b="1" dirty="0" smtClean="0">
                <a:solidFill>
                  <a:srgbClr val="FFFFFF"/>
                </a:solidFill>
                <a:latin typeface="Times" charset="0"/>
                <a:ea typeface="ＭＳ Ｐゴシック" charset="0"/>
                <a:cs typeface="ＭＳ Ｐゴシック" charset="0"/>
              </a:rPr>
              <a:t> </a:t>
            </a:r>
            <a:r>
              <a:rPr lang="en-US" sz="3200" dirty="0" smtClean="0">
                <a:solidFill>
                  <a:srgbClr val="FFFFFF"/>
                </a:solidFill>
                <a:latin typeface="Times" charset="0"/>
                <a:ea typeface="ＭＳ Ｐゴシック" charset="0"/>
                <a:cs typeface="ＭＳ Ｐゴシック" charset="0"/>
              </a:rPr>
              <a:t>(20:1-6)</a:t>
            </a:r>
          </a:p>
          <a:p>
            <a:pPr marL="342900" indent="-342900" defTabSz="914400" fontAlgn="base">
              <a:lnSpc>
                <a:spcPct val="90000"/>
              </a:lnSpc>
              <a:spcBef>
                <a:spcPct val="20000"/>
              </a:spcBef>
              <a:spcAft>
                <a:spcPct val="0"/>
              </a:spcAft>
              <a:buFontTx/>
              <a:buChar char="•"/>
            </a:pPr>
            <a:r>
              <a:rPr lang="ja-JP" altLang="en-US" sz="3200" b="1" smtClean="0">
                <a:solidFill>
                  <a:srgbClr val="FFFFFF"/>
                </a:solidFill>
                <a:latin typeface="Times" charset="0"/>
                <a:ea typeface="ＭＳ Ｐゴシック" charset="0"/>
                <a:cs typeface="ＭＳ Ｐゴシック" charset="0"/>
              </a:rPr>
              <a:t>旧约先知看到今后一个时期的既不是本年龄也不天堂。</a:t>
            </a:r>
            <a:endParaRPr lang="en-US" sz="3200" dirty="0" smtClean="0">
              <a:solidFill>
                <a:srgbClr val="FFFFFF"/>
              </a:solidFill>
              <a:latin typeface="Times" charset="0"/>
              <a:ea typeface="ＭＳ Ｐゴシック" charset="0"/>
              <a:cs typeface="ＭＳ Ｐゴシック" charset="0"/>
            </a:endParaRPr>
          </a:p>
          <a:p>
            <a:pPr marL="742950" lvl="1" indent="-285750" defTabSz="914400" fontAlgn="base">
              <a:lnSpc>
                <a:spcPct val="90000"/>
              </a:lnSpc>
              <a:spcBef>
                <a:spcPct val="20000"/>
              </a:spcBef>
              <a:spcAft>
                <a:spcPct val="0"/>
              </a:spcAft>
              <a:buFontTx/>
              <a:buChar char="–"/>
            </a:pPr>
            <a:r>
              <a:rPr lang="ja-JP" altLang="en-US" sz="2800" b="1" smtClean="0">
                <a:solidFill>
                  <a:srgbClr val="FFFFFF"/>
                </a:solidFill>
                <a:latin typeface="Times" charset="0"/>
                <a:ea typeface="ＭＳ Ｐゴシック" charset="0"/>
                <a:cs typeface="ＭＳ Ｐゴシック" charset="0"/>
              </a:rPr>
              <a:t>动物王国驯服</a:t>
            </a:r>
            <a:r>
              <a:rPr lang="en-US" sz="2800" dirty="0" smtClean="0">
                <a:solidFill>
                  <a:srgbClr val="FFFFFF"/>
                </a:solidFill>
                <a:latin typeface="Times" charset="0"/>
                <a:ea typeface="ＭＳ Ｐゴシック" charset="0"/>
                <a:cs typeface="ＭＳ Ｐゴシック" charset="0"/>
              </a:rPr>
              <a:t> (</a:t>
            </a:r>
            <a:r>
              <a:rPr lang="zh-CN" altLang="en-US" sz="2800" dirty="0" smtClean="0">
                <a:solidFill>
                  <a:srgbClr val="FFFFFF"/>
                </a:solidFill>
                <a:latin typeface="Times" charset="0"/>
                <a:ea typeface="ＭＳ Ｐゴシック" charset="0"/>
                <a:cs typeface="ＭＳ Ｐゴシック" charset="0"/>
              </a:rPr>
              <a:t>以 </a:t>
            </a:r>
            <a:r>
              <a:rPr lang="en-US" sz="2800" dirty="0" smtClean="0">
                <a:solidFill>
                  <a:srgbClr val="FFFFFF"/>
                </a:solidFill>
                <a:latin typeface="Times" charset="0"/>
                <a:ea typeface="ＭＳ Ｐゴシック" charset="0"/>
                <a:cs typeface="ＭＳ Ｐゴシック" charset="0"/>
              </a:rPr>
              <a:t>11:6-9)</a:t>
            </a:r>
          </a:p>
          <a:p>
            <a:pPr marL="742950" lvl="1" indent="-285750" defTabSz="914400" fontAlgn="base">
              <a:lnSpc>
                <a:spcPct val="90000"/>
              </a:lnSpc>
              <a:spcBef>
                <a:spcPct val="20000"/>
              </a:spcBef>
              <a:spcAft>
                <a:spcPct val="0"/>
              </a:spcAft>
              <a:buFontTx/>
              <a:buChar char="–"/>
            </a:pPr>
            <a:r>
              <a:rPr lang="ja-JP" altLang="en-US" sz="2800" b="1" smtClean="0">
                <a:solidFill>
                  <a:srgbClr val="FFFF66"/>
                </a:solidFill>
                <a:latin typeface="Times" charset="0"/>
                <a:ea typeface="ＭＳ Ｐゴシック" charset="0"/>
                <a:cs typeface="ＭＳ Ｐゴシック" charset="0"/>
              </a:rPr>
              <a:t>寿命长</a:t>
            </a:r>
            <a:r>
              <a:rPr lang="en-US" sz="2800" b="1" dirty="0" smtClean="0">
                <a:solidFill>
                  <a:srgbClr val="FFFF66"/>
                </a:solidFill>
                <a:latin typeface="Times" charset="0"/>
                <a:ea typeface="ＭＳ Ｐゴシック" charset="0"/>
                <a:cs typeface="ＭＳ Ｐゴシック" charset="0"/>
              </a:rPr>
              <a:t>, </a:t>
            </a:r>
            <a:r>
              <a:rPr lang="ja-JP" altLang="en-US" sz="2800" b="1" smtClean="0">
                <a:solidFill>
                  <a:srgbClr val="FFFF66"/>
                </a:solidFill>
                <a:latin typeface="Times" charset="0"/>
                <a:ea typeface="ＭＳ Ｐゴシック" charset="0"/>
                <a:cs typeface="ＭＳ Ｐゴシック" charset="0"/>
              </a:rPr>
              <a:t>但仍死亡</a:t>
            </a:r>
            <a:r>
              <a:rPr lang="en-US" sz="2800" dirty="0" smtClean="0">
                <a:solidFill>
                  <a:srgbClr val="FFFF66"/>
                </a:solidFill>
                <a:latin typeface="Times" charset="0"/>
                <a:ea typeface="ＭＳ Ｐゴシック" charset="0"/>
                <a:cs typeface="ＭＳ Ｐゴシック" charset="0"/>
              </a:rPr>
              <a:t> (</a:t>
            </a:r>
            <a:r>
              <a:rPr lang="zh-CN" altLang="en-US" sz="2800" dirty="0" smtClean="0">
                <a:solidFill>
                  <a:srgbClr val="FFFF66"/>
                </a:solidFill>
                <a:latin typeface="Times" charset="0"/>
                <a:ea typeface="ＭＳ Ｐゴシック" charset="0"/>
                <a:cs typeface="ＭＳ Ｐゴシック" charset="0"/>
              </a:rPr>
              <a:t>以 </a:t>
            </a:r>
            <a:r>
              <a:rPr lang="en-US" sz="2800" dirty="0" smtClean="0">
                <a:solidFill>
                  <a:srgbClr val="FFFF66"/>
                </a:solidFill>
                <a:latin typeface="Times" charset="0"/>
                <a:ea typeface="ＭＳ Ｐゴシック" charset="0"/>
                <a:cs typeface="ＭＳ Ｐゴシック" charset="0"/>
              </a:rPr>
              <a:t>65:20)</a:t>
            </a:r>
          </a:p>
          <a:p>
            <a:pPr marL="742950" lvl="1" indent="-285750" defTabSz="914400" fontAlgn="base">
              <a:lnSpc>
                <a:spcPct val="90000"/>
              </a:lnSpc>
              <a:spcBef>
                <a:spcPct val="20000"/>
              </a:spcBef>
              <a:spcAft>
                <a:spcPct val="0"/>
              </a:spcAft>
            </a:pPr>
            <a:endParaRPr lang="en-US" sz="2800" dirty="0" smtClean="0">
              <a:solidFill>
                <a:srgbClr val="FFFFFF"/>
              </a:solidFill>
              <a:latin typeface="Times" charset="0"/>
              <a:ea typeface="ＭＳ Ｐゴシック" charset="0"/>
              <a:cs typeface="ＭＳ Ｐゴシック" charset="0"/>
            </a:endParaRPr>
          </a:p>
        </p:txBody>
      </p:sp>
      <p:sp>
        <p:nvSpPr>
          <p:cNvPr id="175112" name="Rectangle 8"/>
          <p:cNvSpPr>
            <a:spLocks noGrp="1" noChangeArrowheads="1"/>
          </p:cNvSpPr>
          <p:nvPr>
            <p:ph type="title"/>
          </p:nvPr>
        </p:nvSpPr>
        <p:spPr>
          <a:xfrm>
            <a:off x="685800" y="333375"/>
            <a:ext cx="7772400" cy="874713"/>
          </a:xfrm>
          <a:solidFill>
            <a:schemeClr val="accent2"/>
          </a:solidFill>
        </p:spPr>
        <p:txBody>
          <a:bodyPr/>
          <a:lstStyle/>
          <a:p>
            <a:pPr eaLnBrk="1" hangingPunct="1"/>
            <a:r>
              <a:rPr lang="ja-JP" altLang="en-US" b="1">
                <a:solidFill>
                  <a:srgbClr val="F8F8F8"/>
                </a:solidFill>
                <a:effectLst>
                  <a:outerShdw blurRad="38100" dist="38100" dir="2700000" algn="tl">
                    <a:srgbClr val="000000"/>
                  </a:outerShdw>
                </a:effectLst>
                <a:latin typeface="Times" charset="0"/>
              </a:rPr>
              <a:t>为什么我是千禧年前的</a:t>
            </a:r>
            <a:r>
              <a:rPr lang="en-US" b="1">
                <a:solidFill>
                  <a:srgbClr val="F8F8F8"/>
                </a:solidFill>
                <a:effectLst>
                  <a:outerShdw blurRad="38100" dist="38100" dir="2700000" algn="tl">
                    <a:srgbClr val="000000"/>
                  </a:outerShdw>
                </a:effectLst>
                <a:latin typeface="Times" charset="0"/>
              </a:rPr>
              <a:t>?</a:t>
            </a:r>
          </a:p>
        </p:txBody>
      </p:sp>
    </p:spTree>
    <p:extLst>
      <p:ext uri="{BB962C8B-B14F-4D97-AF65-F5344CB8AC3E}">
        <p14:creationId xmlns:p14="http://schemas.microsoft.com/office/powerpoint/2010/main" val="17550379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5109">
                                            <p:txEl>
                                              <p:pRg st="5" end="5"/>
                                            </p:txEl>
                                          </p:spTgt>
                                        </p:tgtEl>
                                        <p:attrNameLst>
                                          <p:attrName>style.visibility</p:attrName>
                                        </p:attrNameLst>
                                      </p:cBhvr>
                                      <p:to>
                                        <p:strVal val="visible"/>
                                      </p:to>
                                    </p:set>
                                    <p:animEffect transition="in" filter="dissolve">
                                      <p:cBhvr>
                                        <p:cTn id="7" dur="500"/>
                                        <p:tgtEl>
                                          <p:spTgt spid="1751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3048000" y="76200"/>
            <a:ext cx="6019800" cy="838200"/>
          </a:xfrm>
        </p:spPr>
        <p:txBody>
          <a:bodyPr/>
          <a:lstStyle/>
          <a:p>
            <a:pPr eaLnBrk="1" hangingPunct="1"/>
            <a:r>
              <a:rPr lang="ja-JP" altLang="en-US" sz="4400" b="1">
                <a:effectLst>
                  <a:outerShdw blurRad="38100" dist="38100" dir="2700000" algn="tl">
                    <a:srgbClr val="FFFFFF"/>
                  </a:outerShdw>
                </a:effectLst>
                <a:latin typeface="Tahoma" charset="0"/>
              </a:rPr>
              <a:t>令人难以置信的长寿命</a:t>
            </a:r>
            <a:r>
              <a:rPr lang="en-US" sz="4400" b="1">
                <a:effectLst>
                  <a:outerShdw blurRad="38100" dist="38100" dir="2700000" algn="tl">
                    <a:srgbClr val="FFFFFF"/>
                  </a:outerShdw>
                </a:effectLst>
                <a:latin typeface="Tahoma" charset="0"/>
              </a:rPr>
              <a:t>!</a:t>
            </a:r>
          </a:p>
        </p:txBody>
      </p:sp>
      <p:sp>
        <p:nvSpPr>
          <p:cNvPr id="54275" name="Rectangle 4"/>
          <p:cNvSpPr>
            <a:spLocks noChangeArrowheads="1"/>
          </p:cNvSpPr>
          <p:nvPr/>
        </p:nvSpPr>
        <p:spPr bwMode="auto">
          <a:xfrm>
            <a:off x="3429000" y="2133600"/>
            <a:ext cx="5562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20000"/>
              </a:spcBef>
              <a:spcAft>
                <a:spcPct val="0"/>
              </a:spcAft>
              <a:buFont typeface="Wingdings" charset="0"/>
              <a:buNone/>
            </a:pPr>
            <a:r>
              <a:rPr lang="en-US" sz="3600" b="1" smtClean="0">
                <a:solidFill>
                  <a:srgbClr val="000000"/>
                </a:solidFill>
                <a:latin typeface="Times New Roman" charset="0"/>
                <a:ea typeface="ＭＳ Ｐゴシック" charset="0"/>
                <a:cs typeface="ＭＳ Ｐゴシック" charset="0"/>
              </a:rPr>
              <a:t>[</a:t>
            </a:r>
            <a:r>
              <a:rPr lang="ja-JP" altLang="en-US" sz="3600" b="1" smtClean="0">
                <a:solidFill>
                  <a:srgbClr val="000000"/>
                </a:solidFill>
                <a:latin typeface="Times New Roman" charset="0"/>
                <a:ea typeface="ＭＳ Ｐゴシック" charset="0"/>
                <a:cs typeface="ＭＳ Ｐゴシック" charset="0"/>
              </a:rPr>
              <a:t>新国际版本</a:t>
            </a:r>
            <a:r>
              <a:rPr lang="en-US" sz="3600" b="1" smtClean="0">
                <a:solidFill>
                  <a:srgbClr val="000000"/>
                </a:solidFill>
                <a:latin typeface="Times New Roman" charset="0"/>
                <a:ea typeface="ＭＳ Ｐゴシック" charset="0"/>
                <a:cs typeface="ＭＳ Ｐゴシック" charset="0"/>
              </a:rPr>
              <a:t>] </a:t>
            </a:r>
            <a:r>
              <a:rPr lang="ja-JP" altLang="en-US" sz="3600" b="1" smtClean="0">
                <a:solidFill>
                  <a:srgbClr val="000000"/>
                </a:solidFill>
                <a:latin typeface="Times New Roman" charset="0"/>
                <a:ea typeface="ＭＳ Ｐゴシック" charset="0"/>
                <a:cs typeface="ＭＳ Ｐゴシック" charset="0"/>
              </a:rPr>
              <a:t>以赛亚书</a:t>
            </a:r>
            <a:r>
              <a:rPr lang="en-US" sz="3600" b="1" smtClean="0">
                <a:solidFill>
                  <a:srgbClr val="000000"/>
                </a:solidFill>
                <a:latin typeface="Times New Roman" charset="0"/>
                <a:ea typeface="ＭＳ Ｐゴシック" charset="0"/>
                <a:cs typeface="ＭＳ Ｐゴシック" charset="0"/>
              </a:rPr>
              <a:t> 65:20 </a:t>
            </a:r>
            <a:r>
              <a:rPr lang="ja-JP" altLang="en-US" sz="3600" b="1" smtClean="0">
                <a:solidFill>
                  <a:srgbClr val="000000"/>
                </a:solidFill>
                <a:latin typeface="Times New Roman" charset="0"/>
                <a:ea typeface="ＭＳ Ｐゴシック" charset="0"/>
                <a:cs typeface="ＭＳ Ｐゴシック" charset="0"/>
              </a:rPr>
              <a:t>“其中</a:t>
            </a:r>
            <a:r>
              <a:rPr lang="en-US" sz="3600" b="1" smtClean="0">
                <a:solidFill>
                  <a:srgbClr val="000000"/>
                </a:solidFill>
                <a:latin typeface="Times New Roman" charset="0"/>
                <a:ea typeface="ＭＳ Ｐゴシック" charset="0"/>
                <a:cs typeface="ＭＳ Ｐゴシック" charset="0"/>
              </a:rPr>
              <a:t> (</a:t>
            </a:r>
            <a:r>
              <a:rPr lang="ja-JP" altLang="en-US" sz="3200" b="1" smtClean="0">
                <a:solidFill>
                  <a:srgbClr val="000000"/>
                </a:solidFill>
                <a:latin typeface="Times New Roman" charset="0"/>
                <a:ea typeface="ＭＳ Ｐゴシック" charset="0"/>
                <a:cs typeface="ＭＳ Ｐゴシック" charset="0"/>
              </a:rPr>
              <a:t>在耶路撒冷</a:t>
            </a:r>
            <a:r>
              <a:rPr lang="en-US" sz="3200" b="1" smtClean="0">
                <a:solidFill>
                  <a:srgbClr val="000000"/>
                </a:solidFill>
                <a:latin typeface="Times New Roman" charset="0"/>
                <a:ea typeface="ＭＳ Ｐゴシック" charset="0"/>
                <a:cs typeface="ＭＳ Ｐゴシック" charset="0"/>
              </a:rPr>
              <a:t>)</a:t>
            </a:r>
            <a:r>
              <a:rPr lang="ja-JP" altLang="en-US" sz="3600" b="1" smtClean="0">
                <a:solidFill>
                  <a:srgbClr val="000000"/>
                </a:solidFill>
                <a:latin typeface="Times New Roman" charset="0"/>
                <a:ea typeface="ＭＳ Ｐゴシック" charset="0"/>
                <a:cs typeface="ＭＳ Ｐゴシック" charset="0"/>
              </a:rPr>
              <a:t>必没有数日夭亡的婴孩，也没有寿数不满的老者。因为百岁死的仍算孩童，有百岁死的罪人算被咒诅。”</a:t>
            </a:r>
            <a:endParaRPr lang="en-US" sz="3600" b="1" smtClean="0">
              <a:solidFill>
                <a:srgbClr val="0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8257303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0"/>
            <a:ext cx="9144000" cy="6858000"/>
          </a:xfrm>
          <a:prstGeom prst="rect">
            <a:avLst/>
          </a:prstGeom>
          <a:gradFill rotWithShape="0">
            <a:gsLst>
              <a:gs pos="0">
                <a:srgbClr val="000000">
                  <a:alpha val="67000"/>
                </a:srgbClr>
              </a:gs>
              <a:gs pos="100000">
                <a:schemeClr val="tx2">
                  <a:alpha val="60999"/>
                </a:schemeClr>
              </a:gs>
            </a:gsLst>
            <a:lin ang="5400000" scaled="1"/>
          </a:gra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81253" name="Rectangle 5"/>
          <p:cNvSpPr>
            <a:spLocks noChangeArrowheads="1"/>
          </p:cNvSpPr>
          <p:nvPr/>
        </p:nvSpPr>
        <p:spPr bwMode="auto">
          <a:xfrm>
            <a:off x="3581400" y="2133600"/>
            <a:ext cx="5181600" cy="4343400"/>
          </a:xfrm>
          <a:prstGeom prst="rect">
            <a:avLst/>
          </a:prstGeom>
          <a:noFill/>
          <a:ln w="9525">
            <a:noFill/>
            <a:miter lim="800000"/>
            <a:headEnd/>
            <a:tailEnd/>
          </a:ln>
          <a:effectLst>
            <a:outerShdw dist="35921" dir="2700000" algn="ctr" rotWithShape="0">
              <a:srgbClr val="808080">
                <a:alpha val="99962"/>
              </a:srgbClr>
            </a:outerShdw>
          </a:effectLst>
        </p:spPr>
        <p:txBody>
          <a:bodyPr/>
          <a:lstStyle/>
          <a:p>
            <a:pPr algn="ctr" defTabSz="914400" fontAlgn="base">
              <a:spcBef>
                <a:spcPct val="20000"/>
              </a:spcBef>
              <a:spcAft>
                <a:spcPct val="0"/>
              </a:spcAft>
              <a:buFont typeface="Wingdings" charset="0"/>
              <a:buNone/>
            </a:pPr>
            <a:r>
              <a:rPr lang="en-US" sz="3600" b="1" smtClean="0">
                <a:solidFill>
                  <a:srgbClr val="D2D2D2"/>
                </a:solidFill>
                <a:latin typeface="Times New Roman" charset="0"/>
                <a:ea typeface="ＭＳ Ｐゴシック" charset="0"/>
                <a:cs typeface="ＭＳ Ｐゴシック" charset="0"/>
              </a:rPr>
              <a:t>[</a:t>
            </a:r>
            <a:r>
              <a:rPr lang="ja-JP" altLang="en-US" sz="3600" b="1" smtClean="0">
                <a:solidFill>
                  <a:srgbClr val="D2D2D2"/>
                </a:solidFill>
                <a:latin typeface="Times New Roman" charset="0"/>
                <a:ea typeface="ＭＳ Ｐゴシック" charset="0"/>
                <a:cs typeface="ＭＳ Ｐゴシック" charset="0"/>
              </a:rPr>
              <a:t>新的生活翻译</a:t>
            </a:r>
            <a:r>
              <a:rPr lang="en-US" sz="3600" b="1" smtClean="0">
                <a:solidFill>
                  <a:srgbClr val="D2D2D2"/>
                </a:solidFill>
                <a:latin typeface="Times New Roman" charset="0"/>
                <a:ea typeface="ＭＳ Ｐゴシック" charset="0"/>
                <a:cs typeface="ＭＳ Ｐゴシック" charset="0"/>
              </a:rPr>
              <a:t>] </a:t>
            </a:r>
            <a:r>
              <a:rPr lang="ja-JP" altLang="en-US" sz="3600" b="1" smtClean="0">
                <a:solidFill>
                  <a:srgbClr val="D2D2D2"/>
                </a:solidFill>
                <a:latin typeface="Times New Roman" charset="0"/>
                <a:ea typeface="ＭＳ Ｐゴシック" charset="0"/>
                <a:cs typeface="ＭＳ Ｐゴシック" charset="0"/>
              </a:rPr>
              <a:t>以赛亚书</a:t>
            </a:r>
            <a:r>
              <a:rPr lang="en-US" sz="3600" b="1" smtClean="0">
                <a:solidFill>
                  <a:srgbClr val="D2D2D2"/>
                </a:solidFill>
                <a:latin typeface="Times New Roman" charset="0"/>
                <a:ea typeface="ＭＳ Ｐゴシック" charset="0"/>
                <a:cs typeface="ＭＳ Ｐゴシック" charset="0"/>
              </a:rPr>
              <a:t> 65:20 </a:t>
            </a:r>
            <a:r>
              <a:rPr lang="ja-JP" altLang="en-US" sz="3600" b="1" smtClean="0">
                <a:solidFill>
                  <a:srgbClr val="D2D2D2"/>
                </a:solidFill>
                <a:latin typeface="Times New Roman" charset="0"/>
                <a:ea typeface="ＭＳ Ｐゴシック" charset="0"/>
                <a:cs typeface="ＭＳ Ｐゴシック" charset="0"/>
              </a:rPr>
              <a:t>“不再将婴儿死亡时只有几天岁。不再将成人之前死亡他们过着充实的生活。不再将人视为在一百岁</a:t>
            </a:r>
            <a:r>
              <a:rPr lang="en-US" sz="3600" b="1" smtClean="0">
                <a:solidFill>
                  <a:srgbClr val="D2D2D2"/>
                </a:solidFill>
                <a:latin typeface="Times New Roman" charset="0"/>
                <a:ea typeface="ＭＳ Ｐゴシック" charset="0"/>
                <a:cs typeface="ＭＳ Ｐゴシック" charset="0"/>
              </a:rPr>
              <a:t>! </a:t>
            </a:r>
            <a:r>
              <a:rPr lang="ja-JP" altLang="en-US" sz="3600" b="1" smtClean="0">
                <a:solidFill>
                  <a:srgbClr val="D2D2D2"/>
                </a:solidFill>
                <a:latin typeface="Times New Roman" charset="0"/>
                <a:ea typeface="ＭＳ Ｐゴシック" charset="0"/>
                <a:cs typeface="ＭＳ Ｐゴシック" charset="0"/>
              </a:rPr>
              <a:t>唯一的罪人会年轻死</a:t>
            </a:r>
            <a:r>
              <a:rPr lang="en-US" sz="3600" b="1" smtClean="0">
                <a:solidFill>
                  <a:srgbClr val="D2D2D2"/>
                </a:solidFill>
                <a:latin typeface="Times New Roman" charset="0"/>
                <a:ea typeface="ＭＳ Ｐゴシック" charset="0"/>
                <a:cs typeface="ＭＳ Ｐゴシック" charset="0"/>
              </a:rPr>
              <a:t>!</a:t>
            </a:r>
            <a:r>
              <a:rPr lang="ja-JP" altLang="en-US" sz="3600" b="1" smtClean="0">
                <a:solidFill>
                  <a:srgbClr val="D2D2D2"/>
                </a:solidFill>
                <a:latin typeface="Times New Roman" charset="0"/>
                <a:ea typeface="ＭＳ Ｐゴシック" charset="0"/>
                <a:cs typeface="ＭＳ Ｐゴシック" charset="0"/>
              </a:rPr>
              <a:t>”</a:t>
            </a:r>
            <a:endParaRPr lang="en-US" sz="3600" b="1" smtClean="0">
              <a:solidFill>
                <a:srgbClr val="D2D2D2"/>
              </a:solidFill>
              <a:latin typeface="Times New Roman" charset="0"/>
              <a:ea typeface="ＭＳ Ｐゴシック" charset="0"/>
              <a:cs typeface="ＭＳ Ｐゴシック" charset="0"/>
            </a:endParaRPr>
          </a:p>
        </p:txBody>
      </p:sp>
      <p:sp>
        <p:nvSpPr>
          <p:cNvPr id="181256" name="Rectangle 8"/>
          <p:cNvSpPr>
            <a:spLocks noGrp="1" noChangeArrowheads="1"/>
          </p:cNvSpPr>
          <p:nvPr>
            <p:ph type="ctrTitle"/>
          </p:nvPr>
        </p:nvSpPr>
        <p:spPr>
          <a:xfrm>
            <a:off x="3048000" y="76200"/>
            <a:ext cx="6019800" cy="838200"/>
          </a:xfrm>
        </p:spPr>
        <p:txBody>
          <a:bodyPr/>
          <a:lstStyle/>
          <a:p>
            <a:pPr eaLnBrk="1" hangingPunct="1"/>
            <a:r>
              <a:rPr lang="ja-JP" altLang="en-US" sz="4400" b="1">
                <a:solidFill>
                  <a:schemeClr val="bg1"/>
                </a:solidFill>
                <a:effectLst>
                  <a:outerShdw blurRad="38100" dist="38100" dir="2700000" algn="tl">
                    <a:srgbClr val="000000"/>
                  </a:outerShdw>
                </a:effectLst>
                <a:latin typeface="Times New Roman" charset="0"/>
              </a:rPr>
              <a:t>令人难以置信的长寿命</a:t>
            </a:r>
            <a:r>
              <a:rPr lang="en-US" sz="4400" b="1">
                <a:solidFill>
                  <a:schemeClr val="bg1"/>
                </a:solidFill>
                <a:effectLst>
                  <a:outerShdw blurRad="38100" dist="38100" dir="2700000" algn="tl">
                    <a:srgbClr val="000000"/>
                  </a:outerShdw>
                </a:effectLst>
                <a:latin typeface="Times New Roman" charset="0"/>
              </a:rPr>
              <a:t>!</a:t>
            </a:r>
          </a:p>
        </p:txBody>
      </p:sp>
    </p:spTree>
    <p:extLst>
      <p:ext uri="{BB962C8B-B14F-4D97-AF65-F5344CB8AC3E}">
        <p14:creationId xmlns:p14="http://schemas.microsoft.com/office/powerpoint/2010/main" val="28912626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681" name="Rectangle 6"/>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FFFFFF"/>
              </a:solidFill>
              <a:latin typeface="Comic Sans MS" charset="0"/>
              <a:ea typeface="ＭＳ Ｐゴシック" charset="0"/>
              <a:cs typeface="ＭＳ Ｐゴシック" charset="0"/>
            </a:endParaRPr>
          </a:p>
        </p:txBody>
      </p:sp>
      <p:pic>
        <p:nvPicPr>
          <p:cNvPr id="1223682" name="Picture 5" descr="asc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175"/>
            <a:ext cx="5414963" cy="6854825"/>
          </a:xfrm>
          <a:prstGeom prst="rect">
            <a:avLst/>
          </a:prstGeom>
          <a:noFill/>
          <a:ln w="57150">
            <a:solidFill>
              <a:srgbClr val="00CCFF"/>
            </a:solidFill>
            <a:miter lim="800000"/>
            <a:headEnd/>
            <a:tailEnd/>
          </a:ln>
          <a:extLst>
            <a:ext uri="{909E8E84-426E-40dd-AFC4-6F175D3DCCD1}">
              <a14:hiddenFill xmlns:a14="http://schemas.microsoft.com/office/drawing/2010/main">
                <a:solidFill>
                  <a:srgbClr val="FFFFFF"/>
                </a:solidFill>
              </a14:hiddenFill>
            </a:ext>
          </a:extLst>
        </p:spPr>
      </p:pic>
      <p:sp>
        <p:nvSpPr>
          <p:cNvPr id="1223683" name="Title 3"/>
          <p:cNvSpPr>
            <a:spLocks noGrp="1"/>
          </p:cNvSpPr>
          <p:nvPr>
            <p:ph type="title" idx="4294967295"/>
          </p:nvPr>
        </p:nvSpPr>
        <p:spPr>
          <a:xfrm>
            <a:off x="2362200" y="4648200"/>
            <a:ext cx="5029200" cy="2209800"/>
          </a:xfrm>
        </p:spPr>
        <p:txBody>
          <a:bodyPr/>
          <a:lstStyle/>
          <a:p>
            <a:r>
              <a:rPr lang="zh-TW" altLang="en-US" sz="6600" b="1" dirty="0">
                <a:solidFill>
                  <a:schemeClr val="tx1"/>
                </a:solidFill>
                <a:latin typeface="Arial" charset="0"/>
                <a:ea typeface="ＭＳ Ｐゴシック" charset="0"/>
              </a:rPr>
              <a:t>复活的身体</a:t>
            </a:r>
            <a:endParaRPr lang="en-US" sz="6600" b="1" dirty="0">
              <a:solidFill>
                <a:schemeClr val="tx1"/>
              </a:solidFill>
              <a:latin typeface="Arial" charset="0"/>
              <a:ea typeface="ＭＳ Ｐゴシック" charset="0"/>
            </a:endParaRPr>
          </a:p>
        </p:txBody>
      </p:sp>
    </p:spTree>
    <p:extLst>
      <p:ext uri="{BB962C8B-B14F-4D97-AF65-F5344CB8AC3E}">
        <p14:creationId xmlns:p14="http://schemas.microsoft.com/office/powerpoint/2010/main" val="13245655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4273" name="Picture 5" descr="图片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53975"/>
            <a:ext cx="9109075"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4274" name="Rectangle 2"/>
          <p:cNvSpPr>
            <a:spLocks noGrp="1" noChangeArrowheads="1"/>
          </p:cNvSpPr>
          <p:nvPr>
            <p:ph type="title" idx="4294967295"/>
          </p:nvPr>
        </p:nvSpPr>
        <p:spPr>
          <a:xfrm>
            <a:off x="0" y="304800"/>
            <a:ext cx="8077200" cy="1447800"/>
          </a:xfrm>
        </p:spPr>
        <p:txBody>
          <a:bodyPr/>
          <a:lstStyle/>
          <a:p>
            <a:pPr eaLnBrk="1" hangingPunct="1"/>
            <a:r>
              <a:rPr lang="zh-CN" altLang="en-US" dirty="0">
                <a:solidFill>
                  <a:schemeClr val="bg1">
                    <a:lumMod val="85000"/>
                    <a:lumOff val="15000"/>
                  </a:schemeClr>
                </a:solidFill>
                <a:latin typeface="Arial" charset="0"/>
                <a:ea typeface="Osaka" charset="0"/>
                <a:cs typeface="Osaka" charset="0"/>
              </a:rPr>
              <a:t>以色列与教会之间的区别</a:t>
            </a:r>
          </a:p>
        </p:txBody>
      </p:sp>
      <p:sp>
        <p:nvSpPr>
          <p:cNvPr id="694275" name="Text Box 5"/>
          <p:cNvSpPr txBox="1">
            <a:spLocks noChangeArrowheads="1"/>
          </p:cNvSpPr>
          <p:nvPr/>
        </p:nvSpPr>
        <p:spPr bwMode="auto">
          <a:xfrm>
            <a:off x="8001000" y="71438"/>
            <a:ext cx="1092200" cy="461962"/>
          </a:xfrm>
          <a:prstGeom prst="rect">
            <a:avLst/>
          </a:prstGeom>
          <a:solidFill>
            <a:srgbClr val="000000"/>
          </a:solidFill>
          <a:ln>
            <a:noFill/>
          </a:ln>
          <a:effectLst>
            <a:outerShdw dist="35921" dir="2700000" algn="ctr" rotWithShape="0">
              <a:srgbClr val="80808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defTabSz="914400" fontAlgn="base">
              <a:spcBef>
                <a:spcPct val="0"/>
              </a:spcBef>
              <a:spcAft>
                <a:spcPct val="0"/>
              </a:spcAft>
            </a:pPr>
            <a:r>
              <a:rPr lang="en-US" altLang="zh-CN" sz="2400" b="1">
                <a:solidFill>
                  <a:srgbClr val="FFFFFF"/>
                </a:solidFill>
                <a:latin typeface="Arial" charset="0"/>
                <a:cs typeface="Arial" charset="0"/>
              </a:rPr>
              <a:t>155r-v</a:t>
            </a:r>
            <a:endParaRPr lang="en-US" altLang="zh-CN" sz="2400" b="1">
              <a:solidFill>
                <a:prstClr val="white"/>
              </a:solidFill>
              <a:latin typeface="Arial" charset="0"/>
              <a:cs typeface="Arial" charset="0"/>
            </a:endParaRPr>
          </a:p>
        </p:txBody>
      </p:sp>
      <p:sp>
        <p:nvSpPr>
          <p:cNvPr id="430086" name="Rectangle 6"/>
          <p:cNvSpPr>
            <a:spLocks noChangeArrowheads="1"/>
          </p:cNvSpPr>
          <p:nvPr/>
        </p:nvSpPr>
        <p:spPr bwMode="auto">
          <a:xfrm>
            <a:off x="1524000" y="2362200"/>
            <a:ext cx="7391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fontAlgn="base">
              <a:spcBef>
                <a:spcPct val="20000"/>
              </a:spcBef>
              <a:spcAft>
                <a:spcPct val="0"/>
              </a:spcAft>
              <a:buFontTx/>
              <a:buChar char="•"/>
            </a:pPr>
            <a:r>
              <a:rPr lang="zh-CN" altLang="en-US" sz="3600" b="1" dirty="0">
                <a:solidFill>
                  <a:prstClr val="black">
                    <a:lumMod val="85000"/>
                    <a:lumOff val="15000"/>
                  </a:prstClr>
                </a:solidFill>
                <a:latin typeface="Arial" charset="0"/>
                <a:ea typeface="Osaka" charset="0"/>
                <a:cs typeface="Osaka" charset="0"/>
              </a:rPr>
              <a:t>不连续性</a:t>
            </a:r>
            <a:r>
              <a:rPr lang="en-US" altLang="zh-CN" sz="3600" b="1" dirty="0">
                <a:solidFill>
                  <a:prstClr val="black">
                    <a:lumMod val="85000"/>
                    <a:lumOff val="15000"/>
                  </a:prstClr>
                </a:solidFill>
                <a:latin typeface="Arial" charset="0"/>
                <a:ea typeface="Osaka" charset="0"/>
                <a:cs typeface="Osaka" charset="0"/>
              </a:rPr>
              <a:t> (155r, 155t)</a:t>
            </a:r>
          </a:p>
          <a:p>
            <a:pPr marL="342900" indent="-342900" defTabSz="914400" fontAlgn="base">
              <a:spcBef>
                <a:spcPct val="20000"/>
              </a:spcBef>
              <a:spcAft>
                <a:spcPct val="0"/>
              </a:spcAft>
              <a:buFontTx/>
              <a:buChar char="•"/>
            </a:pPr>
            <a:r>
              <a:rPr lang="zh-CN" altLang="en-US" sz="3600" b="1" dirty="0">
                <a:solidFill>
                  <a:prstClr val="black">
                    <a:lumMod val="85000"/>
                    <a:lumOff val="15000"/>
                  </a:prstClr>
                </a:solidFill>
                <a:latin typeface="Arial" charset="0"/>
                <a:ea typeface="Osaka" charset="0"/>
                <a:cs typeface="Osaka" charset="0"/>
              </a:rPr>
              <a:t>连续性 </a:t>
            </a:r>
            <a:r>
              <a:rPr lang="en-US" altLang="zh-CN" sz="3600" b="1" dirty="0">
                <a:solidFill>
                  <a:prstClr val="black">
                    <a:lumMod val="85000"/>
                    <a:lumOff val="15000"/>
                  </a:prstClr>
                </a:solidFill>
                <a:latin typeface="Arial" charset="0"/>
                <a:ea typeface="Osaka" charset="0"/>
                <a:cs typeface="Osaka" charset="0"/>
              </a:rPr>
              <a:t>(155s)</a:t>
            </a:r>
          </a:p>
          <a:p>
            <a:pPr marL="342900" indent="-342900" defTabSz="914400" fontAlgn="base">
              <a:spcBef>
                <a:spcPct val="20000"/>
              </a:spcBef>
              <a:spcAft>
                <a:spcPct val="0"/>
              </a:spcAft>
              <a:buFontTx/>
              <a:buChar char="•"/>
            </a:pPr>
            <a:r>
              <a:rPr lang="zh-CN" altLang="en-US" sz="3600" b="1" dirty="0">
                <a:solidFill>
                  <a:prstClr val="black">
                    <a:lumMod val="85000"/>
                    <a:lumOff val="15000"/>
                  </a:prstClr>
                </a:solidFill>
                <a:latin typeface="Arial" charset="0"/>
                <a:ea typeface="Osaka" charset="0"/>
                <a:cs typeface="Osaka" charset="0"/>
              </a:rPr>
              <a:t>难题章节</a:t>
            </a:r>
            <a:r>
              <a:rPr lang="en-US" altLang="zh-CN" sz="3600" b="1" dirty="0">
                <a:solidFill>
                  <a:prstClr val="black">
                    <a:lumMod val="85000"/>
                    <a:lumOff val="15000"/>
                  </a:prstClr>
                </a:solidFill>
                <a:latin typeface="Arial" charset="0"/>
                <a:ea typeface="Osaka" charset="0"/>
                <a:cs typeface="Osaka" charset="0"/>
              </a:rPr>
              <a:t> (155u-v)</a:t>
            </a:r>
          </a:p>
        </p:txBody>
      </p:sp>
    </p:spTree>
    <p:extLst>
      <p:ext uri="{BB962C8B-B14F-4D97-AF65-F5344CB8AC3E}">
        <p14:creationId xmlns:p14="http://schemas.microsoft.com/office/powerpoint/2010/main" val="41324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30086">
                                            <p:txEl>
                                              <p:pRg st="0" end="0"/>
                                            </p:txEl>
                                          </p:spTgt>
                                        </p:tgtEl>
                                        <p:attrNameLst>
                                          <p:attrName>style.visibility</p:attrName>
                                        </p:attrNameLst>
                                      </p:cBhvr>
                                      <p:to>
                                        <p:strVal val="visible"/>
                                      </p:to>
                                    </p:set>
                                    <p:animEffect transition="in" filter="fade">
                                      <p:cBhvr>
                                        <p:cTn id="7" dur="770" decel="100000"/>
                                        <p:tgtEl>
                                          <p:spTgt spid="430086">
                                            <p:txEl>
                                              <p:pRg st="0" end="0"/>
                                            </p:txEl>
                                          </p:spTgt>
                                        </p:tgtEl>
                                      </p:cBhvr>
                                    </p:animEffect>
                                    <p:animScale>
                                      <p:cBhvr>
                                        <p:cTn id="8" dur="770" decel="100000"/>
                                        <p:tgtEl>
                                          <p:spTgt spid="430086">
                                            <p:txEl>
                                              <p:pRg st="0" end="0"/>
                                            </p:txEl>
                                          </p:spTgt>
                                        </p:tgtEl>
                                      </p:cBhvr>
                                      <p:from x="10000" y="10000"/>
                                      <p:to x="200000" y="450000"/>
                                    </p:animScale>
                                    <p:animScale>
                                      <p:cBhvr>
                                        <p:cTn id="9" dur="1230" accel="100000" fill="hold">
                                          <p:stCondLst>
                                            <p:cond delay="770"/>
                                          </p:stCondLst>
                                        </p:cTn>
                                        <p:tgtEl>
                                          <p:spTgt spid="430086">
                                            <p:txEl>
                                              <p:pRg st="0" end="0"/>
                                            </p:txEl>
                                          </p:spTgt>
                                        </p:tgtEl>
                                      </p:cBhvr>
                                      <p:from x="200000" y="450000"/>
                                      <p:to x="100000" y="100000"/>
                                    </p:animScale>
                                    <p:set>
                                      <p:cBhvr>
                                        <p:cTn id="10" dur="770" fill="hold"/>
                                        <p:tgtEl>
                                          <p:spTgt spid="430086">
                                            <p:txEl>
                                              <p:pRg st="0" end="0"/>
                                            </p:txEl>
                                          </p:spTgt>
                                        </p:tgtEl>
                                        <p:attrNameLst>
                                          <p:attrName>ppt_x</p:attrName>
                                        </p:attrNameLst>
                                      </p:cBhvr>
                                      <p:to>
                                        <p:strVal val="(0.5)"/>
                                      </p:to>
                                    </p:set>
                                    <p:anim from="(0.5)" to="(#ppt_x)" calcmode="lin" valueType="num">
                                      <p:cBhvr>
                                        <p:cTn id="11" dur="1230" accel="100000" fill="hold">
                                          <p:stCondLst>
                                            <p:cond delay="770"/>
                                          </p:stCondLst>
                                        </p:cTn>
                                        <p:tgtEl>
                                          <p:spTgt spid="430086">
                                            <p:txEl>
                                              <p:pRg st="0" end="0"/>
                                            </p:txEl>
                                          </p:spTgt>
                                        </p:tgtEl>
                                        <p:attrNameLst>
                                          <p:attrName>ppt_x</p:attrName>
                                        </p:attrNameLst>
                                      </p:cBhvr>
                                    </p:anim>
                                    <p:set>
                                      <p:cBhvr>
                                        <p:cTn id="12" dur="770" fill="hold"/>
                                        <p:tgtEl>
                                          <p:spTgt spid="430086">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430086">
                                            <p:txEl>
                                              <p:pRg st="0" end="0"/>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430086">
                                            <p:txEl>
                                              <p:pRg st="1" end="1"/>
                                            </p:txEl>
                                          </p:spTgt>
                                        </p:tgtEl>
                                        <p:attrNameLst>
                                          <p:attrName>style.visibility</p:attrName>
                                        </p:attrNameLst>
                                      </p:cBhvr>
                                      <p:to>
                                        <p:strVal val="visible"/>
                                      </p:to>
                                    </p:set>
                                    <p:animEffect transition="in" filter="fade">
                                      <p:cBhvr>
                                        <p:cTn id="18" dur="770" decel="100000"/>
                                        <p:tgtEl>
                                          <p:spTgt spid="430086">
                                            <p:txEl>
                                              <p:pRg st="1" end="1"/>
                                            </p:txEl>
                                          </p:spTgt>
                                        </p:tgtEl>
                                      </p:cBhvr>
                                    </p:animEffect>
                                    <p:animScale>
                                      <p:cBhvr>
                                        <p:cTn id="19" dur="770" decel="100000"/>
                                        <p:tgtEl>
                                          <p:spTgt spid="430086">
                                            <p:txEl>
                                              <p:pRg st="1" end="1"/>
                                            </p:txEl>
                                          </p:spTgt>
                                        </p:tgtEl>
                                      </p:cBhvr>
                                      <p:from x="10000" y="10000"/>
                                      <p:to x="200000" y="450000"/>
                                    </p:animScale>
                                    <p:animScale>
                                      <p:cBhvr>
                                        <p:cTn id="20" dur="1230" accel="100000" fill="hold">
                                          <p:stCondLst>
                                            <p:cond delay="770"/>
                                          </p:stCondLst>
                                        </p:cTn>
                                        <p:tgtEl>
                                          <p:spTgt spid="430086">
                                            <p:txEl>
                                              <p:pRg st="1" end="1"/>
                                            </p:txEl>
                                          </p:spTgt>
                                        </p:tgtEl>
                                      </p:cBhvr>
                                      <p:from x="200000" y="450000"/>
                                      <p:to x="100000" y="100000"/>
                                    </p:animScale>
                                    <p:set>
                                      <p:cBhvr>
                                        <p:cTn id="21" dur="770" fill="hold"/>
                                        <p:tgtEl>
                                          <p:spTgt spid="430086">
                                            <p:txEl>
                                              <p:pRg st="1" end="1"/>
                                            </p:txEl>
                                          </p:spTgt>
                                        </p:tgtEl>
                                        <p:attrNameLst>
                                          <p:attrName>ppt_x</p:attrName>
                                        </p:attrNameLst>
                                      </p:cBhvr>
                                      <p:to>
                                        <p:strVal val="(0.5)"/>
                                      </p:to>
                                    </p:set>
                                    <p:anim from="(0.5)" to="(#ppt_x)" calcmode="lin" valueType="num">
                                      <p:cBhvr>
                                        <p:cTn id="22" dur="1230" accel="100000" fill="hold">
                                          <p:stCondLst>
                                            <p:cond delay="770"/>
                                          </p:stCondLst>
                                        </p:cTn>
                                        <p:tgtEl>
                                          <p:spTgt spid="430086">
                                            <p:txEl>
                                              <p:pRg st="1" end="1"/>
                                            </p:txEl>
                                          </p:spTgt>
                                        </p:tgtEl>
                                        <p:attrNameLst>
                                          <p:attrName>ppt_x</p:attrName>
                                        </p:attrNameLst>
                                      </p:cBhvr>
                                    </p:anim>
                                    <p:set>
                                      <p:cBhvr>
                                        <p:cTn id="23" dur="770" fill="hold"/>
                                        <p:tgtEl>
                                          <p:spTgt spid="430086">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430086">
                                            <p:txEl>
                                              <p:pRg st="1" end="1"/>
                                            </p:txEl>
                                          </p:spTgt>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430086">
                                            <p:txEl>
                                              <p:pRg st="2" end="2"/>
                                            </p:txEl>
                                          </p:spTgt>
                                        </p:tgtEl>
                                        <p:attrNameLst>
                                          <p:attrName>style.visibility</p:attrName>
                                        </p:attrNameLst>
                                      </p:cBhvr>
                                      <p:to>
                                        <p:strVal val="visible"/>
                                      </p:to>
                                    </p:set>
                                    <p:animEffect transition="in" filter="fade">
                                      <p:cBhvr>
                                        <p:cTn id="29" dur="770" decel="100000"/>
                                        <p:tgtEl>
                                          <p:spTgt spid="430086">
                                            <p:txEl>
                                              <p:pRg st="2" end="2"/>
                                            </p:txEl>
                                          </p:spTgt>
                                        </p:tgtEl>
                                      </p:cBhvr>
                                    </p:animEffect>
                                    <p:animScale>
                                      <p:cBhvr>
                                        <p:cTn id="30" dur="770" decel="100000"/>
                                        <p:tgtEl>
                                          <p:spTgt spid="430086">
                                            <p:txEl>
                                              <p:pRg st="2" end="2"/>
                                            </p:txEl>
                                          </p:spTgt>
                                        </p:tgtEl>
                                      </p:cBhvr>
                                      <p:from x="10000" y="10000"/>
                                      <p:to x="200000" y="450000"/>
                                    </p:animScale>
                                    <p:animScale>
                                      <p:cBhvr>
                                        <p:cTn id="31" dur="1230" accel="100000" fill="hold">
                                          <p:stCondLst>
                                            <p:cond delay="770"/>
                                          </p:stCondLst>
                                        </p:cTn>
                                        <p:tgtEl>
                                          <p:spTgt spid="430086">
                                            <p:txEl>
                                              <p:pRg st="2" end="2"/>
                                            </p:txEl>
                                          </p:spTgt>
                                        </p:tgtEl>
                                      </p:cBhvr>
                                      <p:from x="200000" y="450000"/>
                                      <p:to x="100000" y="100000"/>
                                    </p:animScale>
                                    <p:set>
                                      <p:cBhvr>
                                        <p:cTn id="32" dur="770" fill="hold"/>
                                        <p:tgtEl>
                                          <p:spTgt spid="430086">
                                            <p:txEl>
                                              <p:pRg st="2" end="2"/>
                                            </p:txEl>
                                          </p:spTgt>
                                        </p:tgtEl>
                                        <p:attrNameLst>
                                          <p:attrName>ppt_x</p:attrName>
                                        </p:attrNameLst>
                                      </p:cBhvr>
                                      <p:to>
                                        <p:strVal val="(0.5)"/>
                                      </p:to>
                                    </p:set>
                                    <p:anim from="(0.5)" to="(#ppt_x)" calcmode="lin" valueType="num">
                                      <p:cBhvr>
                                        <p:cTn id="33" dur="1230" accel="100000" fill="hold">
                                          <p:stCondLst>
                                            <p:cond delay="770"/>
                                          </p:stCondLst>
                                        </p:cTn>
                                        <p:tgtEl>
                                          <p:spTgt spid="430086">
                                            <p:txEl>
                                              <p:pRg st="2" end="2"/>
                                            </p:txEl>
                                          </p:spTgt>
                                        </p:tgtEl>
                                        <p:attrNameLst>
                                          <p:attrName>ppt_x</p:attrName>
                                        </p:attrNameLst>
                                      </p:cBhvr>
                                    </p:anim>
                                    <p:set>
                                      <p:cBhvr>
                                        <p:cTn id="34" dur="770" fill="hold"/>
                                        <p:tgtEl>
                                          <p:spTgt spid="430086">
                                            <p:txEl>
                                              <p:pRg st="2" end="2"/>
                                            </p:txEl>
                                          </p:spTgt>
                                        </p:tgtEl>
                                        <p:attrNameLst>
                                          <p:attrName>ppt_y</p:attrName>
                                        </p:attrNameLst>
                                      </p:cBhvr>
                                      <p:to>
                                        <p:strVal val="(#ppt_y+0.4)"/>
                                      </p:to>
                                    </p:set>
                                    <p:anim from="(#ppt_y+0.4)" to="(#ppt_y)" calcmode="lin" valueType="num">
                                      <p:cBhvr>
                                        <p:cTn id="35" dur="1230" accel="100000" fill="hold">
                                          <p:stCondLst>
                                            <p:cond delay="770"/>
                                          </p:stCondLst>
                                        </p:cTn>
                                        <p:tgtEl>
                                          <p:spTgt spid="430086">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1681" name="Picture 4" descr="Romans 200 Blue 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 y="-76200"/>
            <a:ext cx="9121775"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7589" name="Rectangle 5"/>
          <p:cNvSpPr>
            <a:spLocks noChangeArrowheads="1"/>
          </p:cNvSpPr>
          <p:nvPr/>
        </p:nvSpPr>
        <p:spPr bwMode="auto">
          <a:xfrm>
            <a:off x="381000" y="1476375"/>
            <a:ext cx="859155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fontAlgn="base">
              <a:lnSpc>
                <a:spcPct val="90000"/>
              </a:lnSpc>
              <a:spcBef>
                <a:spcPct val="20000"/>
              </a:spcBef>
              <a:spcAft>
                <a:spcPct val="0"/>
              </a:spcAft>
              <a:buFontTx/>
              <a:buChar char="•"/>
            </a:pPr>
            <a:r>
              <a:rPr lang="zh-CN" altLang="en-US" sz="3200" dirty="0">
                <a:solidFill>
                  <a:prstClr val="white"/>
                </a:solidFill>
                <a:latin typeface="Arial" charset="0"/>
                <a:ea typeface="Osaka" charset="0"/>
                <a:cs typeface="Osaka" charset="0"/>
              </a:rPr>
              <a:t>教会时代不曾在旧约中出现。</a:t>
            </a:r>
          </a:p>
          <a:p>
            <a:pPr marL="342900" indent="-342900" defTabSz="914400" fontAlgn="base">
              <a:lnSpc>
                <a:spcPct val="90000"/>
              </a:lnSpc>
              <a:spcBef>
                <a:spcPct val="20000"/>
              </a:spcBef>
              <a:spcAft>
                <a:spcPct val="0"/>
              </a:spcAft>
              <a:buFontTx/>
              <a:buChar char="•"/>
            </a:pPr>
            <a:r>
              <a:rPr lang="zh-CN" altLang="en-US" sz="3200" dirty="0">
                <a:solidFill>
                  <a:prstClr val="white"/>
                </a:solidFill>
                <a:latin typeface="Arial" charset="0"/>
                <a:ea typeface="Osaka" charset="0"/>
                <a:cs typeface="Osaka" charset="0"/>
              </a:rPr>
              <a:t>圣徒将要在地上执掌王权 </a:t>
            </a:r>
            <a:r>
              <a:rPr lang="en-US" altLang="zh-CN" sz="3200" dirty="0">
                <a:solidFill>
                  <a:prstClr val="white"/>
                </a:solidFill>
                <a:latin typeface="Arial" charset="0"/>
                <a:ea typeface="Osaka" charset="0"/>
                <a:cs typeface="Osaka" charset="0"/>
              </a:rPr>
              <a:t>(</a:t>
            </a:r>
            <a:r>
              <a:rPr lang="zh-CN" altLang="en-US" sz="3200" dirty="0">
                <a:solidFill>
                  <a:prstClr val="white"/>
                </a:solidFill>
                <a:latin typeface="Arial" charset="0"/>
                <a:ea typeface="Osaka" charset="0"/>
                <a:cs typeface="Osaka" charset="0"/>
              </a:rPr>
              <a:t>启</a:t>
            </a:r>
            <a:r>
              <a:rPr lang="en-US" altLang="zh-CN" sz="3200" dirty="0">
                <a:solidFill>
                  <a:prstClr val="white"/>
                </a:solidFill>
                <a:latin typeface="Arial" charset="0"/>
                <a:ea typeface="Osaka" charset="0"/>
                <a:cs typeface="Osaka" charset="0"/>
              </a:rPr>
              <a:t> 5:10)</a:t>
            </a:r>
            <a:r>
              <a:rPr lang="zh-CN" altLang="en-US" sz="3200" dirty="0">
                <a:solidFill>
                  <a:prstClr val="white"/>
                </a:solidFill>
                <a:latin typeface="Arial" charset="0"/>
                <a:ea typeface="Osaka" charset="0"/>
                <a:cs typeface="Osaka" charset="0"/>
              </a:rPr>
              <a:t>，并非在天堂如无千禧年派所声称的。</a:t>
            </a:r>
            <a:endParaRPr lang="en-US" altLang="zh-CN" sz="3200" dirty="0">
              <a:solidFill>
                <a:prstClr val="white"/>
              </a:solidFill>
              <a:latin typeface="Arial" charset="0"/>
              <a:ea typeface="Osaka" charset="0"/>
              <a:cs typeface="Osaka" charset="0"/>
            </a:endParaRPr>
          </a:p>
          <a:p>
            <a:pPr marL="342900" indent="-342900" defTabSz="914400" fontAlgn="base">
              <a:lnSpc>
                <a:spcPct val="90000"/>
              </a:lnSpc>
              <a:spcBef>
                <a:spcPct val="20000"/>
              </a:spcBef>
              <a:spcAft>
                <a:spcPct val="0"/>
              </a:spcAft>
              <a:buFontTx/>
              <a:buChar char="•"/>
            </a:pPr>
            <a:r>
              <a:rPr lang="zh-CN" altLang="en-US" sz="3200" dirty="0">
                <a:solidFill>
                  <a:prstClr val="white"/>
                </a:solidFill>
                <a:latin typeface="Arial" charset="0"/>
                <a:ea typeface="Osaka" charset="0"/>
                <a:cs typeface="Osaka" charset="0"/>
              </a:rPr>
              <a:t>以西结所看见的圣殿将是一个真实的圣殿</a:t>
            </a:r>
            <a:r>
              <a:rPr lang="en-US" altLang="zh-CN" sz="3200" dirty="0">
                <a:solidFill>
                  <a:prstClr val="white"/>
                </a:solidFill>
                <a:latin typeface="Arial" charset="0"/>
                <a:ea typeface="Osaka" charset="0"/>
                <a:cs typeface="Osaka" charset="0"/>
              </a:rPr>
              <a:t> (</a:t>
            </a:r>
            <a:r>
              <a:rPr lang="zh-CN" altLang="en-US" sz="3200" dirty="0">
                <a:solidFill>
                  <a:prstClr val="white"/>
                </a:solidFill>
                <a:latin typeface="Arial" charset="0"/>
                <a:ea typeface="Osaka" charset="0"/>
                <a:cs typeface="Osaka" charset="0"/>
              </a:rPr>
              <a:t>参考</a:t>
            </a:r>
            <a:r>
              <a:rPr lang="en-US" altLang="zh-CN" sz="3200" dirty="0">
                <a:solidFill>
                  <a:prstClr val="white"/>
                </a:solidFill>
                <a:latin typeface="Arial" charset="0"/>
                <a:ea typeface="Osaka" charset="0"/>
                <a:cs typeface="Osaka" charset="0"/>
              </a:rPr>
              <a:t> “Outline of End-Time Events,” </a:t>
            </a:r>
            <a:r>
              <a:rPr lang="zh-CN" altLang="en-US" sz="3200" dirty="0">
                <a:solidFill>
                  <a:prstClr val="white"/>
                </a:solidFill>
                <a:latin typeface="Arial" charset="0"/>
                <a:ea typeface="Osaka" charset="0"/>
                <a:cs typeface="Osaka" charset="0"/>
              </a:rPr>
              <a:t>末世论注解</a:t>
            </a:r>
            <a:r>
              <a:rPr lang="en-US" altLang="zh-CN" sz="3200" dirty="0">
                <a:solidFill>
                  <a:prstClr val="white"/>
                </a:solidFill>
                <a:latin typeface="Arial" charset="0"/>
                <a:ea typeface="Osaka" charset="0"/>
                <a:cs typeface="Osaka" charset="0"/>
              </a:rPr>
              <a:t>, 105-106)</a:t>
            </a:r>
            <a:r>
              <a:rPr lang="zh-CN" altLang="en-US" sz="3200" dirty="0">
                <a:solidFill>
                  <a:prstClr val="white"/>
                </a:solidFill>
                <a:latin typeface="Arial" charset="0"/>
                <a:ea typeface="Osaka" charset="0"/>
                <a:cs typeface="Osaka" charset="0"/>
              </a:rPr>
              <a:t>。</a:t>
            </a:r>
          </a:p>
          <a:p>
            <a:pPr marL="342900" indent="-342900" defTabSz="914400" fontAlgn="base">
              <a:lnSpc>
                <a:spcPct val="90000"/>
              </a:lnSpc>
              <a:spcBef>
                <a:spcPct val="20000"/>
              </a:spcBef>
              <a:spcAft>
                <a:spcPct val="0"/>
              </a:spcAft>
              <a:buFontTx/>
              <a:buChar char="•"/>
            </a:pPr>
            <a:r>
              <a:rPr lang="zh-CN" altLang="en-US" sz="3200" dirty="0">
                <a:solidFill>
                  <a:srgbClr val="FFFF00"/>
                </a:solidFill>
                <a:latin typeface="Arial" charset="0"/>
                <a:ea typeface="Osaka" charset="0"/>
                <a:cs typeface="Osaka" charset="0"/>
              </a:rPr>
              <a:t>时代论派最清楚地论证亚伯拉罕之约、巴勒斯坦地之约、大卫之约以及新约将来要一一实现。</a:t>
            </a:r>
            <a:r>
              <a:rPr lang="en-US" altLang="zh-CN" sz="3200" dirty="0">
                <a:solidFill>
                  <a:srgbClr val="FFFF00"/>
                </a:solidFill>
                <a:latin typeface="Arial" charset="0"/>
                <a:ea typeface="Osaka" charset="0"/>
                <a:cs typeface="Osaka" charset="0"/>
              </a:rPr>
              <a:t> </a:t>
            </a:r>
          </a:p>
          <a:p>
            <a:pPr marL="342900" indent="-342900" defTabSz="914400" fontAlgn="base">
              <a:lnSpc>
                <a:spcPct val="90000"/>
              </a:lnSpc>
              <a:spcBef>
                <a:spcPct val="20000"/>
              </a:spcBef>
              <a:spcAft>
                <a:spcPct val="0"/>
              </a:spcAft>
              <a:buFontTx/>
              <a:buChar char="•"/>
            </a:pPr>
            <a:r>
              <a:rPr lang="zh-CN" altLang="en-US" sz="3200" dirty="0">
                <a:solidFill>
                  <a:srgbClr val="FFFF00"/>
                </a:solidFill>
                <a:latin typeface="Times New Roman" charset="0"/>
                <a:ea typeface="Osaka" charset="0"/>
                <a:cs typeface="Osaka" charset="0"/>
              </a:rPr>
              <a:t>教会和以色列持续在圣经中引人关注</a:t>
            </a:r>
            <a:r>
              <a:rPr lang="zh-CN" altLang="en-US" sz="3600" dirty="0">
                <a:solidFill>
                  <a:srgbClr val="FFFF00"/>
                </a:solidFill>
                <a:latin typeface="Times New Roman" charset="0"/>
                <a:ea typeface="Osaka" charset="0"/>
                <a:cs typeface="Osaka" charset="0"/>
              </a:rPr>
              <a:t>。</a:t>
            </a:r>
            <a:endParaRPr lang="en-US" altLang="zh-CN" sz="3600" dirty="0">
              <a:solidFill>
                <a:srgbClr val="FFFF00"/>
              </a:solidFill>
              <a:latin typeface="Times New Roman" charset="0"/>
              <a:ea typeface="Osaka" charset="0"/>
              <a:cs typeface="Osaka" charset="0"/>
            </a:endParaRPr>
          </a:p>
        </p:txBody>
      </p:sp>
      <p:sp>
        <p:nvSpPr>
          <p:cNvPr id="6" name="Rectangle 2"/>
          <p:cNvSpPr txBox="1">
            <a:spLocks noChangeArrowheads="1"/>
          </p:cNvSpPr>
          <p:nvPr/>
        </p:nvSpPr>
        <p:spPr bwMode="auto">
          <a:xfrm>
            <a:off x="467544" y="116633"/>
            <a:ext cx="7990656" cy="13681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a:lstStyle>
          <a:p>
            <a:pPr defTabSz="914400" eaLnBrk="1" hangingPunct="1"/>
            <a:r>
              <a:rPr lang="zh-CN" altLang="en-US" dirty="0" smtClean="0">
                <a:solidFill>
                  <a:prstClr val="black"/>
                </a:solidFill>
                <a:latin typeface="Arial" charset="0"/>
                <a:ea typeface="Osaka" charset="0"/>
                <a:cs typeface="Osaka" charset="0"/>
              </a:rPr>
              <a:t>我</a:t>
            </a:r>
            <a:r>
              <a:rPr lang="zh-CN" altLang="en-US" dirty="0" smtClean="0">
                <a:solidFill>
                  <a:prstClr val="white"/>
                </a:solidFill>
                <a:latin typeface="Arial" charset="0"/>
                <a:ea typeface="Osaka" charset="0"/>
                <a:cs typeface="Osaka" charset="0"/>
              </a:rPr>
              <a:t>为什么是时代论</a:t>
            </a:r>
            <a:r>
              <a:rPr lang="zh-TW" altLang="en-US" dirty="0" smtClean="0">
                <a:solidFill>
                  <a:prstClr val="white"/>
                </a:solidFill>
                <a:latin typeface="Arial" charset="0"/>
                <a:ea typeface="Osaka" charset="0"/>
                <a:cs typeface="Osaka" charset="0"/>
              </a:rPr>
              <a:t>性</a:t>
            </a:r>
            <a:r>
              <a:rPr lang="en-US" altLang="zh-CN" dirty="0" smtClean="0">
                <a:solidFill>
                  <a:prstClr val="white"/>
                </a:solidFill>
                <a:latin typeface="Arial" charset="0"/>
                <a:ea typeface="Osaka" charset="0"/>
                <a:cs typeface="Osaka" charset="0"/>
              </a:rPr>
              <a:t>?</a:t>
            </a:r>
            <a:br>
              <a:rPr lang="en-US" altLang="zh-CN" dirty="0" smtClean="0">
                <a:solidFill>
                  <a:prstClr val="white"/>
                </a:solidFill>
                <a:latin typeface="Arial" charset="0"/>
                <a:ea typeface="Osaka" charset="0"/>
                <a:cs typeface="Osaka" charset="0"/>
              </a:rPr>
            </a:br>
            <a:r>
              <a:rPr lang="en-US" altLang="zh-TW" sz="3000" dirty="0" smtClean="0">
                <a:solidFill>
                  <a:prstClr val="white"/>
                </a:solidFill>
                <a:latin typeface="Arial" charset="0"/>
                <a:ea typeface="Osaka" charset="0"/>
                <a:cs typeface="Osaka" charset="0"/>
              </a:rPr>
              <a:t>(</a:t>
            </a:r>
            <a:r>
              <a:rPr lang="zh-TW" altLang="en-US" sz="3000" dirty="0" smtClean="0">
                <a:solidFill>
                  <a:prstClr val="white"/>
                </a:solidFill>
                <a:latin typeface="Arial" charset="0"/>
                <a:ea typeface="Osaka" charset="0"/>
                <a:cs typeface="Osaka" charset="0"/>
              </a:rPr>
              <a:t>怎樣分辨以色列和教會</a:t>
            </a:r>
            <a:r>
              <a:rPr lang="en-US" altLang="zh-TW" sz="3000" dirty="0" smtClean="0">
                <a:solidFill>
                  <a:prstClr val="white"/>
                </a:solidFill>
                <a:latin typeface="Arial" charset="0"/>
                <a:ea typeface="Osaka" charset="0"/>
                <a:cs typeface="Osaka" charset="0"/>
              </a:rPr>
              <a:t>)</a:t>
            </a:r>
            <a:endParaRPr lang="en-US" altLang="zh-CN" sz="3000" dirty="0">
              <a:solidFill>
                <a:prstClr val="white"/>
              </a:solidFill>
              <a:latin typeface="Arial" charset="0"/>
              <a:ea typeface="Osaka" charset="0"/>
              <a:cs typeface="Osaka" charset="0"/>
            </a:endParaRPr>
          </a:p>
        </p:txBody>
      </p:sp>
      <p:sp>
        <p:nvSpPr>
          <p:cNvPr id="711683" name="Text Box 4"/>
          <p:cNvSpPr txBox="1">
            <a:spLocks noChangeArrowheads="1"/>
          </p:cNvSpPr>
          <p:nvPr/>
        </p:nvSpPr>
        <p:spPr bwMode="auto">
          <a:xfrm>
            <a:off x="7997825" y="0"/>
            <a:ext cx="1146175" cy="457200"/>
          </a:xfrm>
          <a:prstGeom prst="rect">
            <a:avLst/>
          </a:prstGeom>
          <a:noFill/>
          <a:ln>
            <a:noFill/>
          </a:ln>
          <a:extLst/>
        </p:spPr>
        <p:txBody>
          <a:bodyPr wrap="none" lIns="90000" tIns="46800" rIns="90000" bIns="4680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fontAlgn="base">
              <a:spcBef>
                <a:spcPct val="0"/>
              </a:spcBef>
              <a:spcAft>
                <a:spcPct val="0"/>
              </a:spcAft>
            </a:pPr>
            <a:r>
              <a:rPr lang="en-US" altLang="zh-CN" sz="2400" b="1" dirty="0">
                <a:solidFill>
                  <a:srgbClr val="FFFFFF"/>
                </a:solidFill>
                <a:latin typeface="Arial" charset="0"/>
                <a:ea typeface="Osaka" charset="0"/>
                <a:cs typeface="Osaka" charset="0"/>
              </a:rPr>
              <a:t>155u-v</a:t>
            </a:r>
            <a:endParaRPr lang="en-US" altLang="zh-CN" sz="2400" b="1" dirty="0">
              <a:solidFill>
                <a:prstClr val="white"/>
              </a:solidFill>
              <a:latin typeface="Arial" charset="0"/>
              <a:ea typeface="Osaka" charset="0"/>
              <a:cs typeface="Osaka" charset="0"/>
            </a:endParaRPr>
          </a:p>
        </p:txBody>
      </p:sp>
    </p:spTree>
    <p:extLst>
      <p:ext uri="{BB962C8B-B14F-4D97-AF65-F5344CB8AC3E}">
        <p14:creationId xmlns:p14="http://schemas.microsoft.com/office/powerpoint/2010/main" val="13236469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7589">
                                            <p:txEl>
                                              <p:pRg st="0" end="0"/>
                                            </p:txEl>
                                          </p:spTgt>
                                        </p:tgtEl>
                                        <p:attrNameLst>
                                          <p:attrName>style.visibility</p:attrName>
                                        </p:attrNameLst>
                                      </p:cBhvr>
                                      <p:to>
                                        <p:strVal val="visible"/>
                                      </p:to>
                                    </p:set>
                                    <p:animEffect transition="in" filter="dissolve">
                                      <p:cBhvr>
                                        <p:cTn id="7" dur="500"/>
                                        <p:tgtEl>
                                          <p:spTgt spid="70758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07589">
                                            <p:txEl>
                                              <p:pRg st="1" end="1"/>
                                            </p:txEl>
                                          </p:spTgt>
                                        </p:tgtEl>
                                        <p:attrNameLst>
                                          <p:attrName>style.visibility</p:attrName>
                                        </p:attrNameLst>
                                      </p:cBhvr>
                                      <p:to>
                                        <p:strVal val="visible"/>
                                      </p:to>
                                    </p:set>
                                    <p:animEffect transition="in" filter="dissolve">
                                      <p:cBhvr>
                                        <p:cTn id="12" dur="500"/>
                                        <p:tgtEl>
                                          <p:spTgt spid="70758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07589">
                                            <p:txEl>
                                              <p:pRg st="2" end="2"/>
                                            </p:txEl>
                                          </p:spTgt>
                                        </p:tgtEl>
                                        <p:attrNameLst>
                                          <p:attrName>style.visibility</p:attrName>
                                        </p:attrNameLst>
                                      </p:cBhvr>
                                      <p:to>
                                        <p:strVal val="visible"/>
                                      </p:to>
                                    </p:set>
                                    <p:animEffect transition="in" filter="dissolve">
                                      <p:cBhvr>
                                        <p:cTn id="17" dur="500"/>
                                        <p:tgtEl>
                                          <p:spTgt spid="70758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07589">
                                            <p:txEl>
                                              <p:pRg st="3" end="3"/>
                                            </p:txEl>
                                          </p:spTgt>
                                        </p:tgtEl>
                                        <p:attrNameLst>
                                          <p:attrName>style.visibility</p:attrName>
                                        </p:attrNameLst>
                                      </p:cBhvr>
                                      <p:to>
                                        <p:strVal val="visible"/>
                                      </p:to>
                                    </p:set>
                                    <p:animEffect transition="in" filter="dissolve">
                                      <p:cBhvr>
                                        <p:cTn id="22" dur="500"/>
                                        <p:tgtEl>
                                          <p:spTgt spid="70758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07589">
                                            <p:txEl>
                                              <p:pRg st="4" end="4"/>
                                            </p:txEl>
                                          </p:spTgt>
                                        </p:tgtEl>
                                        <p:attrNameLst>
                                          <p:attrName>style.visibility</p:attrName>
                                        </p:attrNameLst>
                                      </p:cBhvr>
                                      <p:to>
                                        <p:strVal val="visible"/>
                                      </p:to>
                                    </p:set>
                                    <p:animEffect transition="in" filter="dissolve">
                                      <p:cBhvr>
                                        <p:cTn id="27" dur="500"/>
                                        <p:tgtEl>
                                          <p:spTgt spid="7075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58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6866" name="Picture 3" descr="Rev 19 horse-white-jesus.jpg"/>
          <p:cNvPicPr>
            <a:picLocks noChangeAspect="1"/>
          </p:cNvPicPr>
          <p:nvPr/>
        </p:nvPicPr>
        <p:blipFill>
          <a:blip r:embed="rId2">
            <a:extLst>
              <a:ext uri="{28A0092B-C50C-407E-A947-70E740481C1C}">
                <a14:useLocalDpi xmlns:a14="http://schemas.microsoft.com/office/drawing/2010/main" val="0"/>
              </a:ext>
            </a:extLst>
          </a:blip>
          <a:srcRect l="10434"/>
          <a:stretch>
            <a:fillRect/>
          </a:stretch>
        </p:blipFill>
        <p:spPr bwMode="auto">
          <a:xfrm>
            <a:off x="-79375" y="-26988"/>
            <a:ext cx="9259888"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7950" y="0"/>
            <a:ext cx="2592388" cy="2636838"/>
          </a:xfrm>
        </p:spPr>
        <p:txBody>
          <a:bodyPr/>
          <a:lstStyle/>
          <a:p>
            <a:pPr>
              <a:defRPr/>
            </a:pPr>
            <a:r>
              <a:rPr lang="zh-CN" altLang="en-US" b="1" dirty="0" smtClean="0">
                <a:effectLst>
                  <a:outerShdw blurRad="38100" dist="38100" dir="2700000" algn="tl">
                    <a:srgbClr val="000000">
                      <a:alpha val="43137"/>
                    </a:srgbClr>
                  </a:outerShdw>
                </a:effectLst>
              </a:rPr>
              <a:t>基督将赢得这场最后的战役</a:t>
            </a:r>
            <a:endParaRPr lang="en-US" b="1" dirty="0">
              <a:effectLst>
                <a:outerShdw blurRad="38100" dist="38100" dir="2700000" algn="tl">
                  <a:srgbClr val="000000">
                    <a:alpha val="43137"/>
                  </a:srgbClr>
                </a:outerShdw>
              </a:effectLst>
            </a:endParaRPr>
          </a:p>
        </p:txBody>
      </p:sp>
      <p:sp>
        <p:nvSpPr>
          <p:cNvPr id="676868" name="Text Box 1041"/>
          <p:cNvSpPr txBox="1">
            <a:spLocks noChangeArrowheads="1"/>
          </p:cNvSpPr>
          <p:nvPr/>
        </p:nvSpPr>
        <p:spPr bwMode="auto">
          <a:xfrm>
            <a:off x="8431213" y="28575"/>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fontAlgn="base">
              <a:spcBef>
                <a:spcPct val="0"/>
              </a:spcBef>
              <a:spcAft>
                <a:spcPct val="0"/>
              </a:spcAft>
            </a:pPr>
            <a:r>
              <a:rPr lang="en-US" b="1" smtClean="0">
                <a:solidFill>
                  <a:srgbClr val="FFFFFF"/>
                </a:solidFill>
                <a:latin typeface="Arial" charset="0"/>
                <a:cs typeface="Arial" charset="0"/>
              </a:rPr>
              <a:t>437</a:t>
            </a:r>
            <a:endParaRPr lang="en-US" b="1" smtClean="0">
              <a:solidFill>
                <a:srgbClr val="000000"/>
              </a:solidFill>
              <a:latin typeface="Arial" charset="0"/>
              <a:cs typeface="Arial" charset="0"/>
            </a:endParaRPr>
          </a:p>
        </p:txBody>
      </p:sp>
    </p:spTree>
    <p:extLst>
      <p:ext uri="{BB962C8B-B14F-4D97-AF65-F5344CB8AC3E}">
        <p14:creationId xmlns:p14="http://schemas.microsoft.com/office/powerpoint/2010/main" val="21952402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7" name="Rectangle 3"/>
          <p:cNvSpPr>
            <a:spLocks noChangeArrowheads="1"/>
          </p:cNvSpPr>
          <p:nvPr/>
        </p:nvSpPr>
        <p:spPr bwMode="auto">
          <a:xfrm>
            <a:off x="0" y="0"/>
            <a:ext cx="9144000" cy="6858000"/>
          </a:xfrm>
          <a:prstGeom prst="rect">
            <a:avLst/>
          </a:prstGeom>
          <a:solidFill>
            <a:schemeClr val="tx1"/>
          </a:solidFill>
          <a:ln w="9525">
            <a:solidFill>
              <a:schemeClr val="tx1"/>
            </a:solidFill>
            <a:round/>
            <a:headEnd/>
            <a:tailEnd type="stealth" w="lg" len="lg"/>
          </a:ln>
        </p:spPr>
        <p:txBody>
          <a:bodyPr lIns="90000" tIns="46800" rIns="90000" bIns="46800">
            <a:spAutoFit/>
          </a:bodyPr>
          <a:lstStyle/>
          <a:p>
            <a:pPr defTabSz="914400" eaLnBrk="0" fontAlgn="base" hangingPunct="0">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906242" name="Rectangle 2"/>
          <p:cNvSpPr>
            <a:spLocks noGrp="1" noChangeArrowheads="1"/>
          </p:cNvSpPr>
          <p:nvPr>
            <p:ph type="ctrTitle"/>
          </p:nvPr>
        </p:nvSpPr>
        <p:spPr>
          <a:xfrm>
            <a:off x="5508625" y="457200"/>
            <a:ext cx="3635375" cy="3810000"/>
          </a:xfrm>
          <a:effectLst>
            <a:outerShdw blurRad="63500" dist="35921" dir="2700000" algn="ctr" rotWithShape="0">
              <a:schemeClr val="tx2">
                <a:alpha val="74998"/>
              </a:schemeClr>
            </a:outerShdw>
          </a:effectLst>
        </p:spPr>
        <p:txBody>
          <a:bodyPr/>
          <a:lstStyle/>
          <a:p>
            <a:pPr>
              <a:defRPr/>
            </a:pPr>
            <a:r>
              <a:rPr lang="zh-CN" altLang="en-US" sz="3600" b="1" dirty="0">
                <a:solidFill>
                  <a:srgbClr val="FFFFFF"/>
                </a:solidFill>
                <a:latin typeface="SimSun" pitchFamily="2" charset="-122"/>
                <a:ea typeface="SimSun" pitchFamily="2" charset="-122"/>
              </a:rPr>
              <a:t>“我又看见一个白色的大宝座</a:t>
            </a:r>
            <a:r>
              <a:rPr lang="zh-CN" altLang="en-US" sz="3600" dirty="0">
                <a:solidFill>
                  <a:srgbClr val="FFFFFF"/>
                </a:solidFill>
                <a:latin typeface="SimSun" pitchFamily="2" charset="-122"/>
                <a:ea typeface="SimSun" pitchFamily="2" charset="-122"/>
              </a:rPr>
              <a:t> </a:t>
            </a:r>
            <a:r>
              <a:rPr lang="en-US" altLang="zh-CN" sz="3600" b="1" dirty="0">
                <a:solidFill>
                  <a:srgbClr val="FFFFFF"/>
                </a:solidFill>
                <a:latin typeface="SimSun" pitchFamily="2" charset="-122"/>
                <a:ea typeface="SimSun" pitchFamily="2" charset="-122"/>
              </a:rPr>
              <a:t>…” </a:t>
            </a:r>
            <a:br>
              <a:rPr lang="en-US" altLang="zh-CN" sz="3600" b="1" dirty="0">
                <a:solidFill>
                  <a:srgbClr val="FFFFFF"/>
                </a:solidFill>
                <a:latin typeface="SimSun" pitchFamily="2" charset="-122"/>
                <a:ea typeface="SimSun" pitchFamily="2" charset="-122"/>
              </a:rPr>
            </a:br>
            <a:r>
              <a:rPr lang="en-US" altLang="zh-CN" sz="4000" b="1" dirty="0">
                <a:solidFill>
                  <a:srgbClr val="FFFFFF"/>
                </a:solidFill>
                <a:latin typeface="SimSun" pitchFamily="2" charset="-122"/>
                <a:ea typeface="SimSun" pitchFamily="2" charset="-122"/>
              </a:rPr>
              <a:t>(20:11)</a:t>
            </a:r>
            <a:endParaRPr lang="en-US" dirty="0">
              <a:solidFill>
                <a:schemeClr val="bg1"/>
              </a:solidFill>
              <a:latin typeface="Times New Roman" charset="0"/>
              <a:ea typeface="ＭＳ Ｐゴシック" charset="0"/>
              <a:cs typeface="ＭＳ Ｐゴシック" charset="0"/>
            </a:endParaRPr>
          </a:p>
        </p:txBody>
      </p:sp>
      <p:pic>
        <p:nvPicPr>
          <p:cNvPr id="1278979" name="Picture 1" descr="Rev 20.14 Big_Throne1.247160053_st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13" y="7938"/>
            <a:ext cx="5476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8171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1" descr="31 The Books Are Open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6538"/>
            <a:ext cx="9144000" cy="709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59" name="Rectangle 3"/>
          <p:cNvSpPr>
            <a:spLocks noGrp="1" noChangeArrowheads="1"/>
          </p:cNvSpPr>
          <p:nvPr>
            <p:ph type="title"/>
          </p:nvPr>
        </p:nvSpPr>
        <p:spPr>
          <a:xfrm>
            <a:off x="5181600" y="1066800"/>
            <a:ext cx="3962400" cy="2057400"/>
          </a:xfrm>
          <a:effectLst>
            <a:outerShdw blurRad="63500" dist="107763" dir="2700000" algn="ctr" rotWithShape="0">
              <a:srgbClr val="000000">
                <a:alpha val="74998"/>
              </a:srgbClr>
            </a:outerShdw>
          </a:effectLst>
          <a:extLst/>
        </p:spPr>
        <p:txBody>
          <a:bodyPr/>
          <a:lstStyle/>
          <a:p>
            <a:pPr eaLnBrk="1" hangingPunct="1">
              <a:defRPr/>
            </a:pPr>
            <a:r>
              <a:rPr lang="zh-TW" altLang="en-US" sz="4000" dirty="0">
                <a:latin typeface="Arial" charset="0"/>
                <a:ea typeface="ＭＳ Ｐゴシック" charset="0"/>
              </a:rPr>
              <a:t>这书</a:t>
            </a:r>
            <a:br>
              <a:rPr lang="zh-TW" altLang="en-US" sz="4000" dirty="0">
                <a:latin typeface="Arial" charset="0"/>
                <a:ea typeface="ＭＳ Ｐゴシック" charset="0"/>
              </a:rPr>
            </a:br>
            <a:r>
              <a:rPr lang="en-US" altLang="zh-TW" sz="4000" dirty="0">
                <a:latin typeface="Arial" charset="0"/>
                <a:ea typeface="ＭＳ Ｐゴシック" charset="0"/>
              </a:rPr>
              <a:t>(20:12)</a:t>
            </a:r>
            <a:endParaRPr lang="en-US" dirty="0">
              <a:latin typeface="Arial" charset="0"/>
              <a:ea typeface="ＭＳ Ｐゴシック" charset="0"/>
            </a:endParaRPr>
          </a:p>
        </p:txBody>
      </p:sp>
      <p:sp>
        <p:nvSpPr>
          <p:cNvPr id="4" name="Rectangle 2"/>
          <p:cNvSpPr txBox="1">
            <a:spLocks noChangeArrowheads="1"/>
          </p:cNvSpPr>
          <p:nvPr/>
        </p:nvSpPr>
        <p:spPr bwMode="auto">
          <a:xfrm>
            <a:off x="3095625" y="6524625"/>
            <a:ext cx="29162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Arial"/>
                <a:ea typeface="ＭＳ Ｐゴシック"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pPr algn="l" defTabSz="914400" eaLnBrk="1" hangingPunct="1">
              <a:defRPr/>
            </a:pPr>
            <a:r>
              <a:rPr lang="en-US" sz="1100" b="1" dirty="0" smtClean="0">
                <a:solidFill>
                  <a:srgbClr val="FF0000"/>
                </a:solidFill>
                <a:effectLst>
                  <a:outerShdw blurRad="38100" dist="38100" dir="2700000" algn="tl">
                    <a:srgbClr val="000000">
                      <a:alpha val="43137"/>
                    </a:srgbClr>
                  </a:outerShdw>
                </a:effectLst>
                <a:latin typeface="Arial" charset="0"/>
                <a:ea typeface="ＭＳ Ｐゴシック" charset="0"/>
                <a:cs typeface="ＭＳ Ｐゴシック" charset="0"/>
              </a:rPr>
              <a:t>Used with permission</a:t>
            </a:r>
            <a:endParaRPr lang="en-US" sz="1100" b="1" dirty="0">
              <a:solidFill>
                <a:srgbClr val="FF0000"/>
              </a:solidFill>
              <a:effectLst>
                <a:outerShdw blurRad="38100" dist="38100" dir="2700000" algn="tl">
                  <a:srgbClr val="000000">
                    <a:alpha val="43137"/>
                  </a:srgbClr>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5163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dt" sz="quarter" idx="10"/>
          </p:nvPr>
        </p:nvSpPr>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endParaRPr lang="en-US" sz="1400">
              <a:solidFill>
                <a:srgbClr val="FFFFFF"/>
              </a:solidFill>
              <a:latin typeface="Tahoma" charset="0"/>
            </a:endParaRPr>
          </a:p>
        </p:txBody>
      </p:sp>
      <p:sp>
        <p:nvSpPr>
          <p:cNvPr id="8" name="Rectangle 5"/>
          <p:cNvSpPr>
            <a:spLocks noGrp="1" noChangeArrowheads="1"/>
          </p:cNvSpPr>
          <p:nvPr>
            <p:ph type="ftr" sz="quarter" idx="11"/>
          </p:nvPr>
        </p:nvSpPr>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endParaRPr lang="en-US" sz="1400">
              <a:solidFill>
                <a:srgbClr val="FFFFFF"/>
              </a:solidFill>
              <a:latin typeface="Tahoma" charset="0"/>
            </a:endParaRPr>
          </a:p>
        </p:txBody>
      </p:sp>
      <p:pic>
        <p:nvPicPr>
          <p:cNvPr id="67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164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23" name="Rectangle 3"/>
          <p:cNvSpPr>
            <a:spLocks noGrp="1" noChangeArrowheads="1"/>
          </p:cNvSpPr>
          <p:nvPr>
            <p:ph type="subTitle" idx="1"/>
          </p:nvPr>
        </p:nvSpPr>
        <p:spPr>
          <a:xfrm>
            <a:off x="6172200" y="3124200"/>
            <a:ext cx="2971800" cy="2286000"/>
          </a:xfrm>
          <a:effectLst>
            <a:outerShdw blurRad="25400" dist="25399" dir="2700000" algn="ctr" rotWithShape="0">
              <a:schemeClr val="bg1">
                <a:alpha val="99962"/>
              </a:schemeClr>
            </a:outerShdw>
          </a:effectLst>
        </p:spPr>
        <p:txBody>
          <a:bodyPr/>
          <a:lstStyle/>
          <a:p>
            <a:pPr eaLnBrk="1" hangingPunct="1">
              <a:buFont typeface="Monotype Sorts" charset="0"/>
              <a:buNone/>
            </a:pPr>
            <a:r>
              <a:rPr lang="zh-CN" altLang="en-US" sz="3200" b="1">
                <a:effectLst>
                  <a:outerShdw blurRad="38100" dist="38100" dir="2700000" algn="tl">
                    <a:srgbClr val="336699"/>
                  </a:outerShdw>
                </a:effectLst>
                <a:latin typeface="Tahoma" charset="0"/>
                <a:ea typeface="ＭＳ Ｐゴシック" charset="0"/>
                <a:cs typeface="ＭＳ Ｐゴシック" charset="0"/>
              </a:rPr>
              <a:t>是有一个一般的判断是由米开朗基罗所描述</a:t>
            </a:r>
            <a:r>
              <a:rPr lang="en-US" sz="3200" b="1" i="1">
                <a:effectLst>
                  <a:outerShdw blurRad="38100" dist="38100" dir="2700000" algn="tl">
                    <a:srgbClr val="336699"/>
                  </a:outerShdw>
                </a:effectLst>
                <a:latin typeface="Tahoma" charset="0"/>
                <a:ea typeface="ＭＳ Ｐゴシック" charset="0"/>
                <a:cs typeface="ＭＳ Ｐゴシック" charset="0"/>
              </a:rPr>
              <a:t>?</a:t>
            </a:r>
          </a:p>
        </p:txBody>
      </p:sp>
      <p:sp>
        <p:nvSpPr>
          <p:cNvPr id="286722" name="Rectangle 2"/>
          <p:cNvSpPr>
            <a:spLocks noGrp="1" noChangeArrowheads="1"/>
          </p:cNvSpPr>
          <p:nvPr>
            <p:ph type="ctrTitle"/>
          </p:nvPr>
        </p:nvSpPr>
        <p:spPr>
          <a:xfrm>
            <a:off x="5943600" y="914400"/>
            <a:ext cx="3200400" cy="1143000"/>
          </a:xfrm>
          <a:effectLst>
            <a:outerShdw blurRad="25400" dist="25399" dir="2700000" algn="ctr" rotWithShape="0">
              <a:schemeClr val="bg1">
                <a:alpha val="99962"/>
              </a:schemeClr>
            </a:outerShdw>
          </a:effectLst>
        </p:spPr>
        <p:txBody>
          <a:bodyPr/>
          <a:lstStyle/>
          <a:p>
            <a:pPr eaLnBrk="1" hangingPunct="1">
              <a:defRPr/>
            </a:pPr>
            <a:r>
              <a:rPr lang="zh-CN" altLang="en-US" sz="4800" b="1" dirty="0" smtClean="0">
                <a:effectLst>
                  <a:outerShdw blurRad="38100" dist="38100" dir="2700000" algn="tl">
                    <a:srgbClr val="000000">
                      <a:alpha val="43137"/>
                    </a:srgbClr>
                  </a:outerShdw>
                </a:effectLst>
              </a:rPr>
              <a:t>终审判决</a:t>
            </a:r>
            <a:endParaRPr lang="en-US" sz="4800" b="1" dirty="0">
              <a:effectLst>
                <a:outerShdw blurRad="38100" dist="38100" dir="2700000" algn="tl">
                  <a:srgbClr val="000000">
                    <a:alpha val="43137"/>
                  </a:srgbClr>
                </a:outerShdw>
              </a:effectLst>
            </a:endParaRPr>
          </a:p>
        </p:txBody>
      </p:sp>
      <p:sp>
        <p:nvSpPr>
          <p:cNvPr id="679943" name="Text Box 5"/>
          <p:cNvSpPr txBox="1">
            <a:spLocks noChangeArrowheads="1"/>
          </p:cNvSpPr>
          <p:nvPr/>
        </p:nvSpPr>
        <p:spPr bwMode="auto">
          <a:xfrm>
            <a:off x="6926263" y="6415088"/>
            <a:ext cx="2005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fontAlgn="base">
              <a:spcBef>
                <a:spcPct val="50000"/>
              </a:spcBef>
              <a:spcAft>
                <a:spcPct val="0"/>
              </a:spcAft>
            </a:pPr>
            <a:r>
              <a:rPr lang="zh-CN" altLang="en-US" sz="1800" smtClean="0">
                <a:solidFill>
                  <a:srgbClr val="FFFFFF"/>
                </a:solidFill>
              </a:rPr>
              <a:t>西斯廷教堂，</a:t>
            </a:r>
            <a:r>
              <a:rPr lang="en-US" sz="1800" smtClean="0">
                <a:solidFill>
                  <a:srgbClr val="FFFFFF"/>
                </a:solidFill>
                <a:latin typeface="Arial" charset="0"/>
              </a:rPr>
              <a:t>1541</a:t>
            </a:r>
          </a:p>
        </p:txBody>
      </p:sp>
      <p:sp>
        <p:nvSpPr>
          <p:cNvPr id="286726" name="Text Box 6"/>
          <p:cNvSpPr txBox="1">
            <a:spLocks noChangeArrowheads="1"/>
          </p:cNvSpPr>
          <p:nvPr/>
        </p:nvSpPr>
        <p:spPr bwMode="auto">
          <a:xfrm>
            <a:off x="8404225" y="76200"/>
            <a:ext cx="698500" cy="461963"/>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fontAlgn="base">
              <a:spcBef>
                <a:spcPct val="50000"/>
              </a:spcBef>
              <a:spcAft>
                <a:spcPct val="0"/>
              </a:spcAft>
            </a:pPr>
            <a:r>
              <a:rPr lang="en-US" b="1" smtClean="0">
                <a:solidFill>
                  <a:srgbClr val="FFFFFF"/>
                </a:solidFill>
                <a:latin typeface="Arial" charset="0"/>
              </a:rPr>
              <a:t>439</a:t>
            </a:r>
            <a:endParaRPr lang="en-US" sz="1800" smtClean="0">
              <a:solidFill>
                <a:srgbClr val="FFFFFF"/>
              </a:solidFill>
              <a:latin typeface="Arial" charset="0"/>
            </a:endParaRPr>
          </a:p>
        </p:txBody>
      </p:sp>
    </p:spTree>
    <p:extLst>
      <p:ext uri="{BB962C8B-B14F-4D97-AF65-F5344CB8AC3E}">
        <p14:creationId xmlns:p14="http://schemas.microsoft.com/office/powerpoint/2010/main" val="9856617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0962" name="Rectangle 7"/>
          <p:cNvSpPr>
            <a:spLocks noChangeArrowheads="1"/>
          </p:cNvSpPr>
          <p:nvPr/>
        </p:nvSpPr>
        <p:spPr bwMode="auto">
          <a:xfrm>
            <a:off x="0" y="0"/>
            <a:ext cx="9144000" cy="6858000"/>
          </a:xfrm>
          <a:prstGeom prst="rect">
            <a:avLst/>
          </a:prstGeom>
          <a:solidFill>
            <a:srgbClr val="F7F7F7"/>
          </a:solidFill>
          <a:ln w="9525">
            <a:solidFill>
              <a:schemeClr val="tx1"/>
            </a:solidFill>
            <a:round/>
            <a:headEnd/>
            <a:tailEnd/>
          </a:ln>
        </p:spPr>
        <p:txBody>
          <a:bodyPr wrap="none"/>
          <a:lstStyle/>
          <a:p>
            <a:pPr defTabSz="914400" eaLnBrk="0" fontAlgn="base" hangingPunct="0">
              <a:spcBef>
                <a:spcPct val="0"/>
              </a:spcBef>
              <a:spcAft>
                <a:spcPct val="0"/>
              </a:spcAft>
            </a:pPr>
            <a:endParaRPr lang="en-US" smtClean="0">
              <a:solidFill>
                <a:srgbClr val="000000"/>
              </a:solidFill>
              <a:latin typeface="Arial" charset="0"/>
              <a:ea typeface="Osaka" charset="0"/>
              <a:cs typeface="Osaka" charset="0"/>
            </a:endParaRPr>
          </a:p>
        </p:txBody>
      </p:sp>
      <p:pic>
        <p:nvPicPr>
          <p:cNvPr id="680963" name="Picture 6" descr="TIJudgmen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205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0964" name="Rectangle 3"/>
          <p:cNvSpPr>
            <a:spLocks noGrp="1" noChangeArrowheads="1"/>
          </p:cNvSpPr>
          <p:nvPr>
            <p:ph type="ctrTitle"/>
          </p:nvPr>
        </p:nvSpPr>
        <p:spPr>
          <a:xfrm>
            <a:off x="0" y="152400"/>
            <a:ext cx="8766175" cy="3276600"/>
          </a:xfrm>
        </p:spPr>
        <p:txBody>
          <a:bodyPr/>
          <a:lstStyle/>
          <a:p>
            <a:r>
              <a:rPr lang="zh-CN" sz="4800" b="1">
                <a:solidFill>
                  <a:srgbClr val="FF0000"/>
                </a:solidFill>
                <a:effectLst>
                  <a:outerShdw blurRad="38100" dist="38100" dir="2700000" algn="tl">
                    <a:srgbClr val="FFFFFF"/>
                  </a:outerShdw>
                </a:effectLst>
                <a:latin typeface="Times New Roman" charset="0"/>
              </a:rPr>
              <a:t>然而，圣经预言七更未来的判断</a:t>
            </a:r>
            <a:r>
              <a:rPr lang="zh-CN" sz="4800">
                <a:latin typeface="Times New Roman" charset="0"/>
              </a:rPr>
              <a:t>...</a:t>
            </a:r>
            <a:endParaRPr lang="en-US" sz="4800" b="1">
              <a:solidFill>
                <a:srgbClr val="CC0000"/>
              </a:solidFill>
              <a:latin typeface="acme secret agent" charset="0"/>
            </a:endParaRPr>
          </a:p>
        </p:txBody>
      </p:sp>
      <p:sp>
        <p:nvSpPr>
          <p:cNvPr id="308228" name="WordArt 4"/>
          <p:cNvSpPr>
            <a:spLocks noChangeArrowheads="1" noChangeShapeType="1" noTextEdit="1"/>
          </p:cNvSpPr>
          <p:nvPr/>
        </p:nvSpPr>
        <p:spPr bwMode="auto">
          <a:xfrm>
            <a:off x="5181600" y="5562600"/>
            <a:ext cx="3429000" cy="9477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DoubleWave1">
              <a:avLst>
                <a:gd name="adj1" fmla="val 6500"/>
                <a:gd name="adj2" fmla="val 0"/>
              </a:avLst>
            </a:prstTxWarp>
          </a:bodyPr>
          <a:lstStyle/>
          <a:p>
            <a:pPr algn="ctr" defTabSz="914400" fontAlgn="base">
              <a:spcBef>
                <a:spcPct val="0"/>
              </a:spcBef>
              <a:spcAft>
                <a:spcPct val="0"/>
              </a:spcAft>
            </a:pPr>
            <a:r>
              <a:rPr lang="zh-TW" altLang="en-US" sz="3600" b="1" kern="10" smtClean="0">
                <a:solidFill>
                  <a:srgbClr val="0066FF"/>
                </a:solidFill>
                <a:effectLst>
                  <a:outerShdw blurRad="63500" dist="38100" dir="2700000" algn="tl" rotWithShape="0">
                    <a:srgbClr val="000000">
                      <a:alpha val="43137"/>
                    </a:srgbClr>
                  </a:outerShdw>
                </a:effectLst>
                <a:latin typeface="ＭＳ Ｐゴシック"/>
                <a:ea typeface="ＭＳ Ｐゴシック"/>
                <a:cs typeface="ＭＳ Ｐゴシック"/>
              </a:rPr>
              <a:t>听起来很奇怪吗？</a:t>
            </a:r>
            <a:endParaRPr lang="en-US" sz="3600" b="1" kern="10" smtClean="0">
              <a:solidFill>
                <a:srgbClr val="0066FF"/>
              </a:solidFill>
              <a:effectLst>
                <a:outerShdw blurRad="63500" dist="38100" dir="2700000" algn="tl" rotWithShape="0">
                  <a:srgbClr val="000000">
                    <a:alpha val="43137"/>
                  </a:srgbClr>
                </a:outerShdw>
              </a:effectLst>
              <a:latin typeface="ＭＳ Ｐゴシック"/>
              <a:ea typeface="ＭＳ Ｐゴシック"/>
              <a:cs typeface="ＭＳ Ｐゴシック"/>
            </a:endParaRPr>
          </a:p>
        </p:txBody>
      </p:sp>
      <p:sp>
        <p:nvSpPr>
          <p:cNvPr id="7" name="Text Box 6"/>
          <p:cNvSpPr txBox="1">
            <a:spLocks noChangeArrowheads="1"/>
          </p:cNvSpPr>
          <p:nvPr/>
        </p:nvSpPr>
        <p:spPr bwMode="auto">
          <a:xfrm>
            <a:off x="8404225" y="76200"/>
            <a:ext cx="698500" cy="461963"/>
          </a:xfrm>
          <a:prstGeom prst="rect">
            <a:avLst/>
          </a:prstGeom>
          <a:noFill/>
          <a:ln w="9525">
            <a:noFill/>
            <a:miter lim="800000"/>
            <a:headEnd/>
            <a:tailEnd/>
          </a:ln>
          <a:effectLst>
            <a:outerShdw blurRad="63500" dist="35921" dir="2700000" algn="ctr" rotWithShape="0">
              <a:schemeClr val="bg1">
                <a:alpha val="74998"/>
              </a:schemeClr>
            </a:outerShdw>
          </a:effec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fontAlgn="base">
              <a:spcBef>
                <a:spcPct val="50000"/>
              </a:spcBef>
              <a:spcAft>
                <a:spcPct val="0"/>
              </a:spcAft>
            </a:pPr>
            <a:r>
              <a:rPr lang="en-US" b="1" smtClean="0">
                <a:solidFill>
                  <a:srgbClr val="FF0000"/>
                </a:solidFill>
                <a:latin typeface="Arial" charset="0"/>
              </a:rPr>
              <a:t>439</a:t>
            </a:r>
            <a:endParaRPr lang="en-US" sz="1800" smtClean="0">
              <a:solidFill>
                <a:srgbClr val="FF0000"/>
              </a:solidFill>
              <a:latin typeface="Arial" charset="0"/>
            </a:endParaRPr>
          </a:p>
        </p:txBody>
      </p:sp>
    </p:spTree>
    <p:extLst>
      <p:ext uri="{BB962C8B-B14F-4D97-AF65-F5344CB8AC3E}">
        <p14:creationId xmlns:p14="http://schemas.microsoft.com/office/powerpoint/2010/main" val="36688770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8228"/>
                                        </p:tgtEl>
                                        <p:attrNameLst>
                                          <p:attrName>style.visibility</p:attrName>
                                        </p:attrNameLst>
                                      </p:cBhvr>
                                      <p:to>
                                        <p:strVal val="visible"/>
                                      </p:to>
                                    </p:set>
                                    <p:animEffect transition="in" filter="circle(in)">
                                      <p:cBhvr>
                                        <p:cTn id="7" dur="2000"/>
                                        <p:tgtEl>
                                          <p:spTgt spid="308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s>
            <a:gs pos="100000">
              <a:srgbClr val="CCCCFF"/>
            </a:gs>
          </a:gsLst>
          <a:lin ang="2700000" scaled="1"/>
        </a:gradFill>
        <a:effectLst/>
      </p:bgPr>
    </p:bg>
    <p:spTree>
      <p:nvGrpSpPr>
        <p:cNvPr id="1" name=""/>
        <p:cNvGrpSpPr/>
        <p:nvPr/>
      </p:nvGrpSpPr>
      <p:grpSpPr>
        <a:xfrm>
          <a:off x="0" y="0"/>
          <a:ext cx="0" cy="0"/>
          <a:chOff x="0" y="0"/>
          <a:chExt cx="0" cy="0"/>
        </a:xfrm>
      </p:grpSpPr>
      <p:sp>
        <p:nvSpPr>
          <p:cNvPr id="681986" name="Rectangle 2"/>
          <p:cNvSpPr>
            <a:spLocks noChangeArrowheads="1"/>
          </p:cNvSpPr>
          <p:nvPr/>
        </p:nvSpPr>
        <p:spPr bwMode="auto">
          <a:xfrm>
            <a:off x="0" y="247650"/>
            <a:ext cx="9144000" cy="590550"/>
          </a:xfrm>
          <a:prstGeom prst="rect">
            <a:avLst/>
          </a:prstGeom>
          <a:solidFill>
            <a:srgbClr val="FFFFFF">
              <a:alpha val="5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4400" eaLnBrk="0" fontAlgn="base" hangingPunct="0">
              <a:spcBef>
                <a:spcPct val="0"/>
              </a:spcBef>
              <a:spcAft>
                <a:spcPct val="0"/>
              </a:spcAft>
            </a:pPr>
            <a:endParaRPr lang="en-US" smtClean="0">
              <a:solidFill>
                <a:srgbClr val="000000"/>
              </a:solidFill>
              <a:latin typeface="Arial" charset="0"/>
              <a:ea typeface="Osaka" charset="0"/>
              <a:cs typeface="Osaka" charset="0"/>
            </a:endParaRPr>
          </a:p>
        </p:txBody>
      </p:sp>
      <p:grpSp>
        <p:nvGrpSpPr>
          <p:cNvPr id="681987" name="Group 3"/>
          <p:cNvGrpSpPr>
            <a:grpSpLocks/>
          </p:cNvGrpSpPr>
          <p:nvPr/>
        </p:nvGrpSpPr>
        <p:grpSpPr bwMode="auto">
          <a:xfrm>
            <a:off x="254000" y="2019300"/>
            <a:ext cx="693738" cy="1466850"/>
            <a:chOff x="648" y="1860"/>
            <a:chExt cx="492" cy="924"/>
          </a:xfrm>
        </p:grpSpPr>
        <p:sp>
          <p:nvSpPr>
            <p:cNvPr id="682011" name="Line 4"/>
            <p:cNvSpPr>
              <a:spLocks noChangeShapeType="1"/>
            </p:cNvSpPr>
            <p:nvPr/>
          </p:nvSpPr>
          <p:spPr bwMode="auto">
            <a:xfrm>
              <a:off x="900" y="1860"/>
              <a:ext cx="0" cy="924"/>
            </a:xfrm>
            <a:prstGeom prst="line">
              <a:avLst/>
            </a:prstGeom>
            <a:noFill/>
            <a:ln w="57150">
              <a:solidFill>
                <a:srgbClr val="663300"/>
              </a:solidFill>
              <a:round/>
              <a:headEnd/>
              <a:tailEnd/>
            </a:ln>
            <a:extLst>
              <a:ext uri="{909E8E84-426E-40dd-AFC4-6F175D3DCCD1}">
                <a14:hiddenFill xmlns:a14="http://schemas.microsoft.com/office/drawing/2010/main">
                  <a:noFill/>
                </a14:hiddenFill>
              </a:ext>
            </a:extLst>
          </p:spPr>
          <p:txBody>
            <a:bodyPr>
              <a:spAutoFit/>
            </a:bodyPr>
            <a:lstStyle/>
            <a:p>
              <a:pPr defTabSz="914400" fontAlgn="base">
                <a:spcBef>
                  <a:spcPct val="0"/>
                </a:spcBef>
                <a:spcAft>
                  <a:spcPct val="0"/>
                </a:spcAft>
              </a:pPr>
              <a:endParaRPr lang="en-US" sz="2400" smtClean="0">
                <a:solidFill>
                  <a:srgbClr val="000000"/>
                </a:solidFill>
                <a:latin typeface="Comic Sans MS" charset="0"/>
                <a:ea typeface="ＭＳ Ｐゴシック" charset="0"/>
                <a:cs typeface="ＭＳ Ｐゴシック" charset="0"/>
              </a:endParaRPr>
            </a:p>
          </p:txBody>
        </p:sp>
        <p:sp>
          <p:nvSpPr>
            <p:cNvPr id="682012" name="Line 5"/>
            <p:cNvSpPr>
              <a:spLocks noChangeShapeType="1"/>
            </p:cNvSpPr>
            <p:nvPr/>
          </p:nvSpPr>
          <p:spPr bwMode="auto">
            <a:xfrm>
              <a:off x="648" y="2100"/>
              <a:ext cx="492" cy="0"/>
            </a:xfrm>
            <a:prstGeom prst="line">
              <a:avLst/>
            </a:prstGeom>
            <a:noFill/>
            <a:ln w="57150">
              <a:solidFill>
                <a:srgbClr val="663300"/>
              </a:solidFill>
              <a:round/>
              <a:headEnd/>
              <a:tailEnd/>
            </a:ln>
            <a:extLst>
              <a:ext uri="{909E8E84-426E-40dd-AFC4-6F175D3DCCD1}">
                <a14:hiddenFill xmlns:a14="http://schemas.microsoft.com/office/drawing/2010/main">
                  <a:noFill/>
                </a14:hiddenFill>
              </a:ext>
            </a:extLst>
          </p:spPr>
          <p:txBody>
            <a:bodyPr>
              <a:spAutoFit/>
            </a:bodyPr>
            <a:lstStyle/>
            <a:p>
              <a:pPr defTabSz="914400" fontAlgn="base">
                <a:spcBef>
                  <a:spcPct val="0"/>
                </a:spcBef>
                <a:spcAft>
                  <a:spcPct val="0"/>
                </a:spcAft>
              </a:pPr>
              <a:endParaRPr lang="en-US" sz="2400" smtClean="0">
                <a:solidFill>
                  <a:srgbClr val="000000"/>
                </a:solidFill>
                <a:latin typeface="Comic Sans MS" charset="0"/>
                <a:ea typeface="ＭＳ Ｐゴシック" charset="0"/>
                <a:cs typeface="ＭＳ Ｐゴシック" charset="0"/>
              </a:endParaRPr>
            </a:p>
          </p:txBody>
        </p:sp>
      </p:grpSp>
      <p:sp>
        <p:nvSpPr>
          <p:cNvPr id="681988" name="Text Box 6"/>
          <p:cNvSpPr txBox="1">
            <a:spLocks noChangeArrowheads="1"/>
          </p:cNvSpPr>
          <p:nvPr/>
        </p:nvSpPr>
        <p:spPr bwMode="auto">
          <a:xfrm>
            <a:off x="887413" y="3567113"/>
            <a:ext cx="1622425" cy="523875"/>
          </a:xfrm>
          <a:prstGeom prst="rect">
            <a:avLst/>
          </a:prstGeom>
          <a:solidFill>
            <a:srgbClr val="FF9900"/>
          </a:solidFill>
          <a:ln w="9525">
            <a:noFill/>
            <a:miter lim="800000"/>
            <a:headEnd/>
            <a:tailEnd/>
          </a:ln>
        </p:spPr>
        <p:txBody>
          <a:bodyPr wrap="none">
            <a:spAutoFit/>
          </a:bodyPr>
          <a:lstStyle/>
          <a:p>
            <a:pPr algn="ctr" defTabSz="914400" fontAlgn="base">
              <a:spcBef>
                <a:spcPct val="0"/>
              </a:spcBef>
              <a:spcAft>
                <a:spcPct val="0"/>
              </a:spcAft>
              <a:defRPr/>
            </a:pPr>
            <a:r>
              <a:rPr lang="zh-CN" altLang="en-US" sz="2800" b="1" dirty="0">
                <a:solidFill>
                  <a:srgbClr val="000000"/>
                </a:solidFill>
                <a:effectLst>
                  <a:outerShdw blurRad="38100" dist="38100" dir="2700000" algn="tl">
                    <a:srgbClr val="000000">
                      <a:alpha val="43137"/>
                    </a:srgbClr>
                  </a:outerShdw>
                </a:effectLst>
                <a:latin typeface="Comic Sans MS" pitchFamily="66" charset="0"/>
                <a:ea typeface="ＭＳ Ｐゴシック" pitchFamily="34" charset="-128"/>
                <a:cs typeface="ＭＳ Ｐゴシック" charset="0"/>
              </a:rPr>
              <a:t>教会时代</a:t>
            </a:r>
            <a:endParaRPr lang="en-US" sz="2800" b="1" dirty="0">
              <a:solidFill>
                <a:srgbClr val="000000"/>
              </a:solidFill>
              <a:effectLst>
                <a:outerShdw blurRad="38100" dist="38100" dir="2700000" algn="tl">
                  <a:srgbClr val="000000">
                    <a:alpha val="43137"/>
                  </a:srgbClr>
                </a:outerShdw>
              </a:effectLst>
              <a:latin typeface="Lucida Sans Unicode" pitchFamily="34" charset="0"/>
              <a:ea typeface="Osaka"/>
              <a:cs typeface="Osaka"/>
            </a:endParaRPr>
          </a:p>
        </p:txBody>
      </p:sp>
      <p:sp>
        <p:nvSpPr>
          <p:cNvPr id="681989" name="Line 7"/>
          <p:cNvSpPr>
            <a:spLocks noChangeShapeType="1"/>
          </p:cNvSpPr>
          <p:nvPr/>
        </p:nvSpPr>
        <p:spPr bwMode="auto">
          <a:xfrm flipV="1">
            <a:off x="0" y="3486150"/>
            <a:ext cx="719613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defTabSz="914400" fontAlgn="base">
              <a:spcBef>
                <a:spcPct val="0"/>
              </a:spcBef>
              <a:spcAft>
                <a:spcPct val="0"/>
              </a:spcAft>
            </a:pPr>
            <a:endParaRPr lang="en-US" sz="2400" smtClean="0">
              <a:solidFill>
                <a:srgbClr val="000000"/>
              </a:solidFill>
              <a:latin typeface="Comic Sans MS" charset="0"/>
              <a:ea typeface="ＭＳ Ｐゴシック" charset="0"/>
              <a:cs typeface="ＭＳ Ｐゴシック" charset="0"/>
            </a:endParaRPr>
          </a:p>
        </p:txBody>
      </p:sp>
      <p:sp>
        <p:nvSpPr>
          <p:cNvPr id="681990" name="Text Box 8"/>
          <p:cNvSpPr txBox="1">
            <a:spLocks noChangeArrowheads="1"/>
          </p:cNvSpPr>
          <p:nvPr/>
        </p:nvSpPr>
        <p:spPr bwMode="auto">
          <a:xfrm>
            <a:off x="3363913" y="3567113"/>
            <a:ext cx="901700" cy="523875"/>
          </a:xfrm>
          <a:prstGeom prst="rect">
            <a:avLst/>
          </a:prstGeom>
          <a:solidFill>
            <a:srgbClr val="CCFF66"/>
          </a:solidFill>
          <a:ln w="9525">
            <a:noFill/>
            <a:miter lim="800000"/>
            <a:headEnd/>
            <a:tailEnd/>
          </a:ln>
        </p:spPr>
        <p:txBody>
          <a:bodyPr wrap="none">
            <a:spAutoFit/>
          </a:bodyPr>
          <a:lstStyle/>
          <a:p>
            <a:pPr algn="ctr" defTabSz="914400" fontAlgn="base">
              <a:spcBef>
                <a:spcPct val="0"/>
              </a:spcBef>
              <a:spcAft>
                <a:spcPct val="0"/>
              </a:spcAft>
              <a:defRPr/>
            </a:pPr>
            <a:r>
              <a:rPr lang="zh-CN" altLang="en-US" sz="2800" b="1" dirty="0">
                <a:solidFill>
                  <a:srgbClr val="000000"/>
                </a:solidFill>
                <a:effectLst>
                  <a:outerShdw blurRad="38100" dist="38100" dir="2700000" algn="tl">
                    <a:srgbClr val="000000">
                      <a:alpha val="43137"/>
                    </a:srgbClr>
                  </a:outerShdw>
                </a:effectLst>
                <a:latin typeface="Comic Sans MS" pitchFamily="66" charset="0"/>
                <a:ea typeface="ＭＳ Ｐゴシック" pitchFamily="34" charset="-128"/>
                <a:cs typeface="ＭＳ Ｐゴシック" charset="0"/>
              </a:rPr>
              <a:t>苦难</a:t>
            </a:r>
            <a:endParaRPr lang="en-US" sz="2800" b="1" dirty="0">
              <a:solidFill>
                <a:srgbClr val="000000"/>
              </a:solidFill>
              <a:effectLst>
                <a:outerShdw blurRad="38100" dist="38100" dir="2700000" algn="tl">
                  <a:srgbClr val="000000">
                    <a:alpha val="43137"/>
                  </a:srgbClr>
                </a:outerShdw>
              </a:effectLst>
              <a:latin typeface="Lucida Sans Unicode" pitchFamily="34" charset="0"/>
              <a:ea typeface="Osaka"/>
              <a:cs typeface="Osaka"/>
            </a:endParaRPr>
          </a:p>
        </p:txBody>
      </p:sp>
      <p:sp>
        <p:nvSpPr>
          <p:cNvPr id="681991" name="Text Box 9"/>
          <p:cNvSpPr txBox="1">
            <a:spLocks noChangeArrowheads="1"/>
          </p:cNvSpPr>
          <p:nvPr/>
        </p:nvSpPr>
        <p:spPr bwMode="auto">
          <a:xfrm>
            <a:off x="5448300" y="3567113"/>
            <a:ext cx="903288" cy="523875"/>
          </a:xfrm>
          <a:prstGeom prst="rect">
            <a:avLst/>
          </a:prstGeom>
          <a:solidFill>
            <a:srgbClr val="99FFCC"/>
          </a:solidFill>
          <a:ln w="9525">
            <a:noFill/>
            <a:miter lim="800000"/>
            <a:headEnd/>
            <a:tailEnd/>
          </a:ln>
        </p:spPr>
        <p:txBody>
          <a:bodyPr wrap="none">
            <a:spAutoFit/>
          </a:bodyPr>
          <a:lstStyle/>
          <a:p>
            <a:pPr algn="ctr" defTabSz="914400" fontAlgn="base">
              <a:spcBef>
                <a:spcPct val="0"/>
              </a:spcBef>
              <a:spcAft>
                <a:spcPct val="0"/>
              </a:spcAft>
              <a:defRPr/>
            </a:pPr>
            <a:r>
              <a:rPr lang="zh-CN" altLang="en-US" sz="2800" b="1" dirty="0">
                <a:solidFill>
                  <a:srgbClr val="000000"/>
                </a:solidFill>
                <a:effectLst>
                  <a:outerShdw blurRad="38100" dist="38100" dir="2700000" algn="tl">
                    <a:srgbClr val="000000">
                      <a:alpha val="43137"/>
                    </a:srgbClr>
                  </a:outerShdw>
                </a:effectLst>
                <a:latin typeface="Comic Sans MS" pitchFamily="66" charset="0"/>
                <a:ea typeface="ＭＳ Ｐゴシック" pitchFamily="34" charset="-128"/>
                <a:cs typeface="ＭＳ Ｐゴシック" charset="0"/>
              </a:rPr>
              <a:t>千年</a:t>
            </a:r>
            <a:endParaRPr lang="en-US" sz="2800" b="1" dirty="0">
              <a:solidFill>
                <a:srgbClr val="000000"/>
              </a:solidFill>
              <a:effectLst>
                <a:outerShdw blurRad="38100" dist="38100" dir="2700000" algn="tl">
                  <a:srgbClr val="000000">
                    <a:alpha val="43137"/>
                  </a:srgbClr>
                </a:outerShdw>
              </a:effectLst>
              <a:latin typeface="Lucida Sans Unicode" pitchFamily="34" charset="0"/>
              <a:ea typeface="Osaka"/>
              <a:cs typeface="Osaka"/>
            </a:endParaRPr>
          </a:p>
        </p:txBody>
      </p:sp>
      <p:cxnSp>
        <p:nvCxnSpPr>
          <p:cNvPr id="681992" name="AutoShape 10"/>
          <p:cNvCxnSpPr>
            <a:cxnSpLocks noChangeShapeType="1"/>
          </p:cNvCxnSpPr>
          <p:nvPr/>
        </p:nvCxnSpPr>
        <p:spPr bwMode="auto">
          <a:xfrm rot="-5400000">
            <a:off x="2562225" y="1533525"/>
            <a:ext cx="1046163" cy="531813"/>
          </a:xfrm>
          <a:prstGeom prst="curvedConnector3">
            <a:avLst>
              <a:gd name="adj1" fmla="val -8862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81993" name="Text Box 11"/>
          <p:cNvSpPr txBox="1">
            <a:spLocks noChangeArrowheads="1"/>
          </p:cNvSpPr>
          <p:nvPr/>
        </p:nvSpPr>
        <p:spPr bwMode="auto">
          <a:xfrm>
            <a:off x="1971675" y="1833563"/>
            <a:ext cx="1622425" cy="523875"/>
          </a:xfrm>
          <a:prstGeom prst="rect">
            <a:avLst/>
          </a:prstGeom>
          <a:solidFill>
            <a:srgbClr val="FFFF99"/>
          </a:solidFill>
          <a:ln w="9525">
            <a:noFill/>
            <a:miter lim="800000"/>
            <a:headEnd/>
            <a:tailEnd/>
          </a:ln>
        </p:spPr>
        <p:txBody>
          <a:bodyPr wrap="none">
            <a:spAutoFit/>
          </a:bodyPr>
          <a:lstStyle/>
          <a:p>
            <a:pPr algn="ctr" defTabSz="914400" fontAlgn="base">
              <a:spcBef>
                <a:spcPct val="0"/>
              </a:spcBef>
              <a:spcAft>
                <a:spcPct val="0"/>
              </a:spcAft>
              <a:defRPr/>
            </a:pPr>
            <a:r>
              <a:rPr lang="zh-CN" altLang="en-US" sz="2800" b="1" dirty="0">
                <a:solidFill>
                  <a:srgbClr val="000000"/>
                </a:solidFill>
                <a:effectLst>
                  <a:outerShdw blurRad="38100" dist="38100" dir="2700000" algn="tl">
                    <a:srgbClr val="000000">
                      <a:alpha val="43137"/>
                    </a:srgbClr>
                  </a:outerShdw>
                </a:effectLst>
                <a:latin typeface="Comic Sans MS" pitchFamily="66" charset="0"/>
                <a:ea typeface="ＭＳ Ｐゴシック" pitchFamily="34" charset="-128"/>
                <a:cs typeface="ＭＳ Ｐゴシック" charset="0"/>
              </a:rPr>
              <a:t>欢天喜地</a:t>
            </a:r>
            <a:endParaRPr lang="en-US" sz="2800" b="1" dirty="0">
              <a:solidFill>
                <a:srgbClr val="000000"/>
              </a:solidFill>
              <a:effectLst>
                <a:outerShdw blurRad="38100" dist="38100" dir="2700000" algn="tl">
                  <a:srgbClr val="000000">
                    <a:alpha val="43137"/>
                  </a:srgbClr>
                </a:outerShdw>
              </a:effectLst>
              <a:latin typeface="Lucida Sans Unicode" pitchFamily="34" charset="0"/>
              <a:ea typeface="Osaka"/>
              <a:cs typeface="Osaka"/>
            </a:endParaRPr>
          </a:p>
        </p:txBody>
      </p:sp>
      <p:sp>
        <p:nvSpPr>
          <p:cNvPr id="681994" name="Line 12"/>
          <p:cNvSpPr>
            <a:spLocks noChangeShapeType="1"/>
          </p:cNvSpPr>
          <p:nvPr/>
        </p:nvSpPr>
        <p:spPr bwMode="auto">
          <a:xfrm>
            <a:off x="4843463" y="2266950"/>
            <a:ext cx="0" cy="1162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defTabSz="914400" fontAlgn="base">
              <a:spcBef>
                <a:spcPct val="0"/>
              </a:spcBef>
              <a:spcAft>
                <a:spcPct val="0"/>
              </a:spcAft>
            </a:pPr>
            <a:endParaRPr lang="en-US" sz="2400" smtClean="0">
              <a:solidFill>
                <a:srgbClr val="000000"/>
              </a:solidFill>
              <a:latin typeface="Comic Sans MS" charset="0"/>
              <a:ea typeface="ＭＳ Ｐゴシック" charset="0"/>
              <a:cs typeface="ＭＳ Ｐゴシック" charset="0"/>
            </a:endParaRPr>
          </a:p>
        </p:txBody>
      </p:sp>
      <p:sp>
        <p:nvSpPr>
          <p:cNvPr id="681995" name="Text Box 13"/>
          <p:cNvSpPr txBox="1">
            <a:spLocks noChangeArrowheads="1"/>
          </p:cNvSpPr>
          <p:nvPr/>
        </p:nvSpPr>
        <p:spPr bwMode="auto">
          <a:xfrm>
            <a:off x="3859213" y="1852613"/>
            <a:ext cx="1981200" cy="523875"/>
          </a:xfrm>
          <a:prstGeom prst="rect">
            <a:avLst/>
          </a:prstGeom>
          <a:solidFill>
            <a:srgbClr val="FF99CC"/>
          </a:solidFill>
          <a:ln w="9525">
            <a:noFill/>
            <a:miter lim="800000"/>
            <a:headEnd/>
            <a:tailEnd/>
          </a:ln>
        </p:spPr>
        <p:txBody>
          <a:bodyPr wrap="none">
            <a:spAutoFit/>
          </a:bodyPr>
          <a:lstStyle/>
          <a:p>
            <a:pPr algn="ctr" defTabSz="914400" fontAlgn="base">
              <a:spcBef>
                <a:spcPct val="0"/>
              </a:spcBef>
              <a:spcAft>
                <a:spcPct val="0"/>
              </a:spcAft>
              <a:defRPr/>
            </a:pPr>
            <a:r>
              <a:rPr lang="zh-CN" altLang="en-US" sz="2800" b="1" dirty="0">
                <a:solidFill>
                  <a:srgbClr val="000000"/>
                </a:solidFill>
                <a:effectLst>
                  <a:outerShdw blurRad="38100" dist="38100" dir="2700000" algn="tl">
                    <a:srgbClr val="000000">
                      <a:alpha val="43137"/>
                    </a:srgbClr>
                  </a:outerShdw>
                </a:effectLst>
                <a:latin typeface="Comic Sans MS" pitchFamily="66" charset="0"/>
                <a:ea typeface="ＭＳ Ｐゴシック" pitchFamily="34" charset="-128"/>
                <a:cs typeface="ＭＳ Ｐゴシック" charset="0"/>
              </a:rPr>
              <a:t>第二次降临</a:t>
            </a:r>
            <a:endParaRPr lang="en-US" sz="2800" b="1" dirty="0">
              <a:solidFill>
                <a:srgbClr val="000000"/>
              </a:solidFill>
              <a:effectLst>
                <a:outerShdw blurRad="38100" dist="38100" dir="2700000" algn="tl">
                  <a:srgbClr val="000000">
                    <a:alpha val="43137"/>
                  </a:srgbClr>
                </a:outerShdw>
              </a:effectLst>
              <a:latin typeface="Lucida Sans Unicode" pitchFamily="34" charset="0"/>
              <a:ea typeface="Osaka"/>
              <a:cs typeface="Osaka"/>
            </a:endParaRPr>
          </a:p>
        </p:txBody>
      </p:sp>
      <p:sp>
        <p:nvSpPr>
          <p:cNvPr id="681996" name="Text Box 14"/>
          <p:cNvSpPr txBox="1">
            <a:spLocks noChangeArrowheads="1"/>
          </p:cNvSpPr>
          <p:nvPr/>
        </p:nvSpPr>
        <p:spPr bwMode="auto">
          <a:xfrm>
            <a:off x="3441700" y="4938713"/>
            <a:ext cx="1260475" cy="954087"/>
          </a:xfrm>
          <a:prstGeom prst="rect">
            <a:avLst/>
          </a:prstGeom>
          <a:solidFill>
            <a:srgbClr val="FFCC66"/>
          </a:solidFill>
          <a:ln w="9525">
            <a:noFill/>
            <a:miter lim="800000"/>
            <a:headEnd/>
            <a:tailEnd/>
          </a:ln>
        </p:spPr>
        <p:txBody>
          <a:bodyPr wrap="none">
            <a:spAutoFit/>
          </a:bodyPr>
          <a:lstStyle/>
          <a:p>
            <a:pPr algn="ctr" defTabSz="914400" fontAlgn="base">
              <a:spcBef>
                <a:spcPct val="0"/>
              </a:spcBef>
              <a:spcAft>
                <a:spcPct val="0"/>
              </a:spcAft>
              <a:defRPr/>
            </a:pPr>
            <a:r>
              <a:rPr lang="zh-CN" altLang="en-US" sz="2800" b="1" dirty="0">
                <a:solidFill>
                  <a:srgbClr val="000000"/>
                </a:solidFill>
                <a:effectLst>
                  <a:outerShdw blurRad="38100" dist="38100" dir="2700000" algn="tl">
                    <a:srgbClr val="000000">
                      <a:alpha val="43137"/>
                    </a:srgbClr>
                  </a:outerShdw>
                </a:effectLst>
                <a:latin typeface="Comic Sans MS" pitchFamily="66" charset="0"/>
                <a:ea typeface="ＭＳ Ｐゴシック" pitchFamily="34" charset="-128"/>
                <a:cs typeface="ＭＳ Ｐゴシック" charset="0"/>
              </a:rPr>
              <a:t>战役</a:t>
            </a:r>
            <a:br>
              <a:rPr lang="zh-CN" altLang="en-US" sz="2800" b="1" dirty="0">
                <a:solidFill>
                  <a:srgbClr val="000000"/>
                </a:solidFill>
                <a:effectLst>
                  <a:outerShdw blurRad="38100" dist="38100" dir="2700000" algn="tl">
                    <a:srgbClr val="000000">
                      <a:alpha val="43137"/>
                    </a:srgbClr>
                  </a:outerShdw>
                </a:effectLst>
                <a:latin typeface="Comic Sans MS" pitchFamily="66" charset="0"/>
                <a:ea typeface="ＭＳ Ｐゴシック" pitchFamily="34" charset="-128"/>
                <a:cs typeface="ＭＳ Ｐゴシック" charset="0"/>
              </a:rPr>
            </a:br>
            <a:r>
              <a:rPr lang="zh-CN" altLang="en-US" sz="2800" b="1" dirty="0">
                <a:solidFill>
                  <a:srgbClr val="000000"/>
                </a:solidFill>
                <a:effectLst>
                  <a:outerShdw blurRad="38100" dist="38100" dir="2700000" algn="tl">
                    <a:srgbClr val="000000">
                      <a:alpha val="43137"/>
                    </a:srgbClr>
                  </a:outerShdw>
                </a:effectLst>
                <a:latin typeface="Comic Sans MS" pitchFamily="66" charset="0"/>
                <a:ea typeface="ＭＳ Ｐゴシック" pitchFamily="34" charset="-128"/>
                <a:cs typeface="ＭＳ Ｐゴシック" charset="0"/>
              </a:rPr>
              <a:t>大决战</a:t>
            </a:r>
            <a:endParaRPr lang="en-US" sz="2800" b="1" dirty="0">
              <a:solidFill>
                <a:srgbClr val="000000"/>
              </a:solidFill>
              <a:effectLst>
                <a:outerShdw blurRad="38100" dist="38100" dir="2700000" algn="tl">
                  <a:srgbClr val="000000">
                    <a:alpha val="43137"/>
                  </a:srgbClr>
                </a:outerShdw>
              </a:effectLst>
              <a:latin typeface="Lucida Sans Unicode" pitchFamily="34" charset="0"/>
              <a:ea typeface="Osaka"/>
              <a:cs typeface="Osaka"/>
            </a:endParaRPr>
          </a:p>
        </p:txBody>
      </p:sp>
      <p:sp>
        <p:nvSpPr>
          <p:cNvPr id="681997" name="Text Box 15"/>
          <p:cNvSpPr txBox="1">
            <a:spLocks noChangeArrowheads="1"/>
          </p:cNvSpPr>
          <p:nvPr/>
        </p:nvSpPr>
        <p:spPr bwMode="auto">
          <a:xfrm>
            <a:off x="6107113" y="4957763"/>
            <a:ext cx="1622425" cy="954087"/>
          </a:xfrm>
          <a:prstGeom prst="rect">
            <a:avLst/>
          </a:prstGeom>
          <a:solidFill>
            <a:srgbClr val="99CCFF"/>
          </a:solidFill>
          <a:ln w="9525">
            <a:noFill/>
            <a:miter lim="800000"/>
            <a:headEnd/>
            <a:tailEnd/>
          </a:ln>
        </p:spPr>
        <p:txBody>
          <a:bodyPr wrap="none">
            <a:spAutoFit/>
          </a:bodyPr>
          <a:lstStyle/>
          <a:p>
            <a:pPr algn="ctr" defTabSz="914400" fontAlgn="base">
              <a:spcBef>
                <a:spcPct val="0"/>
              </a:spcBef>
              <a:spcAft>
                <a:spcPct val="0"/>
              </a:spcAft>
              <a:defRPr/>
            </a:pPr>
            <a:r>
              <a:rPr lang="zh-CN" altLang="en-US" sz="2800" b="1" dirty="0">
                <a:solidFill>
                  <a:srgbClr val="000000"/>
                </a:solidFill>
                <a:effectLst>
                  <a:outerShdw blurRad="38100" dist="38100" dir="2700000" algn="tl">
                    <a:srgbClr val="000000">
                      <a:alpha val="43137"/>
                    </a:srgbClr>
                  </a:outerShdw>
                </a:effectLst>
                <a:latin typeface="Comic Sans MS" pitchFamily="66" charset="0"/>
                <a:ea typeface="ＭＳ Ｐゴシック" pitchFamily="34" charset="-128"/>
                <a:cs typeface="ＭＳ Ｐゴシック" charset="0"/>
              </a:rPr>
              <a:t>战役</a:t>
            </a:r>
            <a:br>
              <a:rPr lang="zh-CN" altLang="en-US" sz="2800" b="1" dirty="0">
                <a:solidFill>
                  <a:srgbClr val="000000"/>
                </a:solidFill>
                <a:effectLst>
                  <a:outerShdw blurRad="38100" dist="38100" dir="2700000" algn="tl">
                    <a:srgbClr val="000000">
                      <a:alpha val="43137"/>
                    </a:srgbClr>
                  </a:outerShdw>
                </a:effectLst>
                <a:latin typeface="Comic Sans MS" pitchFamily="66" charset="0"/>
                <a:ea typeface="ＭＳ Ｐゴシック" pitchFamily="34" charset="-128"/>
                <a:cs typeface="ＭＳ Ｐゴシック" charset="0"/>
              </a:rPr>
            </a:br>
            <a:r>
              <a:rPr lang="zh-CN" altLang="en-US" sz="2800" b="1" dirty="0">
                <a:solidFill>
                  <a:srgbClr val="000000"/>
                </a:solidFill>
                <a:effectLst>
                  <a:outerShdw blurRad="38100" dist="38100" dir="2700000" algn="tl">
                    <a:srgbClr val="000000">
                      <a:alpha val="43137"/>
                    </a:srgbClr>
                  </a:outerShdw>
                </a:effectLst>
                <a:latin typeface="Comic Sans MS" pitchFamily="66" charset="0"/>
                <a:ea typeface="ＭＳ Ｐゴシック" pitchFamily="34" charset="-128"/>
                <a:cs typeface="ＭＳ Ｐゴシック" charset="0"/>
              </a:rPr>
              <a:t>歌革和玛</a:t>
            </a:r>
            <a:endParaRPr lang="en-US" sz="2800" b="1" dirty="0">
              <a:solidFill>
                <a:srgbClr val="000000"/>
              </a:solidFill>
              <a:effectLst>
                <a:outerShdw blurRad="38100" dist="38100" dir="2700000" algn="tl">
                  <a:srgbClr val="000000">
                    <a:alpha val="43137"/>
                  </a:srgbClr>
                </a:outerShdw>
              </a:effectLst>
              <a:latin typeface="Lucida Sans Unicode" pitchFamily="34" charset="0"/>
              <a:ea typeface="Osaka"/>
              <a:cs typeface="Osaka"/>
            </a:endParaRPr>
          </a:p>
        </p:txBody>
      </p:sp>
      <p:sp>
        <p:nvSpPr>
          <p:cNvPr id="681998" name="Text Box 16"/>
          <p:cNvSpPr txBox="1">
            <a:spLocks noChangeArrowheads="1"/>
          </p:cNvSpPr>
          <p:nvPr/>
        </p:nvSpPr>
        <p:spPr bwMode="auto">
          <a:xfrm>
            <a:off x="7581900" y="2751138"/>
            <a:ext cx="1238250" cy="954087"/>
          </a:xfrm>
          <a:prstGeom prst="rect">
            <a:avLst/>
          </a:prstGeom>
          <a:solidFill>
            <a:schemeClr val="bg1"/>
          </a:solidFill>
          <a:ln w="9525">
            <a:noFill/>
            <a:miter lim="800000"/>
            <a:headEnd/>
            <a:tailEnd/>
          </a:ln>
        </p:spPr>
        <p:txBody>
          <a:bodyPr>
            <a:spAutoFit/>
          </a:bodyPr>
          <a:lstStyle/>
          <a:p>
            <a:pPr algn="ctr" defTabSz="914400" fontAlgn="base">
              <a:spcBef>
                <a:spcPct val="0"/>
              </a:spcBef>
              <a:spcAft>
                <a:spcPct val="0"/>
              </a:spcAft>
              <a:defRPr/>
            </a:pPr>
            <a:r>
              <a:rPr lang="zh-CN" altLang="en-US" sz="2800" b="1" dirty="0">
                <a:solidFill>
                  <a:srgbClr val="000000"/>
                </a:solidFill>
                <a:effectLst>
                  <a:outerShdw blurRad="38100" dist="38100" dir="2700000" algn="tl">
                    <a:srgbClr val="000000">
                      <a:alpha val="43137"/>
                    </a:srgbClr>
                  </a:outerShdw>
                </a:effectLst>
                <a:latin typeface="Comic Sans MS" pitchFamily="66" charset="0"/>
                <a:ea typeface="ＭＳ Ｐゴシック" pitchFamily="34" charset="-128"/>
                <a:cs typeface="ＭＳ Ｐゴシック" charset="0"/>
              </a:rPr>
              <a:t>大白</a:t>
            </a:r>
            <a:br>
              <a:rPr lang="zh-CN" altLang="en-US" sz="2800" b="1" dirty="0">
                <a:solidFill>
                  <a:srgbClr val="000000"/>
                </a:solidFill>
                <a:effectLst>
                  <a:outerShdw blurRad="38100" dist="38100" dir="2700000" algn="tl">
                    <a:srgbClr val="000000">
                      <a:alpha val="43137"/>
                    </a:srgbClr>
                  </a:outerShdw>
                </a:effectLst>
                <a:latin typeface="Comic Sans MS" pitchFamily="66" charset="0"/>
                <a:ea typeface="ＭＳ Ｐゴシック" pitchFamily="34" charset="-128"/>
                <a:cs typeface="ＭＳ Ｐゴシック" charset="0"/>
              </a:rPr>
            </a:br>
            <a:r>
              <a:rPr lang="zh-CN" altLang="en-US" sz="2800" b="1" dirty="0">
                <a:solidFill>
                  <a:srgbClr val="000000"/>
                </a:solidFill>
                <a:effectLst>
                  <a:outerShdw blurRad="38100" dist="38100" dir="2700000" algn="tl">
                    <a:srgbClr val="000000">
                      <a:alpha val="43137"/>
                    </a:srgbClr>
                  </a:outerShdw>
                </a:effectLst>
                <a:latin typeface="Comic Sans MS" pitchFamily="66" charset="0"/>
                <a:ea typeface="ＭＳ Ｐゴシック" pitchFamily="34" charset="-128"/>
                <a:cs typeface="ＭＳ Ｐゴシック" charset="0"/>
              </a:rPr>
              <a:t>宝座</a:t>
            </a:r>
            <a:endParaRPr lang="en-US" sz="2800" b="1" dirty="0">
              <a:solidFill>
                <a:srgbClr val="000000"/>
              </a:solidFill>
              <a:effectLst>
                <a:outerShdw blurRad="38100" dist="38100" dir="2700000" algn="tl">
                  <a:srgbClr val="000000">
                    <a:alpha val="43137"/>
                  </a:srgbClr>
                </a:outerShdw>
              </a:effectLst>
              <a:latin typeface="Lucida Sans Unicode" pitchFamily="34" charset="0"/>
              <a:ea typeface="Osaka"/>
              <a:cs typeface="Osaka"/>
            </a:endParaRPr>
          </a:p>
        </p:txBody>
      </p:sp>
      <p:sp>
        <p:nvSpPr>
          <p:cNvPr id="681999" name="Line 17"/>
          <p:cNvSpPr>
            <a:spLocks noChangeShapeType="1"/>
          </p:cNvSpPr>
          <p:nvPr/>
        </p:nvSpPr>
        <p:spPr bwMode="auto">
          <a:xfrm flipV="1">
            <a:off x="4859338" y="40386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defTabSz="914400" fontAlgn="base">
              <a:spcBef>
                <a:spcPct val="0"/>
              </a:spcBef>
              <a:spcAft>
                <a:spcPct val="0"/>
              </a:spcAft>
            </a:pPr>
            <a:endParaRPr lang="en-US" sz="2400" smtClean="0">
              <a:solidFill>
                <a:srgbClr val="000000"/>
              </a:solidFill>
              <a:latin typeface="Comic Sans MS" charset="0"/>
              <a:ea typeface="ＭＳ Ｐゴシック" charset="0"/>
              <a:cs typeface="ＭＳ Ｐゴシック" charset="0"/>
            </a:endParaRPr>
          </a:p>
        </p:txBody>
      </p:sp>
      <p:sp>
        <p:nvSpPr>
          <p:cNvPr id="682000" name="Line 18"/>
          <p:cNvSpPr>
            <a:spLocks noChangeShapeType="1"/>
          </p:cNvSpPr>
          <p:nvPr/>
        </p:nvSpPr>
        <p:spPr bwMode="auto">
          <a:xfrm flipV="1">
            <a:off x="6926263" y="405765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defTabSz="914400" fontAlgn="base">
              <a:spcBef>
                <a:spcPct val="0"/>
              </a:spcBef>
              <a:spcAft>
                <a:spcPct val="0"/>
              </a:spcAft>
            </a:pPr>
            <a:endParaRPr lang="en-US" sz="2400" smtClean="0">
              <a:solidFill>
                <a:srgbClr val="000000"/>
              </a:solidFill>
              <a:latin typeface="Comic Sans MS" charset="0"/>
              <a:ea typeface="ＭＳ Ｐゴシック" charset="0"/>
              <a:cs typeface="ＭＳ Ｐゴシック" charset="0"/>
            </a:endParaRPr>
          </a:p>
        </p:txBody>
      </p:sp>
      <p:sp>
        <p:nvSpPr>
          <p:cNvPr id="682001" name="Rectangle 19"/>
          <p:cNvSpPr>
            <a:spLocks noGrp="1" noChangeArrowheads="1"/>
          </p:cNvSpPr>
          <p:nvPr>
            <p:ph type="title"/>
          </p:nvPr>
        </p:nvSpPr>
        <p:spPr>
          <a:xfrm>
            <a:off x="2932113" y="228600"/>
            <a:ext cx="3278187" cy="830263"/>
          </a:xfrm>
        </p:spPr>
        <p:txBody>
          <a:bodyPr wrap="none" anchor="t">
            <a:spAutoFit/>
          </a:bodyPr>
          <a:lstStyle/>
          <a:p>
            <a:pPr eaLnBrk="1" hangingPunct="1">
              <a:defRPr/>
            </a:pPr>
            <a:r>
              <a:rPr lang="zh-CN" sz="4800" b="1" dirty="0" smtClean="0">
                <a:effectLst>
                  <a:outerShdw blurRad="38100" dist="38100" dir="2700000" algn="tl">
                    <a:srgbClr val="000000">
                      <a:alpha val="43137"/>
                    </a:srgbClr>
                  </a:outerShdw>
                </a:effectLst>
              </a:rPr>
              <a:t>复活和判断</a:t>
            </a:r>
            <a:endParaRPr lang="en-US" sz="4800" b="1" dirty="0" smtClean="0">
              <a:solidFill>
                <a:schemeClr val="tx1"/>
              </a:solidFill>
              <a:effectLst>
                <a:outerShdw blurRad="38100" dist="38100" dir="2700000" algn="tl">
                  <a:srgbClr val="000000">
                    <a:alpha val="43137"/>
                  </a:srgbClr>
                </a:outerShdw>
              </a:effectLst>
              <a:latin typeface="Lucida Sans Unicode" pitchFamily="34" charset="0"/>
              <a:ea typeface="ＭＳ Ｐゴシック" pitchFamily="34" charset="-128"/>
            </a:endParaRPr>
          </a:p>
        </p:txBody>
      </p:sp>
      <p:sp>
        <p:nvSpPr>
          <p:cNvPr id="682002" name="Text Box 21"/>
          <p:cNvSpPr txBox="1">
            <a:spLocks noChangeArrowheads="1"/>
          </p:cNvSpPr>
          <p:nvPr/>
        </p:nvSpPr>
        <p:spPr bwMode="auto">
          <a:xfrm>
            <a:off x="8451850" y="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fontAlgn="base">
              <a:spcBef>
                <a:spcPct val="0"/>
              </a:spcBef>
              <a:spcAft>
                <a:spcPct val="0"/>
              </a:spcAft>
            </a:pPr>
            <a:r>
              <a:rPr lang="en-US" b="1" smtClean="0">
                <a:solidFill>
                  <a:srgbClr val="000000"/>
                </a:solidFill>
                <a:latin typeface="Arial" charset="0"/>
                <a:ea typeface="Osaka" charset="0"/>
                <a:cs typeface="Osaka" charset="0"/>
              </a:rPr>
              <a:t>439</a:t>
            </a:r>
            <a:endParaRPr lang="en-US" sz="1800" smtClean="0">
              <a:solidFill>
                <a:srgbClr val="000000"/>
              </a:solidFill>
              <a:latin typeface="Arial" charset="0"/>
              <a:ea typeface="Osaka" charset="0"/>
              <a:cs typeface="Osaka" charset="0"/>
            </a:endParaRPr>
          </a:p>
        </p:txBody>
      </p:sp>
      <p:sp>
        <p:nvSpPr>
          <p:cNvPr id="682003" name="Text Box 24"/>
          <p:cNvSpPr txBox="1">
            <a:spLocks noChangeArrowheads="1"/>
          </p:cNvSpPr>
          <p:nvPr/>
        </p:nvSpPr>
        <p:spPr bwMode="auto">
          <a:xfrm>
            <a:off x="4572000" y="914400"/>
            <a:ext cx="4427538" cy="523875"/>
          </a:xfrm>
          <a:prstGeom prst="rect">
            <a:avLst/>
          </a:prstGeom>
          <a:noFill/>
          <a:ln w="9525">
            <a:noFill/>
            <a:miter lim="800000"/>
            <a:headEnd/>
            <a:tailEnd/>
          </a:ln>
        </p:spPr>
        <p:txBody>
          <a:bodyPr>
            <a:spAutoFit/>
          </a:bodyPr>
          <a:lstStyle/>
          <a:p>
            <a:pPr defTabSz="914400" eaLnBrk="0" fontAlgn="base" hangingPunct="0">
              <a:spcBef>
                <a:spcPct val="0"/>
              </a:spcBef>
              <a:spcAft>
                <a:spcPct val="0"/>
              </a:spcAft>
              <a:defRPr/>
            </a:pPr>
            <a:r>
              <a:rPr lang="en-US" sz="2400" b="1" dirty="0">
                <a:solidFill>
                  <a:srgbClr val="333399"/>
                </a:solidFill>
                <a:latin typeface="Arial" pitchFamily="34" charset="0"/>
                <a:ea typeface="Osaka"/>
                <a:cs typeface="Osaka"/>
              </a:rPr>
              <a:t>R = 4</a:t>
            </a:r>
            <a:r>
              <a:rPr lang="zh-CN" altLang="en-US" sz="2400" b="1" dirty="0">
                <a:solidFill>
                  <a:srgbClr val="333399"/>
                </a:solidFill>
                <a:latin typeface="Arial" pitchFamily="34" charset="0"/>
                <a:ea typeface="Osaka"/>
                <a:cs typeface="Osaka"/>
              </a:rPr>
              <a:t> </a:t>
            </a:r>
            <a:r>
              <a:rPr lang="zh-CN" altLang="en-US" sz="2800" b="1" dirty="0">
                <a:solidFill>
                  <a:srgbClr val="0033CC"/>
                </a:solidFill>
                <a:effectLst>
                  <a:outerShdw blurRad="38100" dist="38100" dir="2700000" algn="tl">
                    <a:srgbClr val="000000">
                      <a:alpha val="43137"/>
                    </a:srgbClr>
                  </a:outerShdw>
                </a:effectLst>
                <a:latin typeface="Comic Sans MS" pitchFamily="66" charset="0"/>
                <a:ea typeface="ＭＳ Ｐゴシック" pitchFamily="34" charset="-128"/>
                <a:cs typeface="ＭＳ Ｐゴシック" charset="0"/>
              </a:rPr>
              <a:t>组复活</a:t>
            </a:r>
            <a:endParaRPr lang="en-US" sz="2800" b="1" dirty="0">
              <a:solidFill>
                <a:srgbClr val="0033CC"/>
              </a:solidFill>
              <a:effectLst>
                <a:outerShdw blurRad="38100" dist="38100" dir="2700000" algn="tl">
                  <a:srgbClr val="000000">
                    <a:alpha val="43137"/>
                  </a:srgbClr>
                </a:outerShdw>
              </a:effectLst>
              <a:latin typeface="Arial" pitchFamily="34" charset="0"/>
              <a:ea typeface="Osaka"/>
              <a:cs typeface="Osaka"/>
            </a:endParaRPr>
          </a:p>
        </p:txBody>
      </p:sp>
      <p:sp>
        <p:nvSpPr>
          <p:cNvPr id="682004" name="Text Box 25"/>
          <p:cNvSpPr txBox="1">
            <a:spLocks noChangeArrowheads="1"/>
          </p:cNvSpPr>
          <p:nvPr/>
        </p:nvSpPr>
        <p:spPr bwMode="auto">
          <a:xfrm>
            <a:off x="4572000" y="1295400"/>
            <a:ext cx="3802063" cy="523875"/>
          </a:xfrm>
          <a:prstGeom prst="rect">
            <a:avLst/>
          </a:prstGeom>
          <a:noFill/>
          <a:ln w="9525">
            <a:noFill/>
            <a:miter lim="800000"/>
            <a:headEnd/>
            <a:tailEnd/>
          </a:ln>
        </p:spPr>
        <p:txBody>
          <a:bodyPr>
            <a:spAutoFit/>
          </a:bodyPr>
          <a:lstStyle/>
          <a:p>
            <a:pPr defTabSz="914400" eaLnBrk="0" fontAlgn="base" hangingPunct="0">
              <a:spcBef>
                <a:spcPct val="0"/>
              </a:spcBef>
              <a:spcAft>
                <a:spcPct val="0"/>
              </a:spcAft>
              <a:defRPr/>
            </a:pPr>
            <a:r>
              <a:rPr lang="en-US" sz="2400" b="1" dirty="0">
                <a:solidFill>
                  <a:srgbClr val="000000"/>
                </a:solidFill>
                <a:latin typeface="Arial" pitchFamily="34" charset="0"/>
                <a:ea typeface="Osaka"/>
                <a:cs typeface="Osaka"/>
              </a:rPr>
              <a:t>J</a:t>
            </a:r>
            <a:r>
              <a:rPr lang="en-US" b="1" dirty="0">
                <a:solidFill>
                  <a:srgbClr val="000000"/>
                </a:solidFill>
                <a:latin typeface="Arial" pitchFamily="34" charset="0"/>
                <a:ea typeface="Osaka"/>
                <a:cs typeface="Osaka"/>
              </a:rPr>
              <a:t>  </a:t>
            </a:r>
            <a:r>
              <a:rPr lang="en-US" sz="2400" b="1" dirty="0">
                <a:solidFill>
                  <a:srgbClr val="000000"/>
                </a:solidFill>
                <a:latin typeface="Arial" pitchFamily="34" charset="0"/>
                <a:ea typeface="Osaka"/>
                <a:cs typeface="Osaka"/>
              </a:rPr>
              <a:t>= 7</a:t>
            </a:r>
            <a:r>
              <a:rPr lang="zh-CN" altLang="en-US" sz="2800" b="1" dirty="0">
                <a:solidFill>
                  <a:srgbClr val="000000">
                    <a:lumMod val="85000"/>
                    <a:lumOff val="15000"/>
                  </a:srgbClr>
                </a:solidFill>
                <a:latin typeface="Comic Sans MS" pitchFamily="66" charset="0"/>
                <a:ea typeface="ＭＳ Ｐゴシック" pitchFamily="34" charset="-128"/>
                <a:cs typeface="ＭＳ Ｐゴシック" charset="0"/>
              </a:rPr>
              <a:t>判断组</a:t>
            </a:r>
            <a:endParaRPr lang="en-US" sz="2800" b="1" dirty="0">
              <a:solidFill>
                <a:srgbClr val="000000">
                  <a:lumMod val="85000"/>
                  <a:lumOff val="15000"/>
                </a:srgbClr>
              </a:solidFill>
              <a:latin typeface="Arial" pitchFamily="34" charset="0"/>
              <a:ea typeface="Osaka"/>
              <a:cs typeface="Osaka"/>
            </a:endParaRPr>
          </a:p>
        </p:txBody>
      </p:sp>
      <p:sp>
        <p:nvSpPr>
          <p:cNvPr id="682005" name="Text Box 26"/>
          <p:cNvSpPr txBox="1">
            <a:spLocks noChangeArrowheads="1"/>
          </p:cNvSpPr>
          <p:nvPr/>
        </p:nvSpPr>
        <p:spPr bwMode="auto">
          <a:xfrm>
            <a:off x="3124200" y="29718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fontAlgn="base">
              <a:spcBef>
                <a:spcPct val="0"/>
              </a:spcBef>
              <a:spcAft>
                <a:spcPct val="0"/>
              </a:spcAft>
            </a:pPr>
            <a:r>
              <a:rPr lang="en-US" b="1" smtClean="0">
                <a:solidFill>
                  <a:srgbClr val="000000"/>
                </a:solidFill>
                <a:latin typeface="Arial" charset="0"/>
                <a:ea typeface="Osaka" charset="0"/>
                <a:cs typeface="Osaka" charset="0"/>
              </a:rPr>
              <a:t>J</a:t>
            </a:r>
          </a:p>
        </p:txBody>
      </p:sp>
      <p:sp>
        <p:nvSpPr>
          <p:cNvPr id="682006" name="Text Box 27"/>
          <p:cNvSpPr txBox="1">
            <a:spLocks noChangeArrowheads="1"/>
          </p:cNvSpPr>
          <p:nvPr/>
        </p:nvSpPr>
        <p:spPr bwMode="auto">
          <a:xfrm>
            <a:off x="4572000" y="29718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fontAlgn="base">
              <a:spcBef>
                <a:spcPct val="0"/>
              </a:spcBef>
              <a:spcAft>
                <a:spcPct val="0"/>
              </a:spcAft>
            </a:pPr>
            <a:r>
              <a:rPr lang="en-US" b="1" smtClean="0">
                <a:solidFill>
                  <a:srgbClr val="000000"/>
                </a:solidFill>
                <a:latin typeface="Arial" charset="0"/>
                <a:ea typeface="Osaka" charset="0"/>
                <a:cs typeface="Osaka" charset="0"/>
              </a:rPr>
              <a:t>4J</a:t>
            </a:r>
          </a:p>
        </p:txBody>
      </p:sp>
      <p:sp>
        <p:nvSpPr>
          <p:cNvPr id="682007" name="Text Box 29"/>
          <p:cNvSpPr txBox="1">
            <a:spLocks noChangeArrowheads="1"/>
          </p:cNvSpPr>
          <p:nvPr/>
        </p:nvSpPr>
        <p:spPr bwMode="auto">
          <a:xfrm>
            <a:off x="6934200" y="29718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fontAlgn="base">
              <a:spcBef>
                <a:spcPct val="0"/>
              </a:spcBef>
              <a:spcAft>
                <a:spcPct val="0"/>
              </a:spcAft>
            </a:pPr>
            <a:r>
              <a:rPr lang="en-US" b="1" smtClean="0">
                <a:solidFill>
                  <a:srgbClr val="000000"/>
                </a:solidFill>
                <a:latin typeface="Arial" charset="0"/>
                <a:ea typeface="Osaka" charset="0"/>
                <a:cs typeface="Osaka" charset="0"/>
              </a:rPr>
              <a:t>2J</a:t>
            </a:r>
          </a:p>
        </p:txBody>
      </p:sp>
      <p:sp>
        <p:nvSpPr>
          <p:cNvPr id="682008" name="Text Box 30"/>
          <p:cNvSpPr txBox="1">
            <a:spLocks noChangeArrowheads="1"/>
          </p:cNvSpPr>
          <p:nvPr/>
        </p:nvSpPr>
        <p:spPr bwMode="auto">
          <a:xfrm>
            <a:off x="2895600" y="2667000"/>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fontAlgn="base">
              <a:spcBef>
                <a:spcPct val="0"/>
              </a:spcBef>
              <a:spcAft>
                <a:spcPct val="0"/>
              </a:spcAft>
            </a:pPr>
            <a:r>
              <a:rPr lang="en-US" b="1" smtClean="0">
                <a:solidFill>
                  <a:srgbClr val="333399"/>
                </a:solidFill>
                <a:latin typeface="Arial" charset="0"/>
                <a:ea typeface="Osaka" charset="0"/>
                <a:cs typeface="Osaka" charset="0"/>
              </a:rPr>
              <a:t>R</a:t>
            </a:r>
          </a:p>
        </p:txBody>
      </p:sp>
      <p:sp>
        <p:nvSpPr>
          <p:cNvPr id="682009" name="Text Box 31"/>
          <p:cNvSpPr txBox="1">
            <a:spLocks noChangeArrowheads="1"/>
          </p:cNvSpPr>
          <p:nvPr/>
        </p:nvSpPr>
        <p:spPr bwMode="auto">
          <a:xfrm>
            <a:off x="4572000" y="2667000"/>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fontAlgn="base">
              <a:spcBef>
                <a:spcPct val="0"/>
              </a:spcBef>
              <a:spcAft>
                <a:spcPct val="0"/>
              </a:spcAft>
            </a:pPr>
            <a:r>
              <a:rPr lang="en-US" b="1" smtClean="0">
                <a:solidFill>
                  <a:srgbClr val="333399"/>
                </a:solidFill>
                <a:latin typeface="Arial" charset="0"/>
                <a:ea typeface="Osaka" charset="0"/>
                <a:cs typeface="Osaka" charset="0"/>
              </a:rPr>
              <a:t>2R</a:t>
            </a:r>
          </a:p>
        </p:txBody>
      </p:sp>
      <p:sp>
        <p:nvSpPr>
          <p:cNvPr id="682010" name="Text Box 32"/>
          <p:cNvSpPr txBox="1">
            <a:spLocks noChangeArrowheads="1"/>
          </p:cNvSpPr>
          <p:nvPr/>
        </p:nvSpPr>
        <p:spPr bwMode="auto">
          <a:xfrm>
            <a:off x="7062788" y="266700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fontAlgn="base">
              <a:spcBef>
                <a:spcPct val="0"/>
              </a:spcBef>
              <a:spcAft>
                <a:spcPct val="0"/>
              </a:spcAft>
            </a:pPr>
            <a:r>
              <a:rPr lang="en-US" b="1" smtClean="0">
                <a:solidFill>
                  <a:srgbClr val="333399"/>
                </a:solidFill>
                <a:latin typeface="Arial" charset="0"/>
                <a:ea typeface="Osaka" charset="0"/>
                <a:cs typeface="Osaka" charset="0"/>
              </a:rPr>
              <a:t>R</a:t>
            </a:r>
          </a:p>
        </p:txBody>
      </p:sp>
    </p:spTree>
    <p:extLst>
      <p:ext uri="{BB962C8B-B14F-4D97-AF65-F5344CB8AC3E}">
        <p14:creationId xmlns:p14="http://schemas.microsoft.com/office/powerpoint/2010/main" val="15137108"/>
      </p:ext>
    </p:extLst>
  </p:cSld>
  <p:clrMapOvr>
    <a:masterClrMapping/>
  </p:clrMapOvr>
  <p:transition xmlns:p14="http://schemas.microsoft.com/office/powerpoint/2010/main">
    <p:plus/>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7"/>
          <p:cNvSpPr>
            <a:spLocks noChangeArrowheads="1"/>
          </p:cNvSpPr>
          <p:nvPr/>
        </p:nvSpPr>
        <p:spPr bwMode="auto">
          <a:xfrm>
            <a:off x="0" y="0"/>
            <a:ext cx="9220200" cy="6858000"/>
          </a:xfrm>
          <a:prstGeom prst="rect">
            <a:avLst/>
          </a:prstGeom>
          <a:solidFill>
            <a:srgbClr val="FFFFFD"/>
          </a:solidFill>
          <a:ln w="9525">
            <a:solidFill>
              <a:schemeClr val="tx1"/>
            </a:solidFill>
            <a:round/>
            <a:headEnd/>
            <a:tailEnd/>
          </a:ln>
        </p:spPr>
        <p:txBody>
          <a:bodyPr wrap="none"/>
          <a:lstStyle/>
          <a:p>
            <a:pPr defTabSz="914400" eaLnBrk="0" fontAlgn="base" hangingPunct="0">
              <a:spcBef>
                <a:spcPct val="0"/>
              </a:spcBef>
              <a:spcAft>
                <a:spcPct val="0"/>
              </a:spcAft>
            </a:pPr>
            <a:endParaRPr lang="en-US" smtClean="0">
              <a:solidFill>
                <a:srgbClr val="000000"/>
              </a:solidFill>
              <a:latin typeface="Arial" charset="0"/>
              <a:ea typeface="Osaka" charset="0"/>
              <a:cs typeface="Osaka" charset="0"/>
            </a:endParaRPr>
          </a:p>
        </p:txBody>
      </p:sp>
      <p:pic>
        <p:nvPicPr>
          <p:cNvPr id="683011" name="Picture 2" descr="Jesus second comin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41243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3012" name="Rectangle 3"/>
          <p:cNvSpPr>
            <a:spLocks noGrp="1" noChangeArrowheads="1"/>
          </p:cNvSpPr>
          <p:nvPr>
            <p:ph type="title" idx="4294967295"/>
          </p:nvPr>
        </p:nvSpPr>
        <p:spPr/>
        <p:txBody>
          <a:bodyPr/>
          <a:lstStyle/>
          <a:p>
            <a:pPr>
              <a:defRPr/>
            </a:pPr>
            <a:r>
              <a:rPr lang="zh-CN" sz="4800" b="1" dirty="0" smtClean="0">
                <a:effectLst>
                  <a:outerShdw blurRad="38100" dist="38100" dir="2700000" algn="tl">
                    <a:srgbClr val="000000">
                      <a:alpha val="43137"/>
                    </a:srgbClr>
                  </a:outerShdw>
                </a:effectLst>
              </a:rPr>
              <a:t>基督的审判台前</a:t>
            </a:r>
            <a:endParaRPr lang="en-US" sz="4800" b="1" dirty="0" smtClean="0">
              <a:effectLst>
                <a:outerShdw blurRad="38100" dist="38100" dir="2700000" algn="tl">
                  <a:srgbClr val="000000">
                    <a:alpha val="43137"/>
                  </a:srgbClr>
                </a:outerShdw>
              </a:effectLst>
              <a:latin typeface="Arial" pitchFamily="34" charset="0"/>
              <a:ea typeface="ＭＳ Ｐゴシック" pitchFamily="34" charset="-128"/>
              <a:cs typeface="Arial" pitchFamily="34" charset="0"/>
            </a:endParaRPr>
          </a:p>
        </p:txBody>
      </p:sp>
      <p:sp>
        <p:nvSpPr>
          <p:cNvPr id="683013" name="Text Box 4"/>
          <p:cNvSpPr txBox="1">
            <a:spLocks noChangeArrowheads="1"/>
          </p:cNvSpPr>
          <p:nvPr/>
        </p:nvSpPr>
        <p:spPr bwMode="auto">
          <a:xfrm>
            <a:off x="8404225" y="762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fontAlgn="base">
              <a:spcBef>
                <a:spcPct val="50000"/>
              </a:spcBef>
              <a:spcAft>
                <a:spcPct val="0"/>
              </a:spcAft>
            </a:pPr>
            <a:r>
              <a:rPr lang="en-US" b="1" smtClean="0">
                <a:solidFill>
                  <a:srgbClr val="000000"/>
                </a:solidFill>
                <a:latin typeface="Arial" charset="0"/>
                <a:ea typeface="Osaka" charset="0"/>
                <a:cs typeface="Osaka" charset="0"/>
              </a:rPr>
              <a:t>439</a:t>
            </a:r>
            <a:endParaRPr lang="en-US" sz="1800" smtClean="0">
              <a:solidFill>
                <a:srgbClr val="000000"/>
              </a:solidFill>
              <a:latin typeface="Arial" charset="0"/>
              <a:ea typeface="Osaka" charset="0"/>
              <a:cs typeface="Osaka" charset="0"/>
            </a:endParaRPr>
          </a:p>
        </p:txBody>
      </p:sp>
      <p:sp>
        <p:nvSpPr>
          <p:cNvPr id="683014" name="Rectangle 3"/>
          <p:cNvSpPr txBox="1">
            <a:spLocks noChangeArrowheads="1"/>
          </p:cNvSpPr>
          <p:nvPr/>
        </p:nvSpPr>
        <p:spPr bwMode="auto">
          <a:xfrm>
            <a:off x="3752850" y="2152650"/>
            <a:ext cx="4953000" cy="4267200"/>
          </a:xfrm>
          <a:prstGeom prst="rect">
            <a:avLst/>
          </a:prstGeom>
          <a:noFill/>
          <a:ln w="9525">
            <a:noFill/>
            <a:miter lim="800000"/>
            <a:headEnd/>
            <a:tailEnd/>
          </a:ln>
        </p:spPr>
        <p:txBody>
          <a:bodyPr anchor="ctr"/>
          <a:lstStyle>
            <a:lvl1pPr marL="363538" indent="-363538"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fontAlgn="base">
              <a:spcBef>
                <a:spcPct val="0"/>
              </a:spcBef>
              <a:spcAft>
                <a:spcPct val="0"/>
              </a:spcAft>
              <a:buFont typeface="Arial" charset="0"/>
              <a:buChar char="•"/>
            </a:pPr>
            <a:r>
              <a:rPr lang="zh-CN" altLang="en-US" sz="3600" b="1" smtClean="0">
                <a:solidFill>
                  <a:srgbClr val="000000"/>
                </a:solidFill>
                <a:effectLst>
                  <a:outerShdw blurRad="38100" dist="38100" dir="2700000" algn="tl">
                    <a:srgbClr val="DDDDDD"/>
                  </a:outerShdw>
                </a:effectLst>
              </a:rPr>
              <a:t>奖赏由基督的信徒</a:t>
            </a:r>
            <a:endParaRPr lang="en-US" altLang="zh-CN" sz="3600" b="1" smtClean="0">
              <a:solidFill>
                <a:srgbClr val="000000"/>
              </a:solidFill>
              <a:effectLst>
                <a:outerShdw blurRad="38100" dist="38100" dir="2700000" algn="tl">
                  <a:srgbClr val="DDDDDD"/>
                </a:outerShdw>
              </a:effectLst>
            </a:endParaRPr>
          </a:p>
          <a:p>
            <a:pPr defTabSz="914400" fontAlgn="base">
              <a:spcBef>
                <a:spcPct val="0"/>
              </a:spcBef>
              <a:spcAft>
                <a:spcPct val="0"/>
              </a:spcAft>
            </a:pPr>
            <a:r>
              <a:rPr lang="zh-CN" altLang="en-US" sz="3600" b="1" smtClean="0">
                <a:solidFill>
                  <a:srgbClr val="000000"/>
                </a:solidFill>
                <a:effectLst>
                  <a:outerShdw blurRad="38100" dist="38100" dir="2700000" algn="tl">
                    <a:srgbClr val="DDDDDD"/>
                  </a:outerShdw>
                </a:effectLst>
                <a:latin typeface="Arial" charset="0"/>
                <a:ea typeface="Osaka" charset="0"/>
                <a:cs typeface="Arial" charset="0"/>
              </a:rPr>
              <a:t>   </a:t>
            </a:r>
            <a:r>
              <a:rPr lang="en-US" sz="3600" b="1" smtClean="0">
                <a:solidFill>
                  <a:srgbClr val="000000"/>
                </a:solidFill>
                <a:effectLst>
                  <a:outerShdw blurRad="38100" dist="38100" dir="2700000" algn="tl">
                    <a:srgbClr val="DDDDDD"/>
                  </a:outerShdw>
                </a:effectLst>
                <a:latin typeface="Arial" charset="0"/>
                <a:ea typeface="Osaka" charset="0"/>
                <a:cs typeface="Arial" charset="0"/>
              </a:rPr>
              <a:t>(</a:t>
            </a:r>
            <a:r>
              <a:rPr lang="zh-CN" altLang="en-US" sz="3600" b="1" smtClean="0">
                <a:solidFill>
                  <a:srgbClr val="000000"/>
                </a:solidFill>
                <a:effectLst>
                  <a:outerShdw blurRad="38100" dist="38100" dir="2700000" algn="tl">
                    <a:srgbClr val="DDDDDD"/>
                  </a:outerShdw>
                </a:effectLst>
                <a:latin typeface="Arial" charset="0"/>
                <a:ea typeface="Osaka" charset="0"/>
                <a:cs typeface="Arial" charset="0"/>
              </a:rPr>
              <a:t>林后</a:t>
            </a:r>
            <a:r>
              <a:rPr lang="en-US" sz="3600" b="1" smtClean="0">
                <a:solidFill>
                  <a:srgbClr val="000000"/>
                </a:solidFill>
                <a:effectLst>
                  <a:outerShdw blurRad="38100" dist="38100" dir="2700000" algn="tl">
                    <a:srgbClr val="DDDDDD"/>
                  </a:outerShdw>
                </a:effectLst>
                <a:latin typeface="Arial" charset="0"/>
                <a:ea typeface="Osaka" charset="0"/>
                <a:cs typeface="Arial" charset="0"/>
              </a:rPr>
              <a:t>. 5:10)</a:t>
            </a:r>
          </a:p>
          <a:p>
            <a:pPr defTabSz="914400" fontAlgn="base">
              <a:spcBef>
                <a:spcPct val="0"/>
              </a:spcBef>
              <a:spcAft>
                <a:spcPct val="0"/>
              </a:spcAft>
              <a:buFont typeface="Arial" charset="0"/>
              <a:buChar char="•"/>
            </a:pPr>
            <a:endParaRPr lang="en-US" sz="3200" smtClean="0">
              <a:solidFill>
                <a:srgbClr val="000000"/>
              </a:solidFill>
              <a:latin typeface="Arial" charset="0"/>
              <a:ea typeface="Osaka" charset="0"/>
              <a:cs typeface="Arial" charset="0"/>
            </a:endParaRPr>
          </a:p>
          <a:p>
            <a:pPr defTabSz="914400" fontAlgn="base">
              <a:spcBef>
                <a:spcPct val="0"/>
              </a:spcBef>
              <a:spcAft>
                <a:spcPct val="0"/>
              </a:spcAft>
              <a:buFont typeface="Arial" charset="0"/>
              <a:buChar char="•"/>
            </a:pPr>
            <a:r>
              <a:rPr lang="zh-CN" altLang="en-US" sz="3600" b="1" smtClean="0">
                <a:solidFill>
                  <a:srgbClr val="000000"/>
                </a:solidFill>
                <a:effectLst>
                  <a:outerShdw blurRad="38100" dist="38100" dir="2700000" algn="tl">
                    <a:srgbClr val="DDDDDD"/>
                  </a:outerShdw>
                </a:effectLst>
              </a:rPr>
              <a:t>在着迷</a:t>
            </a:r>
            <a:r>
              <a:rPr lang="en-US" sz="3600" smtClean="0">
                <a:solidFill>
                  <a:srgbClr val="000000"/>
                </a:solidFill>
                <a:latin typeface="Arial" charset="0"/>
                <a:ea typeface="Osaka" charset="0"/>
                <a:cs typeface="Osaka" charset="0"/>
              </a:rPr>
              <a:t/>
            </a:r>
            <a:br>
              <a:rPr lang="en-US" sz="3600" smtClean="0">
                <a:solidFill>
                  <a:srgbClr val="000000"/>
                </a:solidFill>
                <a:latin typeface="Arial" charset="0"/>
                <a:ea typeface="Osaka" charset="0"/>
                <a:cs typeface="Osaka" charset="0"/>
              </a:rPr>
            </a:br>
            <a:r>
              <a:rPr lang="en-US" sz="3600" b="1" smtClean="0">
                <a:solidFill>
                  <a:srgbClr val="000000"/>
                </a:solidFill>
                <a:effectLst>
                  <a:outerShdw blurRad="38100" dist="38100" dir="2700000" algn="tl">
                    <a:srgbClr val="DDDDDD"/>
                  </a:outerShdw>
                </a:effectLst>
                <a:latin typeface="Arial" charset="0"/>
                <a:ea typeface="Osaka" charset="0"/>
                <a:cs typeface="Osaka" charset="0"/>
              </a:rPr>
              <a:t>(</a:t>
            </a:r>
            <a:r>
              <a:rPr lang="zh-CN" altLang="en-US" sz="3600" b="1" smtClean="0">
                <a:solidFill>
                  <a:srgbClr val="000000"/>
                </a:solidFill>
                <a:effectLst>
                  <a:outerShdw blurRad="38100" dist="38100" dir="2700000" algn="tl">
                    <a:srgbClr val="DDDDDD"/>
                  </a:outerShdw>
                </a:effectLst>
                <a:latin typeface="Arial" charset="0"/>
                <a:ea typeface="Osaka" charset="0"/>
                <a:cs typeface="Osaka" charset="0"/>
              </a:rPr>
              <a:t>贴前</a:t>
            </a:r>
            <a:r>
              <a:rPr lang="en-US" sz="3600" b="1" smtClean="0">
                <a:solidFill>
                  <a:srgbClr val="000000"/>
                </a:solidFill>
                <a:effectLst>
                  <a:outerShdw blurRad="38100" dist="38100" dir="2700000" algn="tl">
                    <a:srgbClr val="DDDDDD"/>
                  </a:outerShdw>
                </a:effectLst>
                <a:latin typeface="Arial" charset="0"/>
                <a:ea typeface="Osaka" charset="0"/>
                <a:cs typeface="Osaka" charset="0"/>
              </a:rPr>
              <a:t>. 4:17)</a:t>
            </a:r>
          </a:p>
          <a:p>
            <a:pPr defTabSz="914400" fontAlgn="base">
              <a:spcBef>
                <a:spcPct val="0"/>
              </a:spcBef>
              <a:spcAft>
                <a:spcPct val="0"/>
              </a:spcAft>
              <a:buFont typeface="Arial" charset="0"/>
              <a:buChar char="•"/>
            </a:pPr>
            <a:endParaRPr lang="en-US" sz="3200" smtClean="0">
              <a:solidFill>
                <a:srgbClr val="000000"/>
              </a:solidFill>
              <a:latin typeface="Arial" charset="0"/>
              <a:ea typeface="Osaka" charset="0"/>
              <a:cs typeface="Osaka" charset="0"/>
            </a:endParaRPr>
          </a:p>
          <a:p>
            <a:pPr defTabSz="914400" fontAlgn="base">
              <a:spcBef>
                <a:spcPct val="0"/>
              </a:spcBef>
              <a:spcAft>
                <a:spcPct val="0"/>
              </a:spcAft>
              <a:buFont typeface="Arial" charset="0"/>
              <a:buChar char="•"/>
            </a:pPr>
            <a:r>
              <a:rPr lang="zh-CN" altLang="en-US" sz="3600" b="1" smtClean="0">
                <a:solidFill>
                  <a:srgbClr val="000000"/>
                </a:solidFill>
                <a:effectLst>
                  <a:outerShdw blurRad="38100" dist="38100" dir="2700000" algn="tl">
                    <a:srgbClr val="DDDDDD"/>
                  </a:outerShdw>
                </a:effectLst>
              </a:rPr>
              <a:t>奖励的奖励或损失</a:t>
            </a:r>
            <a:endParaRPr lang="en-US" altLang="zh-CN" sz="3600" b="1" smtClean="0">
              <a:solidFill>
                <a:srgbClr val="000000"/>
              </a:solidFill>
              <a:effectLst>
                <a:outerShdw blurRad="38100" dist="38100" dir="2700000" algn="tl">
                  <a:srgbClr val="DDDDDD"/>
                </a:outerShdw>
              </a:effectLst>
            </a:endParaRPr>
          </a:p>
          <a:p>
            <a:pPr defTabSz="914400" fontAlgn="base">
              <a:spcBef>
                <a:spcPct val="0"/>
              </a:spcBef>
              <a:spcAft>
                <a:spcPct val="0"/>
              </a:spcAft>
              <a:buFont typeface="Arial" charset="0"/>
              <a:buChar char="•"/>
            </a:pPr>
            <a:r>
              <a:rPr lang="zh-CN" altLang="en-US" sz="3600" b="1" smtClean="0">
                <a:solidFill>
                  <a:srgbClr val="000000"/>
                </a:solidFill>
                <a:effectLst>
                  <a:outerShdw blurRad="38100" dist="38100" dir="2700000" algn="tl">
                    <a:srgbClr val="DDDDDD"/>
                  </a:outerShdw>
                </a:effectLst>
              </a:rPr>
              <a:t>（未得救）</a:t>
            </a:r>
            <a:endParaRPr lang="en-US" sz="3600" b="1" smtClean="0">
              <a:solidFill>
                <a:srgbClr val="000000"/>
              </a:solidFill>
              <a:effectLst>
                <a:outerShdw blurRad="38100" dist="38100" dir="2700000" algn="tl">
                  <a:srgbClr val="DDDDDD"/>
                </a:outerShdw>
              </a:effectLst>
              <a:latin typeface="Arial" charset="0"/>
              <a:ea typeface="Osaka" charset="0"/>
              <a:cs typeface="Osaka" charset="0"/>
            </a:endParaRPr>
          </a:p>
        </p:txBody>
      </p:sp>
    </p:spTree>
    <p:extLst>
      <p:ext uri="{BB962C8B-B14F-4D97-AF65-F5344CB8AC3E}">
        <p14:creationId xmlns:p14="http://schemas.microsoft.com/office/powerpoint/2010/main" val="14198317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noChangeArrowheads="1"/>
          </p:cNvSpPr>
          <p:nvPr>
            <p:ph type="dt" sz="quarter" idx="10"/>
          </p:nvPr>
        </p:nvSpPr>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endParaRPr lang="en-US" sz="1400">
              <a:solidFill>
                <a:srgbClr val="000000"/>
              </a:solidFill>
              <a:latin typeface="Century Gothic" charset="0"/>
              <a:cs typeface="MS Pゴシック" charset="0"/>
            </a:endParaRPr>
          </a:p>
        </p:txBody>
      </p:sp>
      <p:sp>
        <p:nvSpPr>
          <p:cNvPr id="6" name="Footer Placeholder 5"/>
          <p:cNvSpPr>
            <a:spLocks noGrp="1" noChangeArrowheads="1"/>
          </p:cNvSpPr>
          <p:nvPr>
            <p:ph type="ftr" sz="quarter" idx="11"/>
          </p:nvPr>
        </p:nvSpPr>
        <p:spPr>
          <a:noFill/>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endParaRPr lang="en-US" sz="1400">
              <a:solidFill>
                <a:srgbClr val="000000"/>
              </a:solidFill>
              <a:latin typeface="Century Gothic" charset="0"/>
              <a:cs typeface="MS Pゴシック" charset="0"/>
            </a:endParaRPr>
          </a:p>
        </p:txBody>
      </p:sp>
      <p:pic>
        <p:nvPicPr>
          <p:cNvPr id="684036" name="Picture 6" descr="Jesus second com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4288"/>
            <a:ext cx="9182100" cy="688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0" name="Rectangle 2"/>
          <p:cNvSpPr>
            <a:spLocks noGrp="1" noChangeArrowheads="1"/>
          </p:cNvSpPr>
          <p:nvPr>
            <p:ph type="ctrTitle"/>
          </p:nvPr>
        </p:nvSpPr>
        <p:spPr>
          <a:xfrm>
            <a:off x="685800" y="5692775"/>
            <a:ext cx="7772400" cy="1143000"/>
          </a:xfrm>
          <a:effectLst>
            <a:outerShdw blurRad="88900" dist="38097" dir="2700000" algn="ctr" rotWithShape="0">
              <a:schemeClr val="tx1">
                <a:alpha val="99962"/>
              </a:schemeClr>
            </a:outerShdw>
          </a:effectLst>
        </p:spPr>
        <p:txBody>
          <a:bodyPr/>
          <a:lstStyle/>
          <a:p>
            <a:pPr eaLnBrk="1" hangingPunct="1"/>
            <a:r>
              <a:rPr lang="zh-CN" altLang="en-US" sz="4800" b="1" dirty="0">
                <a:effectLst>
                  <a:glow rad="228600">
                    <a:schemeClr val="tx1"/>
                  </a:glow>
                  <a:outerShdw blurRad="38100" dist="38100" dir="2700000" algn="tl">
                    <a:srgbClr val="000000"/>
                  </a:outerShdw>
                </a:effectLst>
                <a:latin typeface="Century Gothic" charset="0"/>
                <a:cs typeface="MS Pゴシック" charset="0"/>
              </a:rPr>
              <a:t>基督的第二次来临</a:t>
            </a:r>
            <a:endParaRPr lang="en-US" sz="4800" b="1" dirty="0">
              <a:effectLst>
                <a:glow rad="228600">
                  <a:schemeClr val="tx1"/>
                </a:glow>
                <a:outerShdw blurRad="38100" dist="38100" dir="2700000" algn="tl">
                  <a:srgbClr val="000000"/>
                </a:outerShdw>
              </a:effectLst>
              <a:latin typeface="Century Gothic" charset="0"/>
              <a:cs typeface="MS Pゴシック" charset="0"/>
            </a:endParaRPr>
          </a:p>
        </p:txBody>
      </p:sp>
      <p:sp>
        <p:nvSpPr>
          <p:cNvPr id="252933" name="Text Box 5"/>
          <p:cNvSpPr txBox="1">
            <a:spLocks noChangeArrowheads="1"/>
          </p:cNvSpPr>
          <p:nvPr/>
        </p:nvSpPr>
        <p:spPr bwMode="auto">
          <a:xfrm>
            <a:off x="8404225" y="76200"/>
            <a:ext cx="698500" cy="46196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fontAlgn="base">
              <a:spcBef>
                <a:spcPct val="50000"/>
              </a:spcBef>
              <a:spcAft>
                <a:spcPct val="0"/>
              </a:spcAft>
            </a:pPr>
            <a:r>
              <a:rPr lang="en-US" b="1" smtClean="0">
                <a:solidFill>
                  <a:srgbClr val="FFFFFF"/>
                </a:solidFill>
                <a:latin typeface="Arial" charset="0"/>
                <a:cs typeface="MS Pゴシック" charset="0"/>
              </a:rPr>
              <a:t>439</a:t>
            </a:r>
            <a:endParaRPr lang="en-US" sz="1800" smtClean="0">
              <a:solidFill>
                <a:srgbClr val="000000"/>
              </a:solidFill>
              <a:latin typeface="Arial" charset="0"/>
              <a:cs typeface="MS Pゴシック" charset="0"/>
            </a:endParaRPr>
          </a:p>
        </p:txBody>
      </p:sp>
    </p:spTree>
    <p:extLst>
      <p:ext uri="{BB962C8B-B14F-4D97-AF65-F5344CB8AC3E}">
        <p14:creationId xmlns:p14="http://schemas.microsoft.com/office/powerpoint/2010/main" val="6124400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5058" name="Picture 2" descr="Kings of kings on horse"/>
          <p:cNvPicPr>
            <a:picLocks noChangeAspect="1" noChangeArrowheads="1"/>
          </p:cNvPicPr>
          <p:nvPr/>
        </p:nvPicPr>
        <p:blipFill>
          <a:blip r:embed="rId3">
            <a:extLst>
              <a:ext uri="{28A0092B-C50C-407E-A947-70E740481C1C}">
                <a14:useLocalDpi xmlns:a14="http://schemas.microsoft.com/office/drawing/2010/main" val="0"/>
              </a:ext>
            </a:extLst>
          </a:blip>
          <a:srcRect l="9023"/>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5059" name="Rectangle 3"/>
          <p:cNvSpPr>
            <a:spLocks noGrp="1" noChangeArrowheads="1"/>
          </p:cNvSpPr>
          <p:nvPr>
            <p:ph type="title" idx="4294967295"/>
          </p:nvPr>
        </p:nvSpPr>
        <p:spPr>
          <a:xfrm>
            <a:off x="228600" y="2999962"/>
            <a:ext cx="4419403" cy="3951139"/>
          </a:xfrm>
          <a:noFill/>
          <a:ln>
            <a:noFill/>
          </a:ln>
          <a:effectLst>
            <a:outerShdw blurRad="88900" dist="38097" dir="2700000" algn="ctr" rotWithShape="0">
              <a:schemeClr val="tx1">
                <a:alpha val="99962"/>
              </a:schemeClr>
            </a:outerShdw>
          </a:effectLst>
        </p:spPr>
        <p:txBody>
          <a:bodyPr vert="horz" wrap="square" lIns="91440" tIns="45720" rIns="91440" bIns="45720" numCol="1" anchor="ctr" anchorCtr="0" compatLnSpc="1">
            <a:prstTxWarp prst="textNoShape">
              <a:avLst/>
            </a:prstTxWarp>
          </a:bodyPr>
          <a:lstStyle/>
          <a:p>
            <a:pPr eaLnBrk="1" hangingPunct="1"/>
            <a:r>
              <a:rPr lang="zh-CN" sz="4800" b="1" dirty="0">
                <a:solidFill>
                  <a:srgbClr val="FFFFFF"/>
                </a:solidFill>
                <a:effectLst>
                  <a:glow rad="228600">
                    <a:schemeClr val="tx1"/>
                  </a:glow>
                  <a:outerShdw blurRad="38100" dist="38100" dir="2700000" algn="tl">
                    <a:srgbClr val="000000"/>
                  </a:outerShdw>
                </a:effectLst>
                <a:latin typeface="Century Gothic" charset="0"/>
                <a:cs typeface="MS Pゴシック" charset="0"/>
              </a:rPr>
              <a:t>“从嘴里拿出来一把锋利的剑与打击的国家”</a:t>
            </a:r>
            <a:r>
              <a:rPr lang="en-US" altLang="zh-CN" sz="4800" b="1" dirty="0">
                <a:solidFill>
                  <a:srgbClr val="FFFFFF"/>
                </a:solidFill>
                <a:effectLst>
                  <a:glow rad="228600">
                    <a:schemeClr val="tx1"/>
                  </a:glow>
                  <a:outerShdw blurRad="38100" dist="38100" dir="2700000" algn="tl">
                    <a:srgbClr val="000000"/>
                  </a:outerShdw>
                </a:effectLst>
                <a:latin typeface="Century Gothic" charset="0"/>
                <a:cs typeface="MS Pゴシック" charset="0"/>
              </a:rPr>
              <a:t/>
            </a:r>
            <a:br>
              <a:rPr lang="en-US" altLang="zh-CN" sz="4800" b="1" dirty="0">
                <a:solidFill>
                  <a:srgbClr val="FFFFFF"/>
                </a:solidFill>
                <a:effectLst>
                  <a:glow rad="228600">
                    <a:schemeClr val="tx1"/>
                  </a:glow>
                  <a:outerShdw blurRad="38100" dist="38100" dir="2700000" algn="tl">
                    <a:srgbClr val="000000"/>
                  </a:outerShdw>
                </a:effectLst>
                <a:latin typeface="Century Gothic" charset="0"/>
                <a:cs typeface="MS Pゴシック" charset="0"/>
              </a:rPr>
            </a:br>
            <a:r>
              <a:rPr lang="zh-CN" sz="4800" b="1" dirty="0">
                <a:solidFill>
                  <a:srgbClr val="FFFFFF"/>
                </a:solidFill>
                <a:effectLst>
                  <a:glow rad="228600">
                    <a:schemeClr val="tx1"/>
                  </a:glow>
                  <a:outerShdw blurRad="38100" dist="38100" dir="2700000" algn="tl">
                    <a:srgbClr val="000000"/>
                  </a:outerShdw>
                </a:effectLst>
                <a:latin typeface="Century Gothic" charset="0"/>
                <a:cs typeface="MS Pゴシック" charset="0"/>
              </a:rPr>
              <a:t>（启示录19:15 A）</a:t>
            </a:r>
            <a:endParaRPr lang="en-US" sz="4800" b="1" dirty="0">
              <a:solidFill>
                <a:srgbClr val="FFFFFF"/>
              </a:solidFill>
              <a:effectLst>
                <a:glow rad="228600">
                  <a:schemeClr val="tx1"/>
                </a:glow>
                <a:outerShdw blurRad="38100" dist="38100" dir="2700000" algn="tl">
                  <a:srgbClr val="000000"/>
                </a:outerShdw>
              </a:effectLst>
              <a:latin typeface="Century Gothic" charset="0"/>
              <a:cs typeface="MS Pゴシック" charset="0"/>
            </a:endParaRPr>
          </a:p>
        </p:txBody>
      </p:sp>
      <p:sp>
        <p:nvSpPr>
          <p:cNvPr id="5" name="Text Box 6"/>
          <p:cNvSpPr txBox="1">
            <a:spLocks noChangeArrowheads="1"/>
          </p:cNvSpPr>
          <p:nvPr/>
        </p:nvSpPr>
        <p:spPr bwMode="auto">
          <a:xfrm>
            <a:off x="8404225" y="76200"/>
            <a:ext cx="698500"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b="1" smtClean="0">
                <a:solidFill>
                  <a:srgbClr val="FFFFFF"/>
                </a:solidFill>
                <a:latin typeface="Arial" charset="0"/>
              </a:rPr>
              <a:t>439</a:t>
            </a:r>
            <a:endParaRPr lang="en-US" sz="1800" smtClean="0">
              <a:solidFill>
                <a:srgbClr val="FFFFFF"/>
              </a:solidFill>
              <a:latin typeface="Arial" charset="0"/>
            </a:endParaRPr>
          </a:p>
        </p:txBody>
      </p:sp>
    </p:spTree>
    <p:extLst>
      <p:ext uri="{BB962C8B-B14F-4D97-AF65-F5344CB8AC3E}">
        <p14:creationId xmlns:p14="http://schemas.microsoft.com/office/powerpoint/2010/main" val="22954516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7921" name="Picture 1028" descr="GIC_LOGO"/>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0" y="1120775"/>
            <a:ext cx="9144000" cy="583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8884" name="Text Box 4"/>
          <p:cNvSpPr txBox="1">
            <a:spLocks noChangeArrowheads="1"/>
          </p:cNvSpPr>
          <p:nvPr/>
        </p:nvSpPr>
        <p:spPr bwMode="auto">
          <a:xfrm>
            <a:off x="2590800" y="1279525"/>
            <a:ext cx="2819400" cy="584776"/>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i="1" u="sng"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以色列</a:t>
            </a:r>
            <a:endParaRPr lang="en-US" sz="3200" i="1" u="sng"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85" name="Rectangle 5"/>
          <p:cNvSpPr>
            <a:spLocks noGrp="1" noChangeArrowheads="1"/>
          </p:cNvSpPr>
          <p:nvPr>
            <p:ph type="title" idx="4294967295"/>
          </p:nvPr>
        </p:nvSpPr>
        <p:spPr>
          <a:xfrm>
            <a:off x="0" y="457200"/>
            <a:ext cx="9144000" cy="762000"/>
          </a:xfrm>
          <a:solidFill>
            <a:srgbClr val="FFE1CB"/>
          </a:solidFill>
          <a:effectLst>
            <a:outerShdw blurRad="63500" dist="35921" dir="2700000" algn="ctr" rotWithShape="0">
              <a:schemeClr val="tx2">
                <a:alpha val="74998"/>
              </a:schemeClr>
            </a:outerShdw>
          </a:effectLst>
        </p:spPr>
        <p:txBody>
          <a:bodyPr/>
          <a:lstStyle/>
          <a:p>
            <a:pPr algn="ctr" eaLnBrk="1" hangingPunct="1">
              <a:defRPr/>
            </a:pPr>
            <a:r>
              <a:rPr lang="zh-CN" altLang="en-US" dirty="0">
                <a:solidFill>
                  <a:schemeClr val="bg1"/>
                </a:solidFill>
                <a:latin typeface="华文细黑"/>
                <a:ea typeface="华文细黑"/>
                <a:cs typeface="华文细黑"/>
              </a:rPr>
              <a:t>不连续性</a:t>
            </a:r>
            <a:endParaRPr lang="en-US" dirty="0">
              <a:solidFill>
                <a:schemeClr val="bg1"/>
              </a:solidFill>
              <a:latin typeface="华文细黑"/>
              <a:ea typeface="华文细黑"/>
              <a:cs typeface="华文细黑"/>
            </a:endParaRPr>
          </a:p>
        </p:txBody>
      </p:sp>
      <p:sp>
        <p:nvSpPr>
          <p:cNvPr id="2298886" name="Text Box 6"/>
          <p:cNvSpPr txBox="1">
            <a:spLocks noChangeArrowheads="1"/>
          </p:cNvSpPr>
          <p:nvPr/>
        </p:nvSpPr>
        <p:spPr bwMode="auto">
          <a:xfrm>
            <a:off x="5715000" y="1279525"/>
            <a:ext cx="3733800" cy="584776"/>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i="1" u="sng"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教会</a:t>
            </a:r>
            <a:endParaRPr lang="en-US" sz="3200" i="1" u="sng"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87" name="Text Box 7"/>
          <p:cNvSpPr txBox="1">
            <a:spLocks noChangeArrowheads="1"/>
          </p:cNvSpPr>
          <p:nvPr/>
        </p:nvSpPr>
        <p:spPr bwMode="auto">
          <a:xfrm>
            <a:off x="2590800" y="2270125"/>
            <a:ext cx="2819400" cy="646331"/>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600"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肉身</a:t>
            </a:r>
            <a:endParaRPr lang="en-US" sz="3600"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88" name="Text Box 8"/>
          <p:cNvSpPr txBox="1">
            <a:spLocks noChangeArrowheads="1"/>
          </p:cNvSpPr>
          <p:nvPr/>
        </p:nvSpPr>
        <p:spPr bwMode="auto">
          <a:xfrm>
            <a:off x="5715000" y="2270125"/>
            <a:ext cx="3429000" cy="646331"/>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600"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属灵</a:t>
            </a:r>
            <a:endParaRPr lang="en-US" sz="3600"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89" name="Text Box 9"/>
          <p:cNvSpPr txBox="1">
            <a:spLocks noChangeArrowheads="1"/>
          </p:cNvSpPr>
          <p:nvPr/>
        </p:nvSpPr>
        <p:spPr bwMode="auto">
          <a:xfrm>
            <a:off x="2590800" y="3260725"/>
            <a:ext cx="2819400" cy="584776"/>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dirty="0">
                <a:solidFill>
                  <a:prstClr val="white"/>
                </a:solidFill>
                <a:effectLst>
                  <a:glow rad="190500">
                    <a:prstClr val="black"/>
                  </a:glow>
                </a:effectLst>
                <a:latin typeface="华文细黑"/>
                <a:ea typeface="华文细黑"/>
                <a:cs typeface="华文细黑"/>
              </a:rPr>
              <a:t>部分履行</a:t>
            </a:r>
            <a:endParaRPr lang="en-US" sz="3600" dirty="0">
              <a:solidFill>
                <a:prstClr val="white"/>
              </a:solidFill>
              <a:effectLst>
                <a:glow rad="190500">
                  <a:prstClr val="black"/>
                </a:glow>
              </a:effectLst>
              <a:latin typeface="华文细黑"/>
              <a:ea typeface="华文细黑"/>
              <a:cs typeface="华文细黑"/>
            </a:endParaRPr>
          </a:p>
        </p:txBody>
      </p:sp>
      <p:sp>
        <p:nvSpPr>
          <p:cNvPr id="2298890" name="Text Box 10"/>
          <p:cNvSpPr txBox="1">
            <a:spLocks noChangeArrowheads="1"/>
          </p:cNvSpPr>
          <p:nvPr/>
        </p:nvSpPr>
        <p:spPr bwMode="auto">
          <a:xfrm>
            <a:off x="5715000" y="3260725"/>
            <a:ext cx="3429000" cy="584776"/>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dirty="0">
                <a:solidFill>
                  <a:prstClr val="white"/>
                </a:solidFill>
                <a:effectLst>
                  <a:glow rad="190500">
                    <a:prstClr val="black"/>
                  </a:glow>
                </a:effectLst>
                <a:latin typeface="华文细黑"/>
                <a:ea typeface="华文细黑"/>
                <a:cs typeface="华文细黑"/>
              </a:rPr>
              <a:t>没有土地的承诺</a:t>
            </a:r>
            <a:endParaRPr lang="en-US" sz="3600" dirty="0">
              <a:solidFill>
                <a:prstClr val="white"/>
              </a:solidFill>
              <a:effectLst>
                <a:glow rad="190500">
                  <a:prstClr val="black"/>
                </a:glow>
              </a:effectLst>
              <a:latin typeface="华文细黑"/>
              <a:ea typeface="华文细黑"/>
              <a:cs typeface="华文细黑"/>
            </a:endParaRPr>
          </a:p>
        </p:txBody>
      </p:sp>
      <p:sp>
        <p:nvSpPr>
          <p:cNvPr id="2298891" name="Text Box 11"/>
          <p:cNvSpPr txBox="1">
            <a:spLocks noChangeArrowheads="1"/>
          </p:cNvSpPr>
          <p:nvPr/>
        </p:nvSpPr>
        <p:spPr bwMode="auto">
          <a:xfrm>
            <a:off x="2590800" y="4267200"/>
            <a:ext cx="2819400" cy="646331"/>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600"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必须遵守</a:t>
            </a:r>
            <a:endParaRPr lang="en-US" sz="3600"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92" name="Text Box 12"/>
          <p:cNvSpPr txBox="1">
            <a:spLocks noChangeArrowheads="1"/>
          </p:cNvSpPr>
          <p:nvPr/>
        </p:nvSpPr>
        <p:spPr bwMode="auto">
          <a:xfrm>
            <a:off x="5715000" y="4267200"/>
            <a:ext cx="3429000" cy="646331"/>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600"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已得自由</a:t>
            </a:r>
            <a:endParaRPr lang="en-US" sz="3600"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93" name="Text Box 13"/>
          <p:cNvSpPr txBox="1">
            <a:spLocks noChangeArrowheads="1"/>
          </p:cNvSpPr>
          <p:nvPr/>
        </p:nvSpPr>
        <p:spPr bwMode="auto">
          <a:xfrm>
            <a:off x="2590800" y="5257800"/>
            <a:ext cx="2819400" cy="1077218"/>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dirty="0">
                <a:solidFill>
                  <a:prstClr val="white"/>
                </a:solidFill>
                <a:effectLst>
                  <a:glow rad="190500">
                    <a:prstClr val="black"/>
                  </a:glow>
                </a:effectLst>
                <a:latin typeface="华文细黑"/>
                <a:ea typeface="华文细黑"/>
                <a:cs typeface="华文细黑"/>
              </a:rPr>
              <a:t>亚伯拉罕到永恒</a:t>
            </a:r>
            <a:endParaRPr lang="en-US" sz="3600" dirty="0">
              <a:solidFill>
                <a:prstClr val="white"/>
              </a:solidFill>
              <a:effectLst>
                <a:glow rad="190500">
                  <a:prstClr val="black"/>
                </a:glow>
              </a:effectLst>
              <a:latin typeface="华文细黑"/>
              <a:ea typeface="华文细黑"/>
              <a:cs typeface="华文细黑"/>
            </a:endParaRPr>
          </a:p>
        </p:txBody>
      </p:sp>
      <p:sp>
        <p:nvSpPr>
          <p:cNvPr id="2298894" name="Text Box 14"/>
          <p:cNvSpPr txBox="1">
            <a:spLocks noChangeArrowheads="1"/>
          </p:cNvSpPr>
          <p:nvPr/>
        </p:nvSpPr>
        <p:spPr bwMode="auto">
          <a:xfrm>
            <a:off x="5715000" y="5257800"/>
            <a:ext cx="3429000" cy="584776"/>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圣灵降临到被提</a:t>
            </a:r>
            <a:endParaRPr lang="en-US" sz="3600"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95" name="Text Box 15"/>
          <p:cNvSpPr txBox="1">
            <a:spLocks noChangeArrowheads="1"/>
          </p:cNvSpPr>
          <p:nvPr/>
        </p:nvSpPr>
        <p:spPr bwMode="auto">
          <a:xfrm>
            <a:off x="7884368" y="0"/>
            <a:ext cx="1259632" cy="461665"/>
          </a:xfrm>
          <a:prstGeom prst="rect">
            <a:avLst/>
          </a:prstGeom>
          <a:noFill/>
          <a:ln w="9525">
            <a:noFill/>
            <a:miter lim="800000"/>
            <a:headEnd/>
            <a:tailEnd/>
          </a:ln>
          <a:effectLst/>
        </p:spPr>
        <p:txBody>
          <a:bodyPr wrap="square">
            <a:spAutoFit/>
          </a:bodyPr>
          <a:lstStyle/>
          <a:p>
            <a:pPr marL="914400" indent="-914400" algn="ctr" defTabSz="914400" fontAlgn="base">
              <a:spcBef>
                <a:spcPct val="0"/>
              </a:spcBef>
              <a:spcAft>
                <a:spcPct val="0"/>
              </a:spcAft>
              <a:defRPr/>
            </a:pPr>
            <a:r>
              <a:rPr lang="en-US" sz="2400" b="1" dirty="0">
                <a:solidFill>
                  <a:prstClr val="white"/>
                </a:solidFill>
                <a:effectLst>
                  <a:glow rad="190500">
                    <a:prstClr val="black"/>
                  </a:glow>
                  <a:outerShdw blurRad="38100" dist="38100" dir="2700000" algn="tl">
                    <a:srgbClr val="000000">
                      <a:alpha val="43137"/>
                    </a:srgbClr>
                  </a:outerShdw>
                </a:effectLst>
                <a:latin typeface="华文细黑"/>
                <a:ea typeface="华文细黑"/>
                <a:cs typeface="华文细黑"/>
              </a:rPr>
              <a:t>155r</a:t>
            </a:r>
            <a:endParaRPr lang="en-US" sz="2400" b="1" i="1" dirty="0">
              <a:solidFill>
                <a:prstClr val="white"/>
              </a:solidFill>
              <a:effectLst>
                <a:glow rad="190500">
                  <a:prstClr val="black"/>
                </a:glow>
                <a:outerShdw blurRad="38100" dist="38100" dir="2700000" algn="tl">
                  <a:srgbClr val="000000">
                    <a:alpha val="43137"/>
                  </a:srgbClr>
                </a:outerShdw>
              </a:effectLst>
              <a:latin typeface="华文细黑"/>
              <a:ea typeface="华文细黑"/>
              <a:cs typeface="华文细黑"/>
            </a:endParaRPr>
          </a:p>
        </p:txBody>
      </p:sp>
      <p:sp>
        <p:nvSpPr>
          <p:cNvPr id="2298896" name="Text Box 16"/>
          <p:cNvSpPr txBox="1">
            <a:spLocks noChangeArrowheads="1"/>
          </p:cNvSpPr>
          <p:nvPr/>
        </p:nvSpPr>
        <p:spPr bwMode="auto">
          <a:xfrm>
            <a:off x="0" y="1279525"/>
            <a:ext cx="2438400" cy="584776"/>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i="1" u="sng"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课题</a:t>
            </a:r>
            <a:endParaRPr lang="en-US" sz="3200" i="1" u="sng"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97" name="Text Box 17"/>
          <p:cNvSpPr txBox="1">
            <a:spLocks noChangeArrowheads="1"/>
          </p:cNvSpPr>
          <p:nvPr/>
        </p:nvSpPr>
        <p:spPr bwMode="auto">
          <a:xfrm>
            <a:off x="0" y="2270125"/>
            <a:ext cx="2438400" cy="646331"/>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600"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种子</a:t>
            </a:r>
            <a:endParaRPr lang="en-US" sz="3600"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98" name="Text Box 18"/>
          <p:cNvSpPr txBox="1">
            <a:spLocks noChangeArrowheads="1"/>
          </p:cNvSpPr>
          <p:nvPr/>
        </p:nvSpPr>
        <p:spPr bwMode="auto">
          <a:xfrm>
            <a:off x="0" y="3260725"/>
            <a:ext cx="2438400" cy="1077218"/>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TW" altLang="en-US" sz="3200" dirty="0" smtClean="0">
                <a:solidFill>
                  <a:prstClr val="white"/>
                </a:solidFill>
                <a:effectLst>
                  <a:glow rad="190500">
                    <a:prstClr val="black"/>
                  </a:glow>
                </a:effectLst>
                <a:latin typeface="华文细黑"/>
                <a:ea typeface="华文细黑"/>
                <a:cs typeface="华文细黑"/>
              </a:rPr>
              <a:t>帕勒斯坦</a:t>
            </a:r>
            <a:endParaRPr lang="en-US" altLang="zh-TW" sz="3200" dirty="0" smtClean="0">
              <a:solidFill>
                <a:prstClr val="white"/>
              </a:solidFill>
              <a:effectLst>
                <a:glow rad="190500">
                  <a:prstClr val="black"/>
                </a:glow>
              </a:effectLst>
              <a:latin typeface="华文细黑"/>
              <a:ea typeface="华文细黑"/>
              <a:cs typeface="华文细黑"/>
            </a:endParaRPr>
          </a:p>
          <a:p>
            <a:pPr defTabSz="914400" fontAlgn="base">
              <a:spcBef>
                <a:spcPct val="0"/>
              </a:spcBef>
              <a:spcAft>
                <a:spcPct val="0"/>
              </a:spcAft>
              <a:defRPr/>
            </a:pPr>
            <a:r>
              <a:rPr lang="zh-CN" altLang="en-US" sz="3200" dirty="0" smtClean="0">
                <a:solidFill>
                  <a:prstClr val="white"/>
                </a:solidFill>
                <a:effectLst>
                  <a:glow rad="190500">
                    <a:prstClr val="black"/>
                  </a:glow>
                </a:effectLst>
                <a:latin typeface="华文细黑"/>
                <a:ea typeface="华文细黑"/>
                <a:cs typeface="华文细黑"/>
              </a:rPr>
              <a:t>之约</a:t>
            </a:r>
            <a:endParaRPr lang="en-US" sz="3200" dirty="0">
              <a:solidFill>
                <a:prstClr val="white"/>
              </a:solidFill>
              <a:effectLst>
                <a:glow rad="190500">
                  <a:prstClr val="black"/>
                </a:glow>
              </a:effectLst>
              <a:latin typeface="华文细黑"/>
              <a:ea typeface="华文细黑"/>
              <a:cs typeface="华文细黑"/>
            </a:endParaRPr>
          </a:p>
        </p:txBody>
      </p:sp>
      <p:sp>
        <p:nvSpPr>
          <p:cNvPr id="2298899" name="Text Box 19"/>
          <p:cNvSpPr txBox="1">
            <a:spLocks noChangeArrowheads="1"/>
          </p:cNvSpPr>
          <p:nvPr/>
        </p:nvSpPr>
        <p:spPr bwMode="auto">
          <a:xfrm>
            <a:off x="0" y="4267200"/>
            <a:ext cx="2438400" cy="584200"/>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律法</a:t>
            </a:r>
            <a:endParaRPr lang="en-US" sz="3200"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900" name="Text Box 20"/>
          <p:cNvSpPr txBox="1">
            <a:spLocks noChangeArrowheads="1"/>
          </p:cNvSpPr>
          <p:nvPr/>
        </p:nvSpPr>
        <p:spPr bwMode="auto">
          <a:xfrm>
            <a:off x="0" y="5257800"/>
            <a:ext cx="2438400" cy="584776"/>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TW" altLang="en-US" sz="3200" dirty="0">
                <a:solidFill>
                  <a:prstClr val="white"/>
                </a:solidFill>
                <a:effectLst>
                  <a:glow rad="190500">
                    <a:prstClr val="black"/>
                  </a:glow>
                </a:effectLst>
                <a:latin typeface="华文细黑"/>
                <a:ea typeface="华文细黑"/>
                <a:cs typeface="华文细黑"/>
              </a:rPr>
              <a:t>为期</a:t>
            </a:r>
            <a:endParaRPr lang="en-US" sz="3200" dirty="0">
              <a:solidFill>
                <a:prstClr val="white"/>
              </a:solidFill>
              <a:effectLst>
                <a:glow rad="190500">
                  <a:prstClr val="black"/>
                </a:glow>
              </a:effectLst>
              <a:latin typeface="华文细黑"/>
              <a:ea typeface="华文细黑"/>
              <a:cs typeface="华文细黑"/>
            </a:endParaRPr>
          </a:p>
        </p:txBody>
      </p:sp>
    </p:spTree>
    <p:extLst>
      <p:ext uri="{BB962C8B-B14F-4D97-AF65-F5344CB8AC3E}">
        <p14:creationId xmlns:p14="http://schemas.microsoft.com/office/powerpoint/2010/main" val="2826869624"/>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98897"/>
                                        </p:tgtEl>
                                        <p:attrNameLst>
                                          <p:attrName>style.visibility</p:attrName>
                                        </p:attrNameLst>
                                      </p:cBhvr>
                                      <p:to>
                                        <p:strVal val="visible"/>
                                      </p:to>
                                    </p:set>
                                    <p:anim calcmode="lin" valueType="num">
                                      <p:cBhvr>
                                        <p:cTn id="7" dur="1000" fill="hold"/>
                                        <p:tgtEl>
                                          <p:spTgt spid="2298897"/>
                                        </p:tgtEl>
                                        <p:attrNameLst>
                                          <p:attrName>ppt_w</p:attrName>
                                        </p:attrNameLst>
                                      </p:cBhvr>
                                      <p:tavLst>
                                        <p:tav tm="0">
                                          <p:val>
                                            <p:fltVal val="0"/>
                                          </p:val>
                                        </p:tav>
                                        <p:tav tm="100000">
                                          <p:val>
                                            <p:strVal val="#ppt_w"/>
                                          </p:val>
                                        </p:tav>
                                      </p:tavLst>
                                    </p:anim>
                                    <p:anim calcmode="lin" valueType="num">
                                      <p:cBhvr>
                                        <p:cTn id="8" dur="1000" fill="hold"/>
                                        <p:tgtEl>
                                          <p:spTgt spid="2298897"/>
                                        </p:tgtEl>
                                        <p:attrNameLst>
                                          <p:attrName>ppt_h</p:attrName>
                                        </p:attrNameLst>
                                      </p:cBhvr>
                                      <p:tavLst>
                                        <p:tav tm="0">
                                          <p:val>
                                            <p:fltVal val="0"/>
                                          </p:val>
                                        </p:tav>
                                        <p:tav tm="100000">
                                          <p:val>
                                            <p:strVal val="#ppt_h"/>
                                          </p:val>
                                        </p:tav>
                                      </p:tavLst>
                                    </p:anim>
                                    <p:anim calcmode="lin" valueType="num">
                                      <p:cBhvr>
                                        <p:cTn id="9" dur="1000" fill="hold"/>
                                        <p:tgtEl>
                                          <p:spTgt spid="22988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9889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298887"/>
                                        </p:tgtEl>
                                        <p:attrNameLst>
                                          <p:attrName>style.visibility</p:attrName>
                                        </p:attrNameLst>
                                      </p:cBhvr>
                                      <p:to>
                                        <p:strVal val="visible"/>
                                      </p:to>
                                    </p:set>
                                    <p:anim calcmode="lin" valueType="num">
                                      <p:cBhvr>
                                        <p:cTn id="15" dur="1000" fill="hold"/>
                                        <p:tgtEl>
                                          <p:spTgt spid="2298887"/>
                                        </p:tgtEl>
                                        <p:attrNameLst>
                                          <p:attrName>ppt_w</p:attrName>
                                        </p:attrNameLst>
                                      </p:cBhvr>
                                      <p:tavLst>
                                        <p:tav tm="0">
                                          <p:val>
                                            <p:fltVal val="0"/>
                                          </p:val>
                                        </p:tav>
                                        <p:tav tm="100000">
                                          <p:val>
                                            <p:strVal val="#ppt_w"/>
                                          </p:val>
                                        </p:tav>
                                      </p:tavLst>
                                    </p:anim>
                                    <p:anim calcmode="lin" valueType="num">
                                      <p:cBhvr>
                                        <p:cTn id="16" dur="1000" fill="hold"/>
                                        <p:tgtEl>
                                          <p:spTgt spid="2298887"/>
                                        </p:tgtEl>
                                        <p:attrNameLst>
                                          <p:attrName>ppt_h</p:attrName>
                                        </p:attrNameLst>
                                      </p:cBhvr>
                                      <p:tavLst>
                                        <p:tav tm="0">
                                          <p:val>
                                            <p:fltVal val="0"/>
                                          </p:val>
                                        </p:tav>
                                        <p:tav tm="100000">
                                          <p:val>
                                            <p:strVal val="#ppt_h"/>
                                          </p:val>
                                        </p:tav>
                                      </p:tavLst>
                                    </p:anim>
                                    <p:anim calcmode="lin" valueType="num">
                                      <p:cBhvr>
                                        <p:cTn id="17" dur="1000" fill="hold"/>
                                        <p:tgtEl>
                                          <p:spTgt spid="229888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29888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298888"/>
                                        </p:tgtEl>
                                        <p:attrNameLst>
                                          <p:attrName>style.visibility</p:attrName>
                                        </p:attrNameLst>
                                      </p:cBhvr>
                                      <p:to>
                                        <p:strVal val="visible"/>
                                      </p:to>
                                    </p:set>
                                    <p:anim calcmode="lin" valueType="num">
                                      <p:cBhvr>
                                        <p:cTn id="23" dur="1000" fill="hold"/>
                                        <p:tgtEl>
                                          <p:spTgt spid="2298888"/>
                                        </p:tgtEl>
                                        <p:attrNameLst>
                                          <p:attrName>ppt_w</p:attrName>
                                        </p:attrNameLst>
                                      </p:cBhvr>
                                      <p:tavLst>
                                        <p:tav tm="0">
                                          <p:val>
                                            <p:fltVal val="0"/>
                                          </p:val>
                                        </p:tav>
                                        <p:tav tm="100000">
                                          <p:val>
                                            <p:strVal val="#ppt_w"/>
                                          </p:val>
                                        </p:tav>
                                      </p:tavLst>
                                    </p:anim>
                                    <p:anim calcmode="lin" valueType="num">
                                      <p:cBhvr>
                                        <p:cTn id="24" dur="1000" fill="hold"/>
                                        <p:tgtEl>
                                          <p:spTgt spid="2298888"/>
                                        </p:tgtEl>
                                        <p:attrNameLst>
                                          <p:attrName>ppt_h</p:attrName>
                                        </p:attrNameLst>
                                      </p:cBhvr>
                                      <p:tavLst>
                                        <p:tav tm="0">
                                          <p:val>
                                            <p:fltVal val="0"/>
                                          </p:val>
                                        </p:tav>
                                        <p:tav tm="100000">
                                          <p:val>
                                            <p:strVal val="#ppt_h"/>
                                          </p:val>
                                        </p:tav>
                                      </p:tavLst>
                                    </p:anim>
                                    <p:anim calcmode="lin" valueType="num">
                                      <p:cBhvr>
                                        <p:cTn id="25" dur="1000" fill="hold"/>
                                        <p:tgtEl>
                                          <p:spTgt spid="229888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29888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298898"/>
                                        </p:tgtEl>
                                        <p:attrNameLst>
                                          <p:attrName>style.visibility</p:attrName>
                                        </p:attrNameLst>
                                      </p:cBhvr>
                                      <p:to>
                                        <p:strVal val="visible"/>
                                      </p:to>
                                    </p:set>
                                    <p:anim calcmode="lin" valueType="num">
                                      <p:cBhvr>
                                        <p:cTn id="31" dur="1000" fill="hold"/>
                                        <p:tgtEl>
                                          <p:spTgt spid="2298898"/>
                                        </p:tgtEl>
                                        <p:attrNameLst>
                                          <p:attrName>ppt_w</p:attrName>
                                        </p:attrNameLst>
                                      </p:cBhvr>
                                      <p:tavLst>
                                        <p:tav tm="0">
                                          <p:val>
                                            <p:fltVal val="0"/>
                                          </p:val>
                                        </p:tav>
                                        <p:tav tm="100000">
                                          <p:val>
                                            <p:strVal val="#ppt_w"/>
                                          </p:val>
                                        </p:tav>
                                      </p:tavLst>
                                    </p:anim>
                                    <p:anim calcmode="lin" valueType="num">
                                      <p:cBhvr>
                                        <p:cTn id="32" dur="1000" fill="hold"/>
                                        <p:tgtEl>
                                          <p:spTgt spid="2298898"/>
                                        </p:tgtEl>
                                        <p:attrNameLst>
                                          <p:attrName>ppt_h</p:attrName>
                                        </p:attrNameLst>
                                      </p:cBhvr>
                                      <p:tavLst>
                                        <p:tav tm="0">
                                          <p:val>
                                            <p:fltVal val="0"/>
                                          </p:val>
                                        </p:tav>
                                        <p:tav tm="100000">
                                          <p:val>
                                            <p:strVal val="#ppt_h"/>
                                          </p:val>
                                        </p:tav>
                                      </p:tavLst>
                                    </p:anim>
                                    <p:anim calcmode="lin" valueType="num">
                                      <p:cBhvr>
                                        <p:cTn id="33" dur="1000" fill="hold"/>
                                        <p:tgtEl>
                                          <p:spTgt spid="229889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2988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298889"/>
                                        </p:tgtEl>
                                        <p:attrNameLst>
                                          <p:attrName>style.visibility</p:attrName>
                                        </p:attrNameLst>
                                      </p:cBhvr>
                                      <p:to>
                                        <p:strVal val="visible"/>
                                      </p:to>
                                    </p:set>
                                    <p:anim calcmode="lin" valueType="num">
                                      <p:cBhvr>
                                        <p:cTn id="39" dur="1000" fill="hold"/>
                                        <p:tgtEl>
                                          <p:spTgt spid="2298889"/>
                                        </p:tgtEl>
                                        <p:attrNameLst>
                                          <p:attrName>ppt_w</p:attrName>
                                        </p:attrNameLst>
                                      </p:cBhvr>
                                      <p:tavLst>
                                        <p:tav tm="0">
                                          <p:val>
                                            <p:fltVal val="0"/>
                                          </p:val>
                                        </p:tav>
                                        <p:tav tm="100000">
                                          <p:val>
                                            <p:strVal val="#ppt_w"/>
                                          </p:val>
                                        </p:tav>
                                      </p:tavLst>
                                    </p:anim>
                                    <p:anim calcmode="lin" valueType="num">
                                      <p:cBhvr>
                                        <p:cTn id="40" dur="1000" fill="hold"/>
                                        <p:tgtEl>
                                          <p:spTgt spid="2298889"/>
                                        </p:tgtEl>
                                        <p:attrNameLst>
                                          <p:attrName>ppt_h</p:attrName>
                                        </p:attrNameLst>
                                      </p:cBhvr>
                                      <p:tavLst>
                                        <p:tav tm="0">
                                          <p:val>
                                            <p:fltVal val="0"/>
                                          </p:val>
                                        </p:tav>
                                        <p:tav tm="100000">
                                          <p:val>
                                            <p:strVal val="#ppt_h"/>
                                          </p:val>
                                        </p:tav>
                                      </p:tavLst>
                                    </p:anim>
                                    <p:anim calcmode="lin" valueType="num">
                                      <p:cBhvr>
                                        <p:cTn id="41" dur="1000" fill="hold"/>
                                        <p:tgtEl>
                                          <p:spTgt spid="229888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29888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298890"/>
                                        </p:tgtEl>
                                        <p:attrNameLst>
                                          <p:attrName>style.visibility</p:attrName>
                                        </p:attrNameLst>
                                      </p:cBhvr>
                                      <p:to>
                                        <p:strVal val="visible"/>
                                      </p:to>
                                    </p:set>
                                    <p:anim calcmode="lin" valueType="num">
                                      <p:cBhvr>
                                        <p:cTn id="47" dur="1000" fill="hold"/>
                                        <p:tgtEl>
                                          <p:spTgt spid="2298890"/>
                                        </p:tgtEl>
                                        <p:attrNameLst>
                                          <p:attrName>ppt_w</p:attrName>
                                        </p:attrNameLst>
                                      </p:cBhvr>
                                      <p:tavLst>
                                        <p:tav tm="0">
                                          <p:val>
                                            <p:fltVal val="0"/>
                                          </p:val>
                                        </p:tav>
                                        <p:tav tm="100000">
                                          <p:val>
                                            <p:strVal val="#ppt_w"/>
                                          </p:val>
                                        </p:tav>
                                      </p:tavLst>
                                    </p:anim>
                                    <p:anim calcmode="lin" valueType="num">
                                      <p:cBhvr>
                                        <p:cTn id="48" dur="1000" fill="hold"/>
                                        <p:tgtEl>
                                          <p:spTgt spid="2298890"/>
                                        </p:tgtEl>
                                        <p:attrNameLst>
                                          <p:attrName>ppt_h</p:attrName>
                                        </p:attrNameLst>
                                      </p:cBhvr>
                                      <p:tavLst>
                                        <p:tav tm="0">
                                          <p:val>
                                            <p:fltVal val="0"/>
                                          </p:val>
                                        </p:tav>
                                        <p:tav tm="100000">
                                          <p:val>
                                            <p:strVal val="#ppt_h"/>
                                          </p:val>
                                        </p:tav>
                                      </p:tavLst>
                                    </p:anim>
                                    <p:anim calcmode="lin" valueType="num">
                                      <p:cBhvr>
                                        <p:cTn id="49" dur="1000" fill="hold"/>
                                        <p:tgtEl>
                                          <p:spTgt spid="2298890"/>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988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2298899"/>
                                        </p:tgtEl>
                                        <p:attrNameLst>
                                          <p:attrName>style.visibility</p:attrName>
                                        </p:attrNameLst>
                                      </p:cBhvr>
                                      <p:to>
                                        <p:strVal val="visible"/>
                                      </p:to>
                                    </p:set>
                                    <p:anim calcmode="lin" valueType="num">
                                      <p:cBhvr>
                                        <p:cTn id="55" dur="1000" fill="hold"/>
                                        <p:tgtEl>
                                          <p:spTgt spid="2298899"/>
                                        </p:tgtEl>
                                        <p:attrNameLst>
                                          <p:attrName>ppt_w</p:attrName>
                                        </p:attrNameLst>
                                      </p:cBhvr>
                                      <p:tavLst>
                                        <p:tav tm="0">
                                          <p:val>
                                            <p:fltVal val="0"/>
                                          </p:val>
                                        </p:tav>
                                        <p:tav tm="100000">
                                          <p:val>
                                            <p:strVal val="#ppt_w"/>
                                          </p:val>
                                        </p:tav>
                                      </p:tavLst>
                                    </p:anim>
                                    <p:anim calcmode="lin" valueType="num">
                                      <p:cBhvr>
                                        <p:cTn id="56" dur="1000" fill="hold"/>
                                        <p:tgtEl>
                                          <p:spTgt spid="2298899"/>
                                        </p:tgtEl>
                                        <p:attrNameLst>
                                          <p:attrName>ppt_h</p:attrName>
                                        </p:attrNameLst>
                                      </p:cBhvr>
                                      <p:tavLst>
                                        <p:tav tm="0">
                                          <p:val>
                                            <p:fltVal val="0"/>
                                          </p:val>
                                        </p:tav>
                                        <p:tav tm="100000">
                                          <p:val>
                                            <p:strVal val="#ppt_h"/>
                                          </p:val>
                                        </p:tav>
                                      </p:tavLst>
                                    </p:anim>
                                    <p:anim calcmode="lin" valueType="num">
                                      <p:cBhvr>
                                        <p:cTn id="57" dur="1000" fill="hold"/>
                                        <p:tgtEl>
                                          <p:spTgt spid="2298899"/>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22988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2298891"/>
                                        </p:tgtEl>
                                        <p:attrNameLst>
                                          <p:attrName>style.visibility</p:attrName>
                                        </p:attrNameLst>
                                      </p:cBhvr>
                                      <p:to>
                                        <p:strVal val="visible"/>
                                      </p:to>
                                    </p:set>
                                    <p:anim calcmode="lin" valueType="num">
                                      <p:cBhvr>
                                        <p:cTn id="63" dur="1000" fill="hold"/>
                                        <p:tgtEl>
                                          <p:spTgt spid="2298891"/>
                                        </p:tgtEl>
                                        <p:attrNameLst>
                                          <p:attrName>ppt_w</p:attrName>
                                        </p:attrNameLst>
                                      </p:cBhvr>
                                      <p:tavLst>
                                        <p:tav tm="0">
                                          <p:val>
                                            <p:fltVal val="0"/>
                                          </p:val>
                                        </p:tav>
                                        <p:tav tm="100000">
                                          <p:val>
                                            <p:strVal val="#ppt_w"/>
                                          </p:val>
                                        </p:tav>
                                      </p:tavLst>
                                    </p:anim>
                                    <p:anim calcmode="lin" valueType="num">
                                      <p:cBhvr>
                                        <p:cTn id="64" dur="1000" fill="hold"/>
                                        <p:tgtEl>
                                          <p:spTgt spid="2298891"/>
                                        </p:tgtEl>
                                        <p:attrNameLst>
                                          <p:attrName>ppt_h</p:attrName>
                                        </p:attrNameLst>
                                      </p:cBhvr>
                                      <p:tavLst>
                                        <p:tav tm="0">
                                          <p:val>
                                            <p:fltVal val="0"/>
                                          </p:val>
                                        </p:tav>
                                        <p:tav tm="100000">
                                          <p:val>
                                            <p:strVal val="#ppt_h"/>
                                          </p:val>
                                        </p:tav>
                                      </p:tavLst>
                                    </p:anim>
                                    <p:anim calcmode="lin" valueType="num">
                                      <p:cBhvr>
                                        <p:cTn id="65" dur="1000" fill="hold"/>
                                        <p:tgtEl>
                                          <p:spTgt spid="2298891"/>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29889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2298892"/>
                                        </p:tgtEl>
                                        <p:attrNameLst>
                                          <p:attrName>style.visibility</p:attrName>
                                        </p:attrNameLst>
                                      </p:cBhvr>
                                      <p:to>
                                        <p:strVal val="visible"/>
                                      </p:to>
                                    </p:set>
                                    <p:anim calcmode="lin" valueType="num">
                                      <p:cBhvr>
                                        <p:cTn id="71" dur="1000" fill="hold"/>
                                        <p:tgtEl>
                                          <p:spTgt spid="2298892"/>
                                        </p:tgtEl>
                                        <p:attrNameLst>
                                          <p:attrName>ppt_w</p:attrName>
                                        </p:attrNameLst>
                                      </p:cBhvr>
                                      <p:tavLst>
                                        <p:tav tm="0">
                                          <p:val>
                                            <p:fltVal val="0"/>
                                          </p:val>
                                        </p:tav>
                                        <p:tav tm="100000">
                                          <p:val>
                                            <p:strVal val="#ppt_w"/>
                                          </p:val>
                                        </p:tav>
                                      </p:tavLst>
                                    </p:anim>
                                    <p:anim calcmode="lin" valueType="num">
                                      <p:cBhvr>
                                        <p:cTn id="72" dur="1000" fill="hold"/>
                                        <p:tgtEl>
                                          <p:spTgt spid="2298892"/>
                                        </p:tgtEl>
                                        <p:attrNameLst>
                                          <p:attrName>ppt_h</p:attrName>
                                        </p:attrNameLst>
                                      </p:cBhvr>
                                      <p:tavLst>
                                        <p:tav tm="0">
                                          <p:val>
                                            <p:fltVal val="0"/>
                                          </p:val>
                                        </p:tav>
                                        <p:tav tm="100000">
                                          <p:val>
                                            <p:strVal val="#ppt_h"/>
                                          </p:val>
                                        </p:tav>
                                      </p:tavLst>
                                    </p:anim>
                                    <p:anim calcmode="lin" valueType="num">
                                      <p:cBhvr>
                                        <p:cTn id="73" dur="1000" fill="hold"/>
                                        <p:tgtEl>
                                          <p:spTgt spid="2298892"/>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229889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2298900"/>
                                        </p:tgtEl>
                                        <p:attrNameLst>
                                          <p:attrName>style.visibility</p:attrName>
                                        </p:attrNameLst>
                                      </p:cBhvr>
                                      <p:to>
                                        <p:strVal val="visible"/>
                                      </p:to>
                                    </p:set>
                                    <p:anim calcmode="lin" valueType="num">
                                      <p:cBhvr>
                                        <p:cTn id="79" dur="1000" fill="hold"/>
                                        <p:tgtEl>
                                          <p:spTgt spid="2298900"/>
                                        </p:tgtEl>
                                        <p:attrNameLst>
                                          <p:attrName>ppt_w</p:attrName>
                                        </p:attrNameLst>
                                      </p:cBhvr>
                                      <p:tavLst>
                                        <p:tav tm="0">
                                          <p:val>
                                            <p:fltVal val="0"/>
                                          </p:val>
                                        </p:tav>
                                        <p:tav tm="100000">
                                          <p:val>
                                            <p:strVal val="#ppt_w"/>
                                          </p:val>
                                        </p:tav>
                                      </p:tavLst>
                                    </p:anim>
                                    <p:anim calcmode="lin" valueType="num">
                                      <p:cBhvr>
                                        <p:cTn id="80" dur="1000" fill="hold"/>
                                        <p:tgtEl>
                                          <p:spTgt spid="2298900"/>
                                        </p:tgtEl>
                                        <p:attrNameLst>
                                          <p:attrName>ppt_h</p:attrName>
                                        </p:attrNameLst>
                                      </p:cBhvr>
                                      <p:tavLst>
                                        <p:tav tm="0">
                                          <p:val>
                                            <p:fltVal val="0"/>
                                          </p:val>
                                        </p:tav>
                                        <p:tav tm="100000">
                                          <p:val>
                                            <p:strVal val="#ppt_h"/>
                                          </p:val>
                                        </p:tav>
                                      </p:tavLst>
                                    </p:anim>
                                    <p:anim calcmode="lin" valueType="num">
                                      <p:cBhvr>
                                        <p:cTn id="81" dur="1000" fill="hold"/>
                                        <p:tgtEl>
                                          <p:spTgt spid="2298900"/>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22989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2298893"/>
                                        </p:tgtEl>
                                        <p:attrNameLst>
                                          <p:attrName>style.visibility</p:attrName>
                                        </p:attrNameLst>
                                      </p:cBhvr>
                                      <p:to>
                                        <p:strVal val="visible"/>
                                      </p:to>
                                    </p:set>
                                    <p:anim calcmode="lin" valueType="num">
                                      <p:cBhvr>
                                        <p:cTn id="87" dur="1000" fill="hold"/>
                                        <p:tgtEl>
                                          <p:spTgt spid="2298893"/>
                                        </p:tgtEl>
                                        <p:attrNameLst>
                                          <p:attrName>ppt_w</p:attrName>
                                        </p:attrNameLst>
                                      </p:cBhvr>
                                      <p:tavLst>
                                        <p:tav tm="0">
                                          <p:val>
                                            <p:fltVal val="0"/>
                                          </p:val>
                                        </p:tav>
                                        <p:tav tm="100000">
                                          <p:val>
                                            <p:strVal val="#ppt_w"/>
                                          </p:val>
                                        </p:tav>
                                      </p:tavLst>
                                    </p:anim>
                                    <p:anim calcmode="lin" valueType="num">
                                      <p:cBhvr>
                                        <p:cTn id="88" dur="1000" fill="hold"/>
                                        <p:tgtEl>
                                          <p:spTgt spid="2298893"/>
                                        </p:tgtEl>
                                        <p:attrNameLst>
                                          <p:attrName>ppt_h</p:attrName>
                                        </p:attrNameLst>
                                      </p:cBhvr>
                                      <p:tavLst>
                                        <p:tav tm="0">
                                          <p:val>
                                            <p:fltVal val="0"/>
                                          </p:val>
                                        </p:tav>
                                        <p:tav tm="100000">
                                          <p:val>
                                            <p:strVal val="#ppt_h"/>
                                          </p:val>
                                        </p:tav>
                                      </p:tavLst>
                                    </p:anim>
                                    <p:anim calcmode="lin" valueType="num">
                                      <p:cBhvr>
                                        <p:cTn id="89" dur="1000" fill="hold"/>
                                        <p:tgtEl>
                                          <p:spTgt spid="2298893"/>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229889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2298894"/>
                                        </p:tgtEl>
                                        <p:attrNameLst>
                                          <p:attrName>style.visibility</p:attrName>
                                        </p:attrNameLst>
                                      </p:cBhvr>
                                      <p:to>
                                        <p:strVal val="visible"/>
                                      </p:to>
                                    </p:set>
                                    <p:anim calcmode="lin" valueType="num">
                                      <p:cBhvr>
                                        <p:cTn id="95" dur="1000" fill="hold"/>
                                        <p:tgtEl>
                                          <p:spTgt spid="2298894"/>
                                        </p:tgtEl>
                                        <p:attrNameLst>
                                          <p:attrName>ppt_w</p:attrName>
                                        </p:attrNameLst>
                                      </p:cBhvr>
                                      <p:tavLst>
                                        <p:tav tm="0">
                                          <p:val>
                                            <p:fltVal val="0"/>
                                          </p:val>
                                        </p:tav>
                                        <p:tav tm="100000">
                                          <p:val>
                                            <p:strVal val="#ppt_w"/>
                                          </p:val>
                                        </p:tav>
                                      </p:tavLst>
                                    </p:anim>
                                    <p:anim calcmode="lin" valueType="num">
                                      <p:cBhvr>
                                        <p:cTn id="96" dur="1000" fill="hold"/>
                                        <p:tgtEl>
                                          <p:spTgt spid="2298894"/>
                                        </p:tgtEl>
                                        <p:attrNameLst>
                                          <p:attrName>ppt_h</p:attrName>
                                        </p:attrNameLst>
                                      </p:cBhvr>
                                      <p:tavLst>
                                        <p:tav tm="0">
                                          <p:val>
                                            <p:fltVal val="0"/>
                                          </p:val>
                                        </p:tav>
                                        <p:tav tm="100000">
                                          <p:val>
                                            <p:strVal val="#ppt_h"/>
                                          </p:val>
                                        </p:tav>
                                      </p:tavLst>
                                    </p:anim>
                                    <p:anim calcmode="lin" valueType="num">
                                      <p:cBhvr>
                                        <p:cTn id="97" dur="1000" fill="hold"/>
                                        <p:tgtEl>
                                          <p:spTgt spid="2298894"/>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229889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8887" grpId="0"/>
      <p:bldP spid="2298888" grpId="0"/>
      <p:bldP spid="2298889" grpId="0"/>
      <p:bldP spid="2298890" grpId="0"/>
      <p:bldP spid="2298891" grpId="0"/>
      <p:bldP spid="2298892" grpId="0"/>
      <p:bldP spid="2298893" grpId="0"/>
      <p:bldP spid="2298894" grpId="0"/>
      <p:bldP spid="2298897" grpId="0"/>
      <p:bldP spid="2298898" grpId="0"/>
      <p:bldP spid="2298899" grpId="0"/>
      <p:bldP spid="229890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82" name="Picture 4" descr="tribmartyr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685800" y="762000"/>
            <a:ext cx="7772400" cy="838200"/>
          </a:xfrm>
          <a:solidFill>
            <a:schemeClr val="tx1"/>
          </a:solidFill>
        </p:spPr>
        <p:txBody>
          <a:bodyPr/>
          <a:lstStyle/>
          <a:p>
            <a:pPr>
              <a:defRPr/>
            </a:pPr>
            <a:r>
              <a:rPr lang="zh-CN" altLang="en-US" sz="4800" b="1" dirty="0" smtClean="0">
                <a:solidFill>
                  <a:srgbClr val="FFFFFF"/>
                </a:solidFill>
                <a:effectLst>
                  <a:outerShdw blurRad="38100" dist="38100" dir="2700000" algn="tl">
                    <a:srgbClr val="000000">
                      <a:alpha val="43137"/>
                    </a:srgbClr>
                  </a:outerShdw>
                </a:effectLst>
              </a:rPr>
              <a:t>旧约圣徒的判决</a:t>
            </a:r>
            <a:endParaRPr lang="en-US" sz="48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4" name="Text Box 4"/>
          <p:cNvSpPr txBox="1">
            <a:spLocks noChangeArrowheads="1"/>
          </p:cNvSpPr>
          <p:nvPr/>
        </p:nvSpPr>
        <p:spPr bwMode="auto">
          <a:xfrm>
            <a:off x="8404225" y="76200"/>
            <a:ext cx="698500" cy="461963"/>
          </a:xfrm>
          <a:prstGeom prst="rect">
            <a:avLst/>
          </a:prstGeom>
          <a:noFill/>
          <a:ln w="9525">
            <a:noFill/>
            <a:miter lim="800000"/>
            <a:headEnd/>
            <a:tailEnd/>
          </a:ln>
          <a:effectLst>
            <a:outerShdw blurRad="63500" dist="35921" dir="2700000" algn="ctr" rotWithShape="0">
              <a:srgbClr val="FFD467">
                <a:alpha val="74998"/>
              </a:srgbClr>
            </a:outerShdw>
          </a:effec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b="1" smtClean="0">
                <a:solidFill>
                  <a:srgbClr val="000000"/>
                </a:solidFill>
                <a:latin typeface="Arial" charset="0"/>
                <a:ea typeface="Osaka" charset="0"/>
                <a:cs typeface="Osaka" charset="0"/>
              </a:rPr>
              <a:t>439</a:t>
            </a:r>
            <a:endParaRPr lang="en-US" sz="1800" smtClean="0">
              <a:solidFill>
                <a:srgbClr val="000000"/>
              </a:solidFill>
              <a:latin typeface="Arial" charset="0"/>
              <a:ea typeface="Osaka" charset="0"/>
              <a:cs typeface="Osaka" charset="0"/>
            </a:endParaRPr>
          </a:p>
        </p:txBody>
      </p:sp>
      <p:sp>
        <p:nvSpPr>
          <p:cNvPr id="6" name="TextBox 5"/>
          <p:cNvSpPr txBox="1">
            <a:spLocks noChangeArrowheads="1"/>
          </p:cNvSpPr>
          <p:nvPr/>
        </p:nvSpPr>
        <p:spPr bwMode="auto">
          <a:xfrm>
            <a:off x="419100" y="2333625"/>
            <a:ext cx="8382000" cy="45243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eaLnBrk="1" fontAlgn="base" hangingPunct="1">
              <a:spcBef>
                <a:spcPct val="0"/>
              </a:spcBef>
              <a:spcAft>
                <a:spcPct val="0"/>
              </a:spcAft>
            </a:pPr>
            <a:r>
              <a:rPr lang="zh-CN" altLang="en-US" smtClean="0">
                <a:solidFill>
                  <a:srgbClr val="000000"/>
                </a:solidFill>
              </a:rPr>
              <a:t>“</a:t>
            </a:r>
            <a:r>
              <a:rPr lang="zh-CN" altLang="en-US" sz="3200" smtClean="0">
                <a:solidFill>
                  <a:srgbClr val="FFFFFF"/>
                </a:solidFill>
              </a:rPr>
              <a:t>当时，贵国人民的儿子，伟大的王子站在后卫，迈克尔会出现会有如从未发生过，因为那个时候，直到有一个国家危难之时。当时你的人，大家发现在书上所写的，将被救出。</a:t>
            </a:r>
            <a:r>
              <a:rPr lang="en-US" altLang="zh-CN" sz="3200" smtClean="0">
                <a:solidFill>
                  <a:srgbClr val="FFFFFF"/>
                </a:solidFill>
              </a:rPr>
              <a:t>2Many</a:t>
            </a:r>
            <a:r>
              <a:rPr lang="zh-CN" altLang="en-US" sz="3200" smtClean="0">
                <a:solidFill>
                  <a:srgbClr val="FFFFFF"/>
                </a:solidFill>
              </a:rPr>
              <a:t>那些睡在地面上的尘土会清醒，这些永恒的生命，但其他人的耻辱和永恒的蔑视。</a:t>
            </a:r>
            <a:r>
              <a:rPr lang="en-US" altLang="zh-CN" sz="3200" smtClean="0">
                <a:solidFill>
                  <a:srgbClr val="FFFFFF"/>
                </a:solidFill>
              </a:rPr>
              <a:t>3“</a:t>
            </a:r>
            <a:r>
              <a:rPr lang="zh-CN" altLang="en-US" sz="3200" smtClean="0">
                <a:solidFill>
                  <a:srgbClr val="FFFFFF"/>
                </a:solidFill>
              </a:rPr>
              <a:t>将照耀那些有洞察力明亮的希望天堂无垠的亮度，并带领多人归义，犹如天上的星星，永远永远“</a:t>
            </a:r>
            <a:endParaRPr lang="en-US" altLang="zh-CN" sz="3200" smtClean="0">
              <a:solidFill>
                <a:srgbClr val="FFFFFF"/>
              </a:solidFill>
            </a:endParaRPr>
          </a:p>
          <a:p>
            <a:pPr algn="ctr" defTabSz="914400" eaLnBrk="1" fontAlgn="base" hangingPunct="1">
              <a:spcBef>
                <a:spcPct val="0"/>
              </a:spcBef>
              <a:spcAft>
                <a:spcPct val="0"/>
              </a:spcAft>
            </a:pPr>
            <a:r>
              <a:rPr lang="zh-CN" altLang="en-US" sz="3200" smtClean="0">
                <a:solidFill>
                  <a:srgbClr val="FFFFFF"/>
                </a:solidFill>
              </a:rPr>
              <a:t>（但以理书</a:t>
            </a:r>
            <a:r>
              <a:rPr lang="en-US" altLang="zh-CN" sz="3200" smtClean="0">
                <a:solidFill>
                  <a:srgbClr val="FFFFFF"/>
                </a:solidFill>
              </a:rPr>
              <a:t>12:1-3</a:t>
            </a:r>
            <a:r>
              <a:rPr lang="zh-CN" altLang="en-US" sz="3200" smtClean="0">
                <a:solidFill>
                  <a:srgbClr val="FFFFFF"/>
                </a:solidFill>
              </a:rPr>
              <a:t>北亚利桑那大学）。</a:t>
            </a:r>
          </a:p>
        </p:txBody>
      </p:sp>
    </p:spTree>
    <p:extLst>
      <p:ext uri="{BB962C8B-B14F-4D97-AF65-F5344CB8AC3E}">
        <p14:creationId xmlns:p14="http://schemas.microsoft.com/office/powerpoint/2010/main" val="34641775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7106" name="Picture 4" descr="07_behead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extLst/>
        </p:spPr>
        <p:txBody>
          <a:bodyPr/>
          <a:lstStyle/>
          <a:p>
            <a:pPr>
              <a:defRPr/>
            </a:pPr>
            <a:r>
              <a:rPr lang="zh-CN" altLang="en-US" sz="4800" b="1" dirty="0" smtClean="0">
                <a:solidFill>
                  <a:srgbClr val="000099"/>
                </a:solidFill>
                <a:effectLst>
                  <a:glow rad="101600">
                    <a:schemeClr val="bg1">
                      <a:alpha val="75000"/>
                    </a:schemeClr>
                  </a:glow>
                  <a:outerShdw blurRad="38100" dist="38100" dir="2700000" algn="tl">
                    <a:srgbClr val="000000">
                      <a:alpha val="43137"/>
                    </a:srgbClr>
                  </a:outerShdw>
                </a:effectLst>
              </a:rPr>
              <a:t>判断的苦难圣徒</a:t>
            </a:r>
            <a:endParaRPr lang="en-US" sz="4800" b="1" dirty="0" smtClean="0">
              <a:solidFill>
                <a:srgbClr val="000099"/>
              </a:solidFill>
              <a:effectLst>
                <a:glow rad="101600">
                  <a:schemeClr val="bg1">
                    <a:alpha val="75000"/>
                  </a:schemeClr>
                </a:glow>
                <a:outerShdw blurRad="38100" dist="38100" dir="2700000" algn="tl">
                  <a:srgbClr val="000000">
                    <a:alpha val="43137"/>
                  </a:srgbClr>
                </a:outerShdw>
              </a:effectLst>
              <a:latin typeface="Arial"/>
              <a:ea typeface="+mj-ea"/>
              <a:cs typeface="Arial"/>
            </a:endParaRPr>
          </a:p>
        </p:txBody>
      </p:sp>
      <p:sp>
        <p:nvSpPr>
          <p:cNvPr id="6" name="TextBox 5"/>
          <p:cNvSpPr txBox="1">
            <a:spLocks noChangeArrowheads="1"/>
          </p:cNvSpPr>
          <p:nvPr/>
        </p:nvSpPr>
        <p:spPr bwMode="auto">
          <a:xfrm>
            <a:off x="0" y="1828800"/>
            <a:ext cx="9144000" cy="2419350"/>
          </a:xfrm>
          <a:prstGeom prst="rect">
            <a:avLst/>
          </a:prstGeom>
          <a:noFill/>
          <a:ln>
            <a:noFill/>
          </a:ln>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eaLnBrk="1" fontAlgn="base" hangingPunct="1">
              <a:lnSpc>
                <a:spcPct val="90000"/>
              </a:lnSpc>
              <a:spcBef>
                <a:spcPct val="20000"/>
              </a:spcBef>
              <a:spcAft>
                <a:spcPct val="0"/>
              </a:spcAft>
              <a:buClr>
                <a:srgbClr val="000000"/>
              </a:buClr>
              <a:buSzPct val="80000"/>
              <a:buFont typeface="Wingdings" charset="0"/>
              <a:buNone/>
            </a:pPr>
            <a:r>
              <a:rPr lang="zh-CN" altLang="en-US" sz="2800" b="1" dirty="0" smtClean="0">
                <a:solidFill>
                  <a:srgbClr val="000099"/>
                </a:solidFill>
                <a:effectLst>
                  <a:glow rad="101600">
                    <a:srgbClr val="FFFFFF">
                      <a:alpha val="75000"/>
                    </a:srgbClr>
                  </a:glow>
                  <a:outerShdw blurRad="38100" dist="38100" dir="2700000" algn="tl">
                    <a:srgbClr val="DDDDDD"/>
                  </a:outerShdw>
                </a:effectLst>
                <a:latin typeface="Arial" charset="0"/>
                <a:ea typeface="Osaka" charset="0"/>
                <a:cs typeface="Osaka" charset="0"/>
              </a:rPr>
              <a:t>然后，我又看见几个宝座，和他们坐在他们，并给他们判决。我看到那些已经因为他们对耶稣的见证，因为神的话而被斩首，而那些没有拜过兽或他的形象的灵魂，并没有收到他们的额头上的标志，他们的手他们来到生活与基督作王一千年</a:t>
            </a:r>
            <a:r>
              <a:rPr lang="en-US" altLang="zh-CN" sz="2800" b="1" dirty="0" smtClean="0">
                <a:solidFill>
                  <a:srgbClr val="000099"/>
                </a:solidFill>
                <a:effectLst>
                  <a:glow rad="101600">
                    <a:srgbClr val="FFFFFF">
                      <a:alpha val="75000"/>
                    </a:srgbClr>
                  </a:glow>
                  <a:outerShdw blurRad="38100" dist="38100" dir="2700000" algn="tl">
                    <a:srgbClr val="DDDDDD"/>
                  </a:outerShdw>
                </a:effectLst>
                <a:latin typeface="Arial" charset="0"/>
                <a:ea typeface="Osaka" charset="0"/>
                <a:cs typeface="Osaka" charset="0"/>
              </a:rPr>
              <a:t>......</a:t>
            </a:r>
            <a:r>
              <a:rPr lang="zh-CN" altLang="en-US" sz="2800" b="1" dirty="0" smtClean="0">
                <a:solidFill>
                  <a:srgbClr val="000099"/>
                </a:solidFill>
                <a:effectLst>
                  <a:glow rad="101600">
                    <a:srgbClr val="FFFFFF">
                      <a:alpha val="75000"/>
                    </a:srgbClr>
                  </a:glow>
                  <a:outerShdw blurRad="38100" dist="38100" dir="2700000" algn="tl">
                    <a:srgbClr val="DDDDDD"/>
                  </a:outerShdw>
                </a:effectLst>
                <a:latin typeface="Arial" charset="0"/>
                <a:ea typeface="Osaka" charset="0"/>
                <a:cs typeface="Osaka" charset="0"/>
              </a:rPr>
              <a:t>他们将上帝和基督的祭司，将与他一同作王一千年“（启示录</a:t>
            </a:r>
            <a:r>
              <a:rPr lang="en-US" altLang="zh-CN" sz="2800" b="1" dirty="0" smtClean="0">
                <a:solidFill>
                  <a:srgbClr val="000099"/>
                </a:solidFill>
                <a:effectLst>
                  <a:glow rad="101600">
                    <a:srgbClr val="FFFFFF">
                      <a:alpha val="75000"/>
                    </a:srgbClr>
                  </a:glow>
                  <a:outerShdw blurRad="38100" dist="38100" dir="2700000" algn="tl">
                    <a:srgbClr val="DDDDDD"/>
                  </a:outerShdw>
                </a:effectLst>
                <a:latin typeface="Arial" charset="0"/>
                <a:ea typeface="Osaka" charset="0"/>
                <a:cs typeface="Osaka" charset="0"/>
              </a:rPr>
              <a:t>2:4</a:t>
            </a:r>
            <a:r>
              <a:rPr lang="zh-CN" altLang="en-US" sz="2800" b="1" dirty="0" smtClean="0">
                <a:solidFill>
                  <a:srgbClr val="000099"/>
                </a:solidFill>
                <a:effectLst>
                  <a:glow rad="101600">
                    <a:srgbClr val="FFFFFF">
                      <a:alpha val="75000"/>
                    </a:srgbClr>
                  </a:glow>
                  <a:outerShdw blurRad="38100" dist="38100" dir="2700000" algn="tl">
                    <a:srgbClr val="DDDDDD"/>
                  </a:outerShdw>
                </a:effectLst>
                <a:latin typeface="Arial" charset="0"/>
                <a:ea typeface="Osaka" charset="0"/>
                <a:cs typeface="Osaka" charset="0"/>
              </a:rPr>
              <a:t>，</a:t>
            </a:r>
            <a:r>
              <a:rPr lang="en-US" altLang="zh-CN" sz="2800" b="1" dirty="0" smtClean="0">
                <a:solidFill>
                  <a:srgbClr val="000099"/>
                </a:solidFill>
                <a:effectLst>
                  <a:glow rad="101600">
                    <a:srgbClr val="FFFFFF">
                      <a:alpha val="75000"/>
                    </a:srgbClr>
                  </a:glow>
                  <a:outerShdw blurRad="38100" dist="38100" dir="2700000" algn="tl">
                    <a:srgbClr val="DDDDDD"/>
                  </a:outerShdw>
                </a:effectLst>
                <a:latin typeface="Arial" charset="0"/>
                <a:ea typeface="Osaka" charset="0"/>
                <a:cs typeface="Osaka" charset="0"/>
              </a:rPr>
              <a:t>6B</a:t>
            </a:r>
            <a:r>
              <a:rPr lang="zh-CN" altLang="en-US" sz="2800" b="1" dirty="0" smtClean="0">
                <a:solidFill>
                  <a:srgbClr val="000099"/>
                </a:solidFill>
                <a:effectLst>
                  <a:glow rad="101600">
                    <a:srgbClr val="FFFFFF">
                      <a:alpha val="75000"/>
                    </a:srgbClr>
                  </a:glow>
                  <a:outerShdw blurRad="38100" dist="38100" dir="2700000" algn="tl">
                    <a:srgbClr val="DDDDDD"/>
                  </a:outerShdw>
                </a:effectLst>
                <a:latin typeface="Arial" charset="0"/>
                <a:ea typeface="Osaka" charset="0"/>
                <a:cs typeface="Osaka" charset="0"/>
              </a:rPr>
              <a:t>）。</a:t>
            </a:r>
            <a:endParaRPr lang="en-US" sz="2800" b="1" dirty="0" smtClean="0">
              <a:solidFill>
                <a:srgbClr val="000099"/>
              </a:solidFill>
              <a:effectLst>
                <a:glow rad="101600">
                  <a:srgbClr val="FFFFFF">
                    <a:alpha val="75000"/>
                  </a:srgbClr>
                </a:glow>
                <a:outerShdw blurRad="38100" dist="38100" dir="2700000" algn="tl">
                  <a:srgbClr val="DDDDDD"/>
                </a:outerShdw>
              </a:effectLst>
              <a:latin typeface="Arial" charset="0"/>
              <a:ea typeface="Osaka" charset="0"/>
              <a:cs typeface="Osaka" charset="0"/>
            </a:endParaRPr>
          </a:p>
        </p:txBody>
      </p:sp>
      <p:sp>
        <p:nvSpPr>
          <p:cNvPr id="8" name="Text Box 6"/>
          <p:cNvSpPr txBox="1">
            <a:spLocks noChangeArrowheads="1"/>
          </p:cNvSpPr>
          <p:nvPr/>
        </p:nvSpPr>
        <p:spPr bwMode="auto">
          <a:xfrm>
            <a:off x="8404225" y="76200"/>
            <a:ext cx="698500" cy="461963"/>
          </a:xfrm>
          <a:prstGeom prst="rect">
            <a:avLst/>
          </a:prstGeom>
          <a:solidFill>
            <a:srgbClr val="000000"/>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b="1" smtClean="0">
                <a:solidFill>
                  <a:srgbClr val="FFFFFF"/>
                </a:solidFill>
                <a:latin typeface="Arial" charset="0"/>
              </a:rPr>
              <a:t>439</a:t>
            </a:r>
            <a:endParaRPr lang="en-US" sz="1800" smtClean="0">
              <a:solidFill>
                <a:srgbClr val="FFFFFF"/>
              </a:solidFill>
              <a:latin typeface="Arial" charset="0"/>
            </a:endParaRPr>
          </a:p>
        </p:txBody>
      </p:sp>
    </p:spTree>
    <p:extLst>
      <p:ext uri="{BB962C8B-B14F-4D97-AF65-F5344CB8AC3E}">
        <p14:creationId xmlns:p14="http://schemas.microsoft.com/office/powerpoint/2010/main" val="37565718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8130" name="Picture 4" descr="jesus_raptu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3" name="Title 1"/>
          <p:cNvSpPr>
            <a:spLocks noGrp="1"/>
          </p:cNvSpPr>
          <p:nvPr>
            <p:ph type="title" idx="4294967295"/>
          </p:nvPr>
        </p:nvSpPr>
        <p:spPr>
          <a:noFill/>
          <a:ln>
            <a:noFill/>
          </a:ln>
          <a:extLst/>
        </p:spPr>
        <p:txBody>
          <a:bodyPr vert="horz" wrap="square" lIns="91440" tIns="45720" rIns="91440" bIns="45720" numCol="1" anchor="ctr" anchorCtr="0" compatLnSpc="1">
            <a:prstTxWarp prst="textNoShape">
              <a:avLst/>
            </a:prstTxWarp>
          </a:bodyPr>
          <a:lstStyle/>
          <a:p>
            <a:r>
              <a:rPr lang="zh-CN" altLang="en-US" sz="4800" b="1" dirty="0">
                <a:solidFill>
                  <a:srgbClr val="000099"/>
                </a:solidFill>
                <a:effectLst>
                  <a:glow rad="101600">
                    <a:schemeClr val="bg1">
                      <a:alpha val="75000"/>
                    </a:schemeClr>
                  </a:glow>
                  <a:outerShdw blurRad="38100" dist="38100" dir="2700000" algn="tl">
                    <a:srgbClr val="000000">
                      <a:alpha val="43137"/>
                    </a:srgbClr>
                  </a:outerShdw>
                </a:effectLst>
              </a:rPr>
              <a:t>以色列民族的判决</a:t>
            </a:r>
            <a:endParaRPr lang="en-US" sz="4800" b="1" dirty="0">
              <a:solidFill>
                <a:srgbClr val="000099"/>
              </a:solidFill>
              <a:effectLst>
                <a:glow rad="101600">
                  <a:schemeClr val="bg1">
                    <a:alpha val="75000"/>
                  </a:schemeClr>
                </a:glow>
                <a:outerShdw blurRad="38100" dist="38100" dir="2700000" algn="tl">
                  <a:srgbClr val="000000">
                    <a:alpha val="43137"/>
                  </a:srgbClr>
                </a:outerShdw>
              </a:effectLst>
            </a:endParaRPr>
          </a:p>
        </p:txBody>
      </p:sp>
      <p:sp>
        <p:nvSpPr>
          <p:cNvPr id="6" name="TextBox 5"/>
          <p:cNvSpPr txBox="1">
            <a:spLocks noChangeArrowheads="1"/>
          </p:cNvSpPr>
          <p:nvPr/>
        </p:nvSpPr>
        <p:spPr bwMode="auto">
          <a:xfrm>
            <a:off x="0" y="2139950"/>
            <a:ext cx="9144000" cy="2806700"/>
          </a:xfrm>
          <a:prstGeom prst="rect">
            <a:avLst/>
          </a:prstGeom>
          <a:noFill/>
          <a:ln>
            <a:noFill/>
          </a:ln>
          <a:extLst/>
        </p:spPr>
        <p:txBody>
          <a:bodyPr>
            <a:spAutoFit/>
          </a:bodyPr>
          <a:lstStyle>
            <a:defPPr>
              <a:defRPr lang="en-US"/>
            </a:defPPr>
            <a:lvl1pPr algn="ctr" eaLnBrk="1" hangingPunct="1">
              <a:lnSpc>
                <a:spcPct val="90000"/>
              </a:lnSpc>
              <a:spcBef>
                <a:spcPct val="20000"/>
              </a:spcBef>
              <a:buClr>
                <a:srgbClr val="000000"/>
              </a:buClr>
              <a:buSzPct val="80000"/>
              <a:buFont typeface="Wingdings" charset="0"/>
              <a:buNone/>
              <a:defRPr sz="2800" b="1">
                <a:solidFill>
                  <a:srgbClr val="000099"/>
                </a:solidFill>
                <a:effectLst>
                  <a:glow rad="101600">
                    <a:schemeClr val="bg1">
                      <a:alpha val="75000"/>
                    </a:schemeClr>
                  </a:glow>
                  <a:outerShdw blurRad="38100" dist="38100" dir="2700000" algn="tl">
                    <a:srgbClr val="DDDDDD"/>
                  </a:outerShdw>
                </a:effectLst>
                <a:latin typeface="Arial" charset="0"/>
                <a:ea typeface="Osaka" charset="0"/>
                <a:cs typeface="Osaka"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defTabSz="914400" fontAlgn="base">
              <a:spcAft>
                <a:spcPct val="0"/>
              </a:spcAft>
            </a:pPr>
            <a:r>
              <a:rPr lang="zh-CN" altLang="en-US" dirty="0">
                <a:effectLst>
                  <a:glow rad="101600">
                    <a:srgbClr val="FFFFFF">
                      <a:alpha val="75000"/>
                    </a:srgbClr>
                  </a:glow>
                  <a:outerShdw blurRad="38100" dist="38100" dir="2700000" algn="tl">
                    <a:srgbClr val="DDDDDD"/>
                  </a:outerShdw>
                </a:effectLst>
              </a:rPr>
              <a:t>“你说，”我们要像我们周围的国家，为国效劳的人，木，石的偶像。“，但你心目中永远不会发生</a:t>
            </a:r>
            <a:r>
              <a:rPr lang="en-US" altLang="zh-CN" dirty="0">
                <a:effectLst>
                  <a:glow rad="101600">
                    <a:srgbClr val="FFFFFF">
                      <a:alpha val="75000"/>
                    </a:srgbClr>
                  </a:glow>
                  <a:outerShdw blurRad="38100" dist="38100" dir="2700000" algn="tl">
                    <a:srgbClr val="DDDDDD"/>
                  </a:outerShdw>
                </a:effectLst>
              </a:rPr>
              <a:t>......34</a:t>
            </a:r>
            <a:r>
              <a:rPr lang="zh-CN" altLang="en-US" dirty="0">
                <a:effectLst>
                  <a:glow rad="101600">
                    <a:srgbClr val="FFFFFF">
                      <a:alpha val="75000"/>
                    </a:srgbClr>
                  </a:glow>
                  <a:outerShdw blurRad="38100" dist="38100" dir="2700000" algn="tl">
                    <a:srgbClr val="DDDDDD"/>
                  </a:outerShdw>
                </a:effectLst>
              </a:rPr>
              <a:t>和愤怒，我将达到我的强有力的手和强大的手臂，我会带你回来从分散的土地</a:t>
            </a:r>
            <a:r>
              <a:rPr lang="en-US" altLang="zh-CN" dirty="0">
                <a:effectLst>
                  <a:glow rad="101600">
                    <a:srgbClr val="FFFFFF">
                      <a:alpha val="75000"/>
                    </a:srgbClr>
                  </a:glow>
                  <a:outerShdw blurRad="38100" dist="38100" dir="2700000" algn="tl">
                    <a:srgbClr val="DDDDDD"/>
                  </a:outerShdw>
                </a:effectLst>
              </a:rPr>
              <a:t>35</a:t>
            </a:r>
            <a:r>
              <a:rPr lang="zh-CN" altLang="en-US" dirty="0">
                <a:effectLst>
                  <a:glow rad="101600">
                    <a:srgbClr val="FFFFFF">
                      <a:alpha val="75000"/>
                    </a:srgbClr>
                  </a:glow>
                  <a:outerShdw blurRad="38100" dist="38100" dir="2700000" algn="tl">
                    <a:srgbClr val="DDDDDD"/>
                  </a:outerShdw>
                </a:effectLst>
              </a:rPr>
              <a:t>。我会带你到旷野的国家，那里，我会判断你面对面</a:t>
            </a:r>
            <a:r>
              <a:rPr lang="en-US" altLang="zh-CN" dirty="0">
                <a:effectLst>
                  <a:glow rad="101600">
                    <a:srgbClr val="FFFFFF">
                      <a:alpha val="75000"/>
                    </a:srgbClr>
                  </a:glow>
                  <a:outerShdw blurRad="38100" dist="38100" dir="2700000" algn="tl">
                    <a:srgbClr val="DDDDDD"/>
                  </a:outerShdw>
                </a:effectLst>
              </a:rPr>
              <a:t>36</a:t>
            </a:r>
            <a:r>
              <a:rPr lang="zh-CN" altLang="en-US" dirty="0">
                <a:effectLst>
                  <a:glow rad="101600">
                    <a:srgbClr val="FFFFFF">
                      <a:alpha val="75000"/>
                    </a:srgbClr>
                  </a:glow>
                  <a:outerShdw blurRad="38100" dist="38100" dir="2700000" algn="tl">
                    <a:srgbClr val="DDDDDD"/>
                  </a:outerShdw>
                </a:effectLst>
              </a:rPr>
              <a:t>我会判断你就像我一样他们出埃及后，你的祖先在旷野，主耶和华说</a:t>
            </a:r>
            <a:r>
              <a:rPr lang="en-US" altLang="zh-CN" dirty="0">
                <a:effectLst>
                  <a:glow rad="101600">
                    <a:srgbClr val="FFFFFF">
                      <a:alpha val="75000"/>
                    </a:srgbClr>
                  </a:glow>
                  <a:outerShdw blurRad="38100" dist="38100" dir="2700000" algn="tl">
                    <a:srgbClr val="DDDDDD"/>
                  </a:outerShdw>
                </a:effectLst>
              </a:rPr>
              <a:t>37</a:t>
            </a:r>
            <a:r>
              <a:rPr lang="zh-CN" altLang="en-US" dirty="0">
                <a:effectLst>
                  <a:glow rad="101600">
                    <a:srgbClr val="FFFFFF">
                      <a:alpha val="75000"/>
                    </a:srgbClr>
                  </a:glow>
                  <a:outerShdw blurRad="38100" dist="38100" dir="2700000" algn="tl">
                    <a:srgbClr val="DDDDDD"/>
                  </a:outerShdw>
                </a:effectLst>
              </a:rPr>
              <a:t>我会仔细检查你抱着你条款的公约“（以西结</a:t>
            </a:r>
            <a:r>
              <a:rPr lang="en-US" altLang="zh-CN" dirty="0">
                <a:effectLst>
                  <a:glow rad="101600">
                    <a:srgbClr val="FFFFFF">
                      <a:alpha val="75000"/>
                    </a:srgbClr>
                  </a:glow>
                  <a:outerShdw blurRad="38100" dist="38100" dir="2700000" algn="tl">
                    <a:srgbClr val="DDDDDD"/>
                  </a:outerShdw>
                </a:effectLst>
              </a:rPr>
              <a:t>20:32</a:t>
            </a:r>
            <a:r>
              <a:rPr lang="zh-CN" altLang="en-US" dirty="0">
                <a:effectLst>
                  <a:glow rad="101600">
                    <a:srgbClr val="FFFFFF">
                      <a:alpha val="75000"/>
                    </a:srgbClr>
                  </a:glow>
                  <a:outerShdw blurRad="38100" dist="38100" dir="2700000" algn="tl">
                    <a:srgbClr val="DDDDDD"/>
                  </a:outerShdw>
                </a:effectLst>
              </a:rPr>
              <a:t>，</a:t>
            </a:r>
            <a:r>
              <a:rPr lang="en-US" altLang="zh-CN" dirty="0">
                <a:effectLst>
                  <a:glow rad="101600">
                    <a:srgbClr val="FFFFFF">
                      <a:alpha val="75000"/>
                    </a:srgbClr>
                  </a:glow>
                  <a:outerShdw blurRad="38100" dist="38100" dir="2700000" algn="tl">
                    <a:srgbClr val="DDDDDD"/>
                  </a:outerShdw>
                </a:effectLst>
              </a:rPr>
              <a:t>34-37</a:t>
            </a:r>
            <a:r>
              <a:rPr lang="zh-CN" altLang="en-US" dirty="0">
                <a:effectLst>
                  <a:glow rad="101600">
                    <a:srgbClr val="FFFFFF">
                      <a:alpha val="75000"/>
                    </a:srgbClr>
                  </a:glow>
                  <a:outerShdw blurRad="38100" dist="38100" dir="2700000" algn="tl">
                    <a:srgbClr val="DDDDDD"/>
                  </a:outerShdw>
                </a:effectLst>
              </a:rPr>
              <a:t>）。</a:t>
            </a:r>
            <a:endParaRPr lang="en-US" dirty="0">
              <a:effectLst>
                <a:glow rad="101600">
                  <a:srgbClr val="FFFFFF">
                    <a:alpha val="75000"/>
                  </a:srgbClr>
                </a:glow>
                <a:outerShdw blurRad="38100" dist="38100" dir="2700000" algn="tl">
                  <a:srgbClr val="DDDDDD"/>
                </a:outerShdw>
              </a:effectLst>
            </a:endParaRPr>
          </a:p>
        </p:txBody>
      </p:sp>
      <p:sp>
        <p:nvSpPr>
          <p:cNvPr id="8" name="Text Box 6"/>
          <p:cNvSpPr txBox="1">
            <a:spLocks noChangeArrowheads="1"/>
          </p:cNvSpPr>
          <p:nvPr/>
        </p:nvSpPr>
        <p:spPr bwMode="auto">
          <a:xfrm>
            <a:off x="8404225" y="76200"/>
            <a:ext cx="698500" cy="461963"/>
          </a:xfrm>
          <a:prstGeom prst="rect">
            <a:avLst/>
          </a:prstGeom>
          <a:solidFill>
            <a:srgbClr val="000000"/>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b="1" smtClean="0">
                <a:solidFill>
                  <a:srgbClr val="FFFFFF"/>
                </a:solidFill>
                <a:latin typeface="Arial" charset="0"/>
              </a:rPr>
              <a:t>439</a:t>
            </a:r>
            <a:endParaRPr lang="en-US" sz="1800" smtClean="0">
              <a:solidFill>
                <a:srgbClr val="FFFFFF"/>
              </a:solidFill>
              <a:latin typeface="Arial" charset="0"/>
            </a:endParaRPr>
          </a:p>
        </p:txBody>
      </p:sp>
    </p:spTree>
    <p:extLst>
      <p:ext uri="{BB962C8B-B14F-4D97-AF65-F5344CB8AC3E}">
        <p14:creationId xmlns:p14="http://schemas.microsoft.com/office/powerpoint/2010/main" val="904467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404225" y="76200"/>
            <a:ext cx="698500" cy="461963"/>
          </a:xfrm>
          <a:prstGeom prst="rect">
            <a:avLst/>
          </a:prstGeom>
          <a:noFill/>
          <a:ln w="9525">
            <a:noFill/>
            <a:miter lim="800000"/>
            <a:headEnd/>
            <a:tailEnd/>
          </a:ln>
          <a:effectLst>
            <a:outerShdw blurRad="63500" dist="35921" dir="2700000" algn="ctr" rotWithShape="0">
              <a:srgbClr val="FFD467">
                <a:alpha val="74998"/>
              </a:srgbClr>
            </a:outerShdw>
          </a:effec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b="1" smtClean="0">
                <a:solidFill>
                  <a:srgbClr val="000000"/>
                </a:solidFill>
                <a:latin typeface="Arial" charset="0"/>
                <a:ea typeface="Osaka" charset="0"/>
                <a:cs typeface="Osaka" charset="0"/>
              </a:rPr>
              <a:t>439</a:t>
            </a:r>
            <a:endParaRPr lang="en-US" sz="1800" smtClean="0">
              <a:solidFill>
                <a:srgbClr val="000000"/>
              </a:solidFill>
              <a:latin typeface="Arial" charset="0"/>
              <a:ea typeface="Osaka" charset="0"/>
              <a:cs typeface="Osaka" charset="0"/>
            </a:endParaRPr>
          </a:p>
        </p:txBody>
      </p:sp>
      <p:pic>
        <p:nvPicPr>
          <p:cNvPr id="689155" name="Picture 4" descr="14JesusTheK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023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609600" y="0"/>
            <a:ext cx="7772400" cy="762000"/>
          </a:xfrm>
        </p:spPr>
        <p:txBody>
          <a:bodyPr/>
          <a:lstStyle/>
          <a:p>
            <a:pPr>
              <a:defRPr/>
            </a:pPr>
            <a:r>
              <a:rPr lang="zh-CN" altLang="en-US" sz="4800" b="1" dirty="0" smtClean="0">
                <a:effectLst>
                  <a:glow rad="203200">
                    <a:schemeClr val="bg1">
                      <a:alpha val="75000"/>
                    </a:schemeClr>
                  </a:glow>
                  <a:outerShdw blurRad="38100" dist="38100" dir="2700000" algn="tl">
                    <a:srgbClr val="000000">
                      <a:alpha val="43137"/>
                    </a:srgbClr>
                  </a:outerShdw>
                </a:effectLst>
              </a:rPr>
              <a:t>判断生活外邦人</a:t>
            </a:r>
            <a:endParaRPr lang="en-US" sz="4800" b="1" dirty="0" smtClean="0">
              <a:solidFill>
                <a:srgbClr val="16165D"/>
              </a:solidFill>
              <a:effectLst>
                <a:glow rad="203200">
                  <a:schemeClr val="bg1">
                    <a:alpha val="75000"/>
                  </a:schemeClr>
                </a:glow>
                <a:outerShdw blurRad="38100" dist="38100" dir="2700000" algn="tl">
                  <a:srgbClr val="000000">
                    <a:alpha val="43137"/>
                  </a:srgbClr>
                </a:outerShdw>
              </a:effectLst>
              <a:latin typeface="Arial"/>
              <a:ea typeface="+mj-ea"/>
              <a:cs typeface="Arial"/>
            </a:endParaRPr>
          </a:p>
        </p:txBody>
      </p:sp>
      <p:sp>
        <p:nvSpPr>
          <p:cNvPr id="8" name="TextBox 7"/>
          <p:cNvSpPr txBox="1">
            <a:spLocks noChangeArrowheads="1"/>
          </p:cNvSpPr>
          <p:nvPr/>
        </p:nvSpPr>
        <p:spPr bwMode="auto">
          <a:xfrm>
            <a:off x="0" y="4611688"/>
            <a:ext cx="9144000" cy="2246312"/>
          </a:xfrm>
          <a:prstGeom prst="rect">
            <a:avLst/>
          </a:prstGeom>
          <a:noFill/>
          <a:ln w="9525">
            <a:noFill/>
            <a:miter lim="800000"/>
            <a:headEnd/>
            <a:tailEnd/>
          </a:ln>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fontAlgn="base">
              <a:spcBef>
                <a:spcPct val="0"/>
              </a:spcBef>
              <a:spcAft>
                <a:spcPct val="0"/>
              </a:spcAft>
            </a:pPr>
            <a:r>
              <a:rPr lang="en-US" altLang="zh-CN" sz="2800" b="1" smtClean="0">
                <a:solidFill>
                  <a:srgbClr val="000000"/>
                </a:solidFill>
                <a:effectLst>
                  <a:outerShdw blurRad="38100" dist="38100" dir="2700000" algn="tl">
                    <a:srgbClr val="DDDDDD"/>
                  </a:outerShdw>
                </a:effectLst>
              </a:rPr>
              <a:t>32</a:t>
            </a:r>
            <a:r>
              <a:rPr lang="zh-CN" altLang="en-US" sz="2800" b="1" smtClean="0">
                <a:solidFill>
                  <a:srgbClr val="000000"/>
                </a:solidFill>
                <a:effectLst>
                  <a:outerShdw blurRad="38100" dist="38100" dir="2700000" algn="tl">
                    <a:srgbClr val="DDDDDD"/>
                  </a:outerShdw>
                </a:effectLst>
              </a:rPr>
              <a:t>所有国家将聚集在他面前，他将作为一个牧人分开绵羊和山羊分开的人。 </a:t>
            </a:r>
            <a:r>
              <a:rPr lang="en-US" altLang="zh-CN" sz="2800" b="1" smtClean="0">
                <a:solidFill>
                  <a:srgbClr val="000000"/>
                </a:solidFill>
                <a:effectLst>
                  <a:outerShdw blurRad="38100" dist="38100" dir="2700000" algn="tl">
                    <a:srgbClr val="DDDDDD"/>
                  </a:outerShdw>
                </a:effectLst>
              </a:rPr>
              <a:t>33</a:t>
            </a:r>
            <a:r>
              <a:rPr lang="zh-CN" altLang="en-US" sz="2800" b="1" smtClean="0">
                <a:solidFill>
                  <a:srgbClr val="000000"/>
                </a:solidFill>
                <a:effectLst>
                  <a:outerShdw blurRad="38100" dist="38100" dir="2700000" algn="tl">
                    <a:srgbClr val="DDDDDD"/>
                  </a:outerShdw>
                </a:effectLst>
              </a:rPr>
              <a:t>他将右手放在绵羊和山羊在他的左边。</a:t>
            </a:r>
            <a:br>
              <a:rPr lang="zh-CN" altLang="en-US" sz="2800" b="1" smtClean="0">
                <a:solidFill>
                  <a:srgbClr val="000000"/>
                </a:solidFill>
                <a:effectLst>
                  <a:outerShdw blurRad="38100" dist="38100" dir="2700000" algn="tl">
                    <a:srgbClr val="DDDDDD"/>
                  </a:outerShdw>
                </a:effectLst>
              </a:rPr>
            </a:br>
            <a:r>
              <a:rPr lang="zh-CN" altLang="en-US" sz="2800" b="1" smtClean="0">
                <a:solidFill>
                  <a:srgbClr val="000000"/>
                </a:solidFill>
                <a:effectLst>
                  <a:outerShdw blurRad="38100" dist="38100" dir="2700000" algn="tl">
                    <a:srgbClr val="DDDDDD"/>
                  </a:outerShdw>
                </a:effectLst>
              </a:rPr>
              <a:t>第</a:t>
            </a:r>
            <a:r>
              <a:rPr lang="en-US" altLang="zh-CN" sz="2800" b="1" smtClean="0">
                <a:solidFill>
                  <a:srgbClr val="000000"/>
                </a:solidFill>
                <a:effectLst>
                  <a:outerShdw blurRad="38100" dist="38100" dir="2700000" algn="tl">
                    <a:srgbClr val="DDDDDD"/>
                  </a:outerShdw>
                </a:effectLst>
              </a:rPr>
              <a:t>34</a:t>
            </a:r>
            <a:r>
              <a:rPr lang="zh-CN" altLang="en-US" sz="2800" b="1" smtClean="0">
                <a:solidFill>
                  <a:srgbClr val="000000"/>
                </a:solidFill>
                <a:effectLst>
                  <a:outerShdw blurRad="38100" dist="38100" dir="2700000" algn="tl">
                    <a:srgbClr val="DDDDDD"/>
                  </a:outerShdw>
                </a:effectLst>
              </a:rPr>
              <a:t>号“国王说他的权利，”来吧，你是我父赐福的，继承从创造的世界为你准备的王国“（太</a:t>
            </a:r>
            <a:r>
              <a:rPr lang="en-US" altLang="zh-CN" sz="2800" b="1" smtClean="0">
                <a:solidFill>
                  <a:srgbClr val="000000"/>
                </a:solidFill>
                <a:effectLst>
                  <a:outerShdw blurRad="38100" dist="38100" dir="2700000" algn="tl">
                    <a:srgbClr val="DDDDDD"/>
                  </a:outerShdw>
                </a:effectLst>
              </a:rPr>
              <a:t>25:31-34 NLT</a:t>
            </a:r>
            <a:r>
              <a:rPr lang="zh-CN" altLang="en-US" sz="2800" b="1" smtClean="0">
                <a:solidFill>
                  <a:srgbClr val="000000"/>
                </a:solidFill>
                <a:effectLst>
                  <a:outerShdw blurRad="38100" dist="38100" dir="2700000" algn="tl">
                    <a:srgbClr val="DDDDDD"/>
                  </a:outerShdw>
                </a:effectLst>
              </a:rPr>
              <a:t>）。</a:t>
            </a:r>
            <a:endParaRPr lang="en-US" sz="2800" b="1" smtClean="0">
              <a:solidFill>
                <a:srgbClr val="000000"/>
              </a:solidFill>
              <a:effectLst>
                <a:outerShdw blurRad="38100" dist="38100" dir="2700000" algn="tl">
                  <a:srgbClr val="DDDDDD"/>
                </a:outerShdw>
              </a:effectLst>
              <a:latin typeface="Arial" charset="0"/>
              <a:ea typeface="Osaka" charset="0"/>
              <a:cs typeface="Osaka" charset="0"/>
            </a:endParaRPr>
          </a:p>
        </p:txBody>
      </p:sp>
      <p:sp>
        <p:nvSpPr>
          <p:cNvPr id="9" name="TextBox 8"/>
          <p:cNvSpPr txBox="1">
            <a:spLocks noChangeArrowheads="1"/>
          </p:cNvSpPr>
          <p:nvPr/>
        </p:nvSpPr>
        <p:spPr bwMode="auto">
          <a:xfrm>
            <a:off x="5772150" y="1951038"/>
            <a:ext cx="3143250" cy="2246312"/>
          </a:xfrm>
          <a:prstGeom prst="rect">
            <a:avLst/>
          </a:prstGeom>
          <a:noFill/>
          <a:ln w="9525">
            <a:noFill/>
            <a:miter lim="800000"/>
            <a:headEnd/>
            <a:tailEnd/>
          </a:ln>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fontAlgn="base">
              <a:spcBef>
                <a:spcPct val="0"/>
              </a:spcBef>
              <a:spcAft>
                <a:spcPct val="0"/>
              </a:spcAft>
            </a:pPr>
            <a:r>
              <a:rPr lang="en-US" altLang="zh-CN" sz="2800" b="1" smtClean="0">
                <a:solidFill>
                  <a:srgbClr val="000000"/>
                </a:solidFill>
                <a:effectLst>
                  <a:outerShdw blurRad="38100" dist="38100" dir="2700000" algn="tl">
                    <a:srgbClr val="DDDDDD"/>
                  </a:outerShdw>
                </a:effectLst>
              </a:rPr>
              <a:t>31“</a:t>
            </a:r>
            <a:r>
              <a:rPr lang="zh-CN" altLang="en-US" sz="2800" b="1" smtClean="0">
                <a:solidFill>
                  <a:srgbClr val="000000"/>
                </a:solidFill>
                <a:effectLst>
                  <a:outerShdw blurRad="38100" dist="38100" dir="2700000" algn="tl">
                    <a:srgbClr val="DDDDDD"/>
                  </a:outerShdw>
                </a:effectLst>
              </a:rPr>
              <a:t>但是，当人子在他的荣耀，和所有与他的天使，那么他将坐在他荣耀的宝座。</a:t>
            </a:r>
            <a:endParaRPr lang="en-US" sz="2800" b="1" smtClean="0">
              <a:solidFill>
                <a:srgbClr val="000000"/>
              </a:solidFill>
              <a:effectLst>
                <a:outerShdw blurRad="38100" dist="38100" dir="2700000" algn="tl">
                  <a:srgbClr val="DDDDDD"/>
                </a:outerShdw>
              </a:effectLst>
              <a:latin typeface="Arial" charset="0"/>
              <a:ea typeface="Osaka" charset="0"/>
              <a:cs typeface="Osaka" charset="0"/>
            </a:endParaRPr>
          </a:p>
        </p:txBody>
      </p:sp>
    </p:spTree>
    <p:extLst>
      <p:ext uri="{BB962C8B-B14F-4D97-AF65-F5344CB8AC3E}">
        <p14:creationId xmlns:p14="http://schemas.microsoft.com/office/powerpoint/2010/main" val="172834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404225" y="76200"/>
            <a:ext cx="698500" cy="461963"/>
          </a:xfrm>
          <a:prstGeom prst="rect">
            <a:avLst/>
          </a:prstGeom>
          <a:noFill/>
          <a:ln w="9525">
            <a:noFill/>
            <a:miter lim="800000"/>
            <a:headEnd/>
            <a:tailEnd/>
          </a:ln>
          <a:effectLst>
            <a:outerShdw blurRad="63500" dist="35921" dir="2700000" algn="ctr" rotWithShape="0">
              <a:srgbClr val="FFD467">
                <a:alpha val="74998"/>
              </a:srgbClr>
            </a:outerShdw>
          </a:effec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b="1" smtClean="0">
                <a:solidFill>
                  <a:srgbClr val="000000"/>
                </a:solidFill>
                <a:latin typeface="Arial" charset="0"/>
                <a:ea typeface="Osaka" charset="0"/>
                <a:cs typeface="Osaka" charset="0"/>
              </a:rPr>
              <a:t>439</a:t>
            </a:r>
            <a:endParaRPr lang="en-US" sz="1800" smtClean="0">
              <a:solidFill>
                <a:srgbClr val="000000"/>
              </a:solidFill>
              <a:latin typeface="Arial" charset="0"/>
              <a:ea typeface="Osaka" charset="0"/>
              <a:cs typeface="Osaka" charset="0"/>
            </a:endParaRPr>
          </a:p>
        </p:txBody>
      </p:sp>
      <p:pic>
        <p:nvPicPr>
          <p:cNvPr id="690179" name="Picture 5" descr="WOB_drinks_blood_clg-1.jpg"/>
          <p:cNvPicPr>
            <a:picLocks noChangeAspect="1"/>
          </p:cNvPicPr>
          <p:nvPr/>
        </p:nvPicPr>
        <p:blipFill>
          <a:blip r:embed="rId2">
            <a:extLst>
              <a:ext uri="{28A0092B-C50C-407E-A947-70E740481C1C}">
                <a14:useLocalDpi xmlns:a14="http://schemas.microsoft.com/office/drawing/2010/main" val="0"/>
              </a:ext>
            </a:extLst>
          </a:blip>
          <a:srcRect b="5779"/>
          <a:stretch>
            <a:fillRect/>
          </a:stretch>
        </p:blipFill>
        <p:spPr bwMode="auto">
          <a:xfrm>
            <a:off x="0" y="0"/>
            <a:ext cx="5715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514350" y="0"/>
            <a:ext cx="5143500" cy="762000"/>
          </a:xfrm>
        </p:spPr>
        <p:txBody>
          <a:bodyPr/>
          <a:lstStyle/>
          <a:p>
            <a:pPr>
              <a:defRPr/>
            </a:pPr>
            <a:r>
              <a:rPr lang="zh-CN" altLang="en-US" sz="3600" b="1" dirty="0" smtClean="0">
                <a:solidFill>
                  <a:schemeClr val="bg1"/>
                </a:solidFill>
                <a:effectLst>
                  <a:outerShdw blurRad="38100" dist="38100" dir="2700000" algn="tl">
                    <a:srgbClr val="000000">
                      <a:alpha val="43137"/>
                    </a:srgbClr>
                  </a:outerShdw>
                </a:effectLst>
              </a:rPr>
              <a:t>判断生活外邦人</a:t>
            </a:r>
            <a:endParaRPr lang="en-US" sz="3600" b="1" dirty="0" smtClean="0">
              <a:solidFill>
                <a:schemeClr val="bg1"/>
              </a:solidFill>
              <a:effectLst>
                <a:outerShdw blurRad="38100" dist="38100" dir="2700000" algn="tl">
                  <a:srgbClr val="000000">
                    <a:alpha val="43137"/>
                  </a:srgbClr>
                </a:outerShdw>
              </a:effectLst>
              <a:latin typeface="Arial"/>
              <a:ea typeface="+mj-ea"/>
              <a:cs typeface="Arial"/>
            </a:endParaRPr>
          </a:p>
        </p:txBody>
      </p:sp>
      <p:sp>
        <p:nvSpPr>
          <p:cNvPr id="7" name="TextBox 6"/>
          <p:cNvSpPr txBox="1">
            <a:spLocks noChangeArrowheads="1"/>
          </p:cNvSpPr>
          <p:nvPr/>
        </p:nvSpPr>
        <p:spPr bwMode="auto">
          <a:xfrm>
            <a:off x="0" y="4011613"/>
            <a:ext cx="9144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ltLang="zh-CN" b="1" smtClean="0">
                <a:solidFill>
                  <a:srgbClr val="000000"/>
                </a:solidFill>
              </a:rPr>
              <a:t>43</a:t>
            </a:r>
            <a:r>
              <a:rPr lang="zh-CN" altLang="en-US" b="1" smtClean="0">
                <a:solidFill>
                  <a:srgbClr val="000000"/>
                </a:solidFill>
              </a:rPr>
              <a:t>，我是一个陌生人，你不邀请我到你家。我赤身露体，你不给我衣服。我病了，在监狱里，你没有访问我。“</a:t>
            </a:r>
            <a:br>
              <a:rPr lang="zh-CN" altLang="en-US" b="1" smtClean="0">
                <a:solidFill>
                  <a:srgbClr val="000000"/>
                </a:solidFill>
              </a:rPr>
            </a:br>
            <a:r>
              <a:rPr lang="en-US" altLang="zh-CN" b="1" smtClean="0">
                <a:solidFill>
                  <a:srgbClr val="000000"/>
                </a:solidFill>
              </a:rPr>
              <a:t>44“</a:t>
            </a:r>
            <a:r>
              <a:rPr lang="zh-CN" altLang="en-US" b="1" smtClean="0">
                <a:solidFill>
                  <a:srgbClr val="000000"/>
                </a:solidFill>
              </a:rPr>
              <a:t>然后，他们会回答：”主啊，我们什么时候见过你饿了或渴了，或一个陌生人或赤身露体或生病或在监狱里，而不是帮助你吗？“</a:t>
            </a:r>
            <a:br>
              <a:rPr lang="zh-CN" altLang="en-US" b="1" smtClean="0">
                <a:solidFill>
                  <a:srgbClr val="000000"/>
                </a:solidFill>
              </a:rPr>
            </a:br>
            <a:r>
              <a:rPr lang="en-US" altLang="zh-CN" b="1" smtClean="0">
                <a:solidFill>
                  <a:srgbClr val="000000"/>
                </a:solidFill>
              </a:rPr>
              <a:t>45“</a:t>
            </a:r>
            <a:r>
              <a:rPr lang="zh-CN" altLang="en-US" b="1" smtClean="0">
                <a:solidFill>
                  <a:srgbClr val="000000"/>
                </a:solidFill>
              </a:rPr>
              <a:t>他会回答：”我实话告诉你，当你拒绝帮助这些我的兄弟姐妹中最小的，你拒绝帮助我。“</a:t>
            </a:r>
            <a:r>
              <a:rPr lang="en-US" altLang="zh-CN" b="1" smtClean="0">
                <a:solidFill>
                  <a:srgbClr val="000000"/>
                </a:solidFill>
              </a:rPr>
              <a:t>46“</a:t>
            </a:r>
            <a:r>
              <a:rPr lang="zh-CN" altLang="en-US" b="1" smtClean="0">
                <a:solidFill>
                  <a:srgbClr val="000000"/>
                </a:solidFill>
              </a:rPr>
              <a:t>他们会走成永恒的惩罚，但正义将进入永恒的生命”（太</a:t>
            </a:r>
            <a:r>
              <a:rPr lang="en-US" altLang="zh-CN" b="1" smtClean="0">
                <a:solidFill>
                  <a:srgbClr val="000000"/>
                </a:solidFill>
              </a:rPr>
              <a:t>25:41-46 NLT</a:t>
            </a:r>
            <a:r>
              <a:rPr lang="zh-CN" altLang="en-US" b="1" smtClean="0">
                <a:solidFill>
                  <a:srgbClr val="000000"/>
                </a:solidFill>
              </a:rPr>
              <a:t>）。</a:t>
            </a:r>
          </a:p>
        </p:txBody>
      </p:sp>
      <p:sp>
        <p:nvSpPr>
          <p:cNvPr id="9" name="TextBox 8"/>
          <p:cNvSpPr txBox="1">
            <a:spLocks noChangeArrowheads="1"/>
          </p:cNvSpPr>
          <p:nvPr/>
        </p:nvSpPr>
        <p:spPr bwMode="auto">
          <a:xfrm>
            <a:off x="5715000" y="1630363"/>
            <a:ext cx="3429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fontAlgn="base">
              <a:spcBef>
                <a:spcPct val="0"/>
              </a:spcBef>
              <a:spcAft>
                <a:spcPct val="0"/>
              </a:spcAft>
            </a:pPr>
            <a:r>
              <a:rPr lang="en-US" altLang="zh-CN" b="1" smtClean="0">
                <a:solidFill>
                  <a:srgbClr val="000000"/>
                </a:solidFill>
              </a:rPr>
              <a:t>41“</a:t>
            </a:r>
            <a:r>
              <a:rPr lang="zh-CN" altLang="en-US" b="1" smtClean="0">
                <a:solidFill>
                  <a:srgbClr val="000000"/>
                </a:solidFill>
              </a:rPr>
              <a:t>国王将转向左侧，并说，</a:t>
            </a:r>
            <a:r>
              <a:rPr lang="en-US" altLang="zh-CN" b="1" smtClean="0">
                <a:solidFill>
                  <a:srgbClr val="000000"/>
                </a:solidFill>
              </a:rPr>
              <a:t>'</a:t>
            </a:r>
            <a:r>
              <a:rPr lang="zh-CN" altLang="en-US" b="1" smtClean="0">
                <a:solidFill>
                  <a:srgbClr val="000000"/>
                </a:solidFill>
              </a:rPr>
              <a:t>你走，你诅咒的人，进入那为魔鬼和他的恶魔所预备的永火。</a:t>
            </a:r>
            <a:r>
              <a:rPr lang="en-US" altLang="zh-CN" b="1" smtClean="0">
                <a:solidFill>
                  <a:srgbClr val="000000"/>
                </a:solidFill>
              </a:rPr>
              <a:t>42</a:t>
            </a:r>
            <a:r>
              <a:rPr lang="zh-CN" altLang="en-US" b="1" smtClean="0">
                <a:solidFill>
                  <a:srgbClr val="000000"/>
                </a:solidFill>
              </a:rPr>
              <a:t>因为我饿了，你不喂我。我渴了，你不给我喝。</a:t>
            </a:r>
            <a:endParaRPr lang="en-US" b="1" smtClean="0">
              <a:solidFill>
                <a:srgbClr val="000000"/>
              </a:solidFill>
              <a:latin typeface="Arial" charset="0"/>
              <a:ea typeface="Osaka" charset="0"/>
              <a:cs typeface="Osaka" charset="0"/>
            </a:endParaRPr>
          </a:p>
        </p:txBody>
      </p:sp>
    </p:spTree>
    <p:extLst>
      <p:ext uri="{BB962C8B-B14F-4D97-AF65-F5344CB8AC3E}">
        <p14:creationId xmlns:p14="http://schemas.microsoft.com/office/powerpoint/2010/main" val="23617108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583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668338" y="288925"/>
            <a:ext cx="78644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defTabSz="914400" fontAlgn="base">
              <a:spcBef>
                <a:spcPct val="0"/>
              </a:spcBef>
              <a:spcAft>
                <a:spcPct val="0"/>
              </a:spcAft>
            </a:pPr>
            <a:r>
              <a:rPr lang="zh-CN" altLang="en-US" sz="4000" dirty="0" smtClean="0">
                <a:solidFill>
                  <a:srgbClr val="FFFFFF"/>
                </a:solidFill>
                <a:ea typeface="SimSun" charset="0"/>
                <a:cs typeface="Arial" charset="0"/>
              </a:rPr>
              <a:t>免费获得该讲解</a:t>
            </a:r>
            <a:r>
              <a:rPr lang="en-US" sz="4000" dirty="0" smtClean="0">
                <a:solidFill>
                  <a:srgbClr val="FFFFFF"/>
                </a:solidFill>
                <a:ea typeface="SimSun" charset="0"/>
                <a:cs typeface="Arial" charset="0"/>
              </a:rPr>
              <a:t>!</a:t>
            </a:r>
            <a:endParaRPr lang="en-US" sz="1400" dirty="0" smtClean="0">
              <a:solidFill>
                <a:srgbClr val="FFFFFF"/>
              </a:solidFill>
              <a:ea typeface="SimSun" charset="0"/>
              <a:cs typeface="Arial" charset="0"/>
            </a:endParaRPr>
          </a:p>
        </p:txBody>
      </p:sp>
      <p:sp>
        <p:nvSpPr>
          <p:cNvPr id="202757" name="Text Box 5"/>
          <p:cNvSpPr txBox="1">
            <a:spLocks noChangeArrowheads="1"/>
          </p:cNvSpPr>
          <p:nvPr/>
        </p:nvSpPr>
        <p:spPr bwMode="auto">
          <a:xfrm>
            <a:off x="596900" y="2133600"/>
            <a:ext cx="7912100" cy="32924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0" fontAlgn="base" hangingPunct="0">
              <a:spcBef>
                <a:spcPct val="50000"/>
              </a:spcBef>
              <a:spcAft>
                <a:spcPct val="0"/>
              </a:spcAft>
            </a:pPr>
            <a:r>
              <a:rPr lang="zh-CN" altLang="en-US" sz="10500" b="1" smtClean="0">
                <a:solidFill>
                  <a:srgbClr val="FFFFFF"/>
                </a:solidFill>
                <a:latin typeface="Arial" charset="0"/>
                <a:ea typeface="SimSun" charset="0"/>
                <a:cs typeface="SimSun" charset="0"/>
              </a:rPr>
              <a:t>圣经学习</a:t>
            </a:r>
            <a:br>
              <a:rPr lang="zh-CN" altLang="en-US" sz="10500" b="1" smtClean="0">
                <a:solidFill>
                  <a:srgbClr val="FFFFFF"/>
                </a:solidFill>
                <a:latin typeface="Arial" charset="0"/>
                <a:ea typeface="SimSun" charset="0"/>
                <a:cs typeface="SimSun" charset="0"/>
              </a:rPr>
            </a:br>
            <a:r>
              <a:rPr lang="zh-CN" altLang="en-US" sz="10500" b="1" smtClean="0">
                <a:solidFill>
                  <a:srgbClr val="FFFFFF"/>
                </a:solidFill>
                <a:latin typeface="Arial" charset="0"/>
                <a:ea typeface="SimSun" charset="0"/>
                <a:cs typeface="SimSun" charset="0"/>
              </a:rPr>
              <a:t>下载</a:t>
            </a:r>
          </a:p>
        </p:txBody>
      </p:sp>
      <p:sp>
        <p:nvSpPr>
          <p:cNvPr id="202753" name="Rectangle 1026"/>
          <p:cNvSpPr>
            <a:spLocks noGrp="1" noChangeArrowheads="1"/>
          </p:cNvSpPr>
          <p:nvPr>
            <p:ph type="ctrTitle"/>
          </p:nvPr>
        </p:nvSpPr>
        <p:spPr>
          <a:xfrm>
            <a:off x="0" y="6890816"/>
            <a:ext cx="9144000" cy="685800"/>
          </a:xfrm>
        </p:spPr>
        <p:txBody>
          <a:bodyPr/>
          <a:lstStyle/>
          <a:p>
            <a:pPr eaLnBrk="1" hangingPunct="1"/>
            <a:r>
              <a:rPr lang="zh-CN" altLang="en-US" sz="3200" b="1" dirty="0">
                <a:solidFill>
                  <a:srgbClr val="FFFFFF"/>
                </a:solidFill>
                <a:latin typeface="Arial" charset="0"/>
                <a:ea typeface="SimSun" charset="0"/>
                <a:cs typeface="SimSun" charset="0"/>
              </a:rPr>
              <a:t>圣经学习链接地址</a:t>
            </a:r>
            <a:r>
              <a:rPr lang="zh-CN" altLang="en-US" sz="3200" b="1" dirty="0">
                <a:solidFill>
                  <a:srgbClr val="FFFFFF"/>
                </a:solidFill>
                <a:latin typeface="Arial" charset="0"/>
              </a:rPr>
              <a:t> </a:t>
            </a:r>
            <a:r>
              <a:rPr lang="en-US" sz="3200" b="1" dirty="0">
                <a:solidFill>
                  <a:srgbClr val="FFFFFF"/>
                </a:solidFill>
                <a:latin typeface="Arial" charset="0"/>
              </a:rPr>
              <a:t>biblestudydownloads.com</a:t>
            </a:r>
            <a:endParaRPr lang="en-US" sz="1100" b="1" dirty="0">
              <a:solidFill>
                <a:srgbClr val="FFFFFF"/>
              </a:solidFill>
              <a:latin typeface="Arial" charset="0"/>
            </a:endParaRPr>
          </a:p>
        </p:txBody>
      </p:sp>
      <p:sp>
        <p:nvSpPr>
          <p:cNvPr id="6" name="Rectangle 1026"/>
          <p:cNvSpPr txBox="1">
            <a:spLocks noChangeArrowheads="1"/>
          </p:cNvSpPr>
          <p:nvPr/>
        </p:nvSpPr>
        <p:spPr bwMode="auto">
          <a:xfrm>
            <a:off x="18728" y="6124056"/>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eaLnBrk="1" hangingPunct="1"/>
            <a:r>
              <a:rPr lang="zh-CN" altLang="en-US" sz="2800" b="1" dirty="0" smtClean="0">
                <a:solidFill>
                  <a:srgbClr val="FFFFFF"/>
                </a:solidFill>
                <a:latin typeface="Arial" charset="0"/>
                <a:ea typeface="SimSun" charset="0"/>
                <a:cs typeface="SimSun" charset="0"/>
              </a:rPr>
              <a:t>圣经研读材料链接地址</a:t>
            </a:r>
            <a:r>
              <a:rPr lang="zh-CN" altLang="en-US" sz="2800" b="1" dirty="0" smtClean="0">
                <a:solidFill>
                  <a:srgbClr val="FFFFFF"/>
                </a:solidFill>
                <a:latin typeface="Arial" charset="0"/>
              </a:rPr>
              <a:t> </a:t>
            </a:r>
            <a:r>
              <a:rPr lang="en-US" sz="3200" b="1" dirty="0" smtClean="0">
                <a:solidFill>
                  <a:srgbClr val="FFFFFF"/>
                </a:solidFill>
                <a:latin typeface="Arial" charset="0"/>
              </a:rPr>
              <a:t>biblestudydownloads.com</a:t>
            </a:r>
            <a:endParaRPr lang="en-US" sz="1100" b="1" dirty="0">
              <a:solidFill>
                <a:srgbClr val="FFFFFF"/>
              </a:solidFill>
              <a:latin typeface="Arial" charset="0"/>
            </a:endParaRPr>
          </a:p>
        </p:txBody>
      </p:sp>
    </p:spTree>
    <p:extLst>
      <p:ext uri="{BB962C8B-B14F-4D97-AF65-F5344CB8AC3E}">
        <p14:creationId xmlns:p14="http://schemas.microsoft.com/office/powerpoint/2010/main" val="142411082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8945" name="Picture 1028" descr="GIC_LOGO"/>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0" y="1120775"/>
            <a:ext cx="9144000" cy="583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8884" name="Text Box 4"/>
          <p:cNvSpPr txBox="1">
            <a:spLocks noChangeArrowheads="1"/>
          </p:cNvSpPr>
          <p:nvPr/>
        </p:nvSpPr>
        <p:spPr bwMode="auto">
          <a:xfrm>
            <a:off x="2590800" y="1279525"/>
            <a:ext cx="2819400" cy="1200329"/>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4000" i="1" u="sng"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以色列</a:t>
            </a:r>
            <a:endParaRPr lang="en-US" sz="4000" i="1" u="sng"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a:p>
            <a:pPr defTabSz="914400" fontAlgn="base">
              <a:spcBef>
                <a:spcPct val="0"/>
              </a:spcBef>
              <a:spcAft>
                <a:spcPct val="0"/>
              </a:spcAft>
              <a:defRPr/>
            </a:pPr>
            <a:endParaRPr lang="en-US" sz="3200" i="1" u="sng"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85" name="Rectangle 5"/>
          <p:cNvSpPr>
            <a:spLocks noGrp="1" noChangeArrowheads="1"/>
          </p:cNvSpPr>
          <p:nvPr>
            <p:ph type="title" idx="4294967295"/>
          </p:nvPr>
        </p:nvSpPr>
        <p:spPr>
          <a:xfrm>
            <a:off x="0" y="457200"/>
            <a:ext cx="9144000" cy="762000"/>
          </a:xfrm>
          <a:solidFill>
            <a:srgbClr val="FFE1CB"/>
          </a:solidFill>
          <a:effectLst>
            <a:outerShdw blurRad="63500" dist="35921" dir="2700000" algn="ctr" rotWithShape="0">
              <a:schemeClr val="tx2">
                <a:alpha val="74998"/>
              </a:schemeClr>
            </a:outerShdw>
          </a:effectLst>
        </p:spPr>
        <p:txBody>
          <a:bodyPr/>
          <a:lstStyle/>
          <a:p>
            <a:pPr algn="ctr" eaLnBrk="1" hangingPunct="1">
              <a:defRPr/>
            </a:pPr>
            <a:r>
              <a:rPr lang="zh-CN" altLang="en-US" dirty="0">
                <a:solidFill>
                  <a:schemeClr val="bg1"/>
                </a:solidFill>
                <a:latin typeface="华文细黑"/>
                <a:ea typeface="华文细黑"/>
                <a:cs typeface="华文细黑"/>
              </a:rPr>
              <a:t>不连续性</a:t>
            </a:r>
            <a:endParaRPr lang="en-US" dirty="0">
              <a:solidFill>
                <a:schemeClr val="bg1"/>
              </a:solidFill>
              <a:latin typeface="华文细黑"/>
              <a:ea typeface="华文细黑"/>
              <a:cs typeface="华文细黑"/>
            </a:endParaRPr>
          </a:p>
        </p:txBody>
      </p:sp>
      <p:sp>
        <p:nvSpPr>
          <p:cNvPr id="2298886" name="Text Box 6"/>
          <p:cNvSpPr txBox="1">
            <a:spLocks noChangeArrowheads="1"/>
          </p:cNvSpPr>
          <p:nvPr/>
        </p:nvSpPr>
        <p:spPr bwMode="auto">
          <a:xfrm>
            <a:off x="5715000" y="1279525"/>
            <a:ext cx="3733800" cy="707886"/>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4000" i="1" u="sng"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教会</a:t>
            </a:r>
            <a:endParaRPr lang="en-US" sz="3200" i="1" u="sng"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87" name="Text Box 7"/>
          <p:cNvSpPr txBox="1">
            <a:spLocks noChangeArrowheads="1"/>
          </p:cNvSpPr>
          <p:nvPr/>
        </p:nvSpPr>
        <p:spPr bwMode="auto">
          <a:xfrm>
            <a:off x="2590800" y="2270125"/>
            <a:ext cx="2819400" cy="584776"/>
          </a:xfrm>
          <a:prstGeom prst="rect">
            <a:avLst/>
          </a:prstGeom>
          <a:noFill/>
          <a:ln w="9525">
            <a:noFill/>
            <a:miter lim="800000"/>
            <a:headEnd/>
            <a:tailEnd/>
          </a:ln>
          <a:effectLst>
            <a:glow rad="127000">
              <a:schemeClr val="tx1"/>
            </a:glow>
          </a:effectLst>
        </p:spPr>
        <p:txBody>
          <a:bodyPr>
            <a:spAutoFit/>
          </a:bodyPr>
          <a:lstStyle/>
          <a:p>
            <a:pPr defTabSz="914400" fontAlgn="base">
              <a:spcBef>
                <a:spcPct val="0"/>
              </a:spcBef>
              <a:spcAft>
                <a:spcPct val="0"/>
              </a:spcAft>
              <a:defRPr/>
            </a:pPr>
            <a:r>
              <a:rPr lang="zh-TW" altLang="en-US" sz="3200" dirty="0">
                <a:solidFill>
                  <a:prstClr val="white"/>
                </a:solidFill>
                <a:effectLst>
                  <a:glow rad="190500">
                    <a:prstClr val="black"/>
                  </a:glow>
                </a:effectLst>
                <a:latin typeface="华文细黑"/>
                <a:ea typeface="华文细黑"/>
                <a:cs typeface="华文细黑"/>
              </a:rPr>
              <a:t>富有经验的</a:t>
            </a:r>
            <a:endParaRPr lang="en-US" sz="3600" dirty="0">
              <a:solidFill>
                <a:prstClr val="white"/>
              </a:solidFill>
              <a:effectLst>
                <a:glow rad="190500">
                  <a:prstClr val="black"/>
                </a:glow>
              </a:effectLst>
              <a:latin typeface="华文细黑"/>
              <a:ea typeface="华文细黑"/>
              <a:cs typeface="华文细黑"/>
            </a:endParaRPr>
          </a:p>
        </p:txBody>
      </p:sp>
      <p:sp>
        <p:nvSpPr>
          <p:cNvPr id="2298888" name="Text Box 8"/>
          <p:cNvSpPr txBox="1">
            <a:spLocks noChangeArrowheads="1"/>
          </p:cNvSpPr>
          <p:nvPr/>
        </p:nvSpPr>
        <p:spPr bwMode="auto">
          <a:xfrm>
            <a:off x="5715000" y="2270125"/>
            <a:ext cx="3429000" cy="584776"/>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已得自由</a:t>
            </a:r>
            <a:endParaRPr lang="en-US" sz="3200"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89" name="Text Box 9"/>
          <p:cNvSpPr txBox="1">
            <a:spLocks noChangeArrowheads="1"/>
          </p:cNvSpPr>
          <p:nvPr/>
        </p:nvSpPr>
        <p:spPr bwMode="auto">
          <a:xfrm>
            <a:off x="2590800" y="3260725"/>
            <a:ext cx="2819400" cy="646331"/>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600"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透过献祭</a:t>
            </a:r>
            <a:endParaRPr lang="en-US" sz="3600"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90" name="Text Box 10"/>
          <p:cNvSpPr txBox="1">
            <a:spLocks noChangeArrowheads="1"/>
          </p:cNvSpPr>
          <p:nvPr/>
        </p:nvSpPr>
        <p:spPr bwMode="auto">
          <a:xfrm>
            <a:off x="5715000" y="3260725"/>
            <a:ext cx="3429000" cy="646331"/>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600"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相信基督</a:t>
            </a:r>
            <a:endParaRPr lang="en-US" sz="3600"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91" name="Text Box 11"/>
          <p:cNvSpPr txBox="1">
            <a:spLocks noChangeArrowheads="1"/>
          </p:cNvSpPr>
          <p:nvPr/>
        </p:nvSpPr>
        <p:spPr bwMode="auto">
          <a:xfrm>
            <a:off x="2590800" y="4267200"/>
            <a:ext cx="2819400" cy="646331"/>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600"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有一位</a:t>
            </a:r>
            <a:endParaRPr lang="en-US" sz="3600"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92" name="Text Box 12"/>
          <p:cNvSpPr txBox="1">
            <a:spLocks noChangeArrowheads="1"/>
          </p:cNvSpPr>
          <p:nvPr/>
        </p:nvSpPr>
        <p:spPr bwMode="auto">
          <a:xfrm>
            <a:off x="5715000" y="4267200"/>
            <a:ext cx="3429000" cy="646331"/>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600"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本身就是</a:t>
            </a:r>
            <a:endParaRPr lang="en-US" sz="3600"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93" name="Text Box 13"/>
          <p:cNvSpPr txBox="1">
            <a:spLocks noChangeArrowheads="1"/>
          </p:cNvSpPr>
          <p:nvPr/>
        </p:nvSpPr>
        <p:spPr bwMode="auto">
          <a:xfrm>
            <a:off x="2590800" y="5257800"/>
            <a:ext cx="2819400" cy="1077218"/>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分别出来直到第</a:t>
            </a:r>
            <a:r>
              <a:rPr lang="en-US" sz="3200"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70</a:t>
            </a:r>
            <a:r>
              <a:rPr lang="en-US" sz="3200" baseline="30000"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th</a:t>
            </a:r>
            <a:r>
              <a:rPr lang="en-US" sz="3200"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 </a:t>
            </a:r>
            <a:r>
              <a:rPr lang="zh-CN" altLang="en-US" sz="3200"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周</a:t>
            </a:r>
            <a:endParaRPr lang="en-US" sz="3600"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94" name="Text Box 14"/>
          <p:cNvSpPr txBox="1">
            <a:spLocks noChangeArrowheads="1"/>
          </p:cNvSpPr>
          <p:nvPr/>
        </p:nvSpPr>
        <p:spPr bwMode="auto">
          <a:xfrm>
            <a:off x="5715000" y="5257800"/>
            <a:ext cx="3429000" cy="1077218"/>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在</a:t>
            </a:r>
            <a:r>
              <a:rPr lang="en-US" sz="3200"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69</a:t>
            </a:r>
            <a:r>
              <a:rPr lang="en-US" sz="3200" baseline="30000"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th</a:t>
            </a:r>
            <a:r>
              <a:rPr lang="en-US" sz="3200"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 </a:t>
            </a:r>
            <a:r>
              <a:rPr lang="zh-CN" altLang="en-US" sz="3200"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与</a:t>
            </a:r>
            <a:r>
              <a:rPr lang="en-US" sz="3200"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 70</a:t>
            </a:r>
            <a:r>
              <a:rPr lang="en-US" sz="3200" baseline="30000"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th</a:t>
            </a:r>
            <a:r>
              <a:rPr lang="zh-CN" altLang="en-US" sz="3200"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周</a:t>
            </a:r>
            <a:endParaRPr lang="en-US" sz="3200"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a:p>
            <a:pPr defTabSz="914400" fontAlgn="base">
              <a:spcBef>
                <a:spcPct val="0"/>
              </a:spcBef>
              <a:spcAft>
                <a:spcPct val="0"/>
              </a:spcAft>
              <a:defRPr/>
            </a:pPr>
            <a:r>
              <a:rPr lang="zh-CN" altLang="en-US" sz="3200"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之间，是个迷</a:t>
            </a:r>
            <a:endParaRPr lang="en-US" sz="3600"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95" name="Text Box 15"/>
          <p:cNvSpPr txBox="1">
            <a:spLocks noChangeArrowheads="1"/>
          </p:cNvSpPr>
          <p:nvPr/>
        </p:nvSpPr>
        <p:spPr bwMode="auto">
          <a:xfrm>
            <a:off x="7812360" y="0"/>
            <a:ext cx="1331640" cy="461665"/>
          </a:xfrm>
          <a:prstGeom prst="rect">
            <a:avLst/>
          </a:prstGeom>
          <a:noFill/>
          <a:ln w="9525">
            <a:noFill/>
            <a:miter lim="800000"/>
            <a:headEnd/>
            <a:tailEnd/>
          </a:ln>
          <a:effectLst/>
        </p:spPr>
        <p:txBody>
          <a:bodyPr wrap="square">
            <a:spAutoFit/>
          </a:bodyPr>
          <a:lstStyle/>
          <a:p>
            <a:pPr marL="914400" indent="-914400" algn="ctr" defTabSz="914400" fontAlgn="base">
              <a:spcBef>
                <a:spcPct val="0"/>
              </a:spcBef>
              <a:spcAft>
                <a:spcPct val="0"/>
              </a:spcAft>
              <a:defRPr/>
            </a:pPr>
            <a:r>
              <a:rPr lang="en-US" sz="2400" b="1" dirty="0">
                <a:solidFill>
                  <a:prstClr val="white"/>
                </a:solidFill>
                <a:effectLst>
                  <a:glow rad="190500">
                    <a:prstClr val="black"/>
                  </a:glow>
                  <a:outerShdw blurRad="38100" dist="38100" dir="2700000" algn="tl">
                    <a:srgbClr val="000000">
                      <a:alpha val="43137"/>
                    </a:srgbClr>
                  </a:outerShdw>
                </a:effectLst>
                <a:latin typeface="华文细黑"/>
                <a:ea typeface="华文细黑"/>
                <a:cs typeface="华文细黑"/>
              </a:rPr>
              <a:t>155r</a:t>
            </a:r>
          </a:p>
        </p:txBody>
      </p:sp>
      <p:sp>
        <p:nvSpPr>
          <p:cNvPr id="2298896" name="Text Box 16"/>
          <p:cNvSpPr txBox="1">
            <a:spLocks noChangeArrowheads="1"/>
          </p:cNvSpPr>
          <p:nvPr/>
        </p:nvSpPr>
        <p:spPr bwMode="auto">
          <a:xfrm>
            <a:off x="0" y="1279525"/>
            <a:ext cx="2438400" cy="707886"/>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4000" i="1" u="sng"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课题</a:t>
            </a:r>
            <a:endParaRPr lang="en-US" sz="3200" i="1" u="sng"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97" name="Text Box 17"/>
          <p:cNvSpPr txBox="1">
            <a:spLocks noChangeArrowheads="1"/>
          </p:cNvSpPr>
          <p:nvPr/>
        </p:nvSpPr>
        <p:spPr bwMode="auto">
          <a:xfrm>
            <a:off x="0" y="2270125"/>
            <a:ext cx="2438400" cy="584776"/>
          </a:xfrm>
          <a:prstGeom prst="rect">
            <a:avLst/>
          </a:prstGeom>
          <a:noFill/>
          <a:ln w="9525">
            <a:noFill/>
            <a:miter lim="800000"/>
            <a:headEnd/>
            <a:tailEnd/>
          </a:ln>
          <a:effectLst>
            <a:glow rad="127000">
              <a:schemeClr val="tx1"/>
            </a:glow>
          </a:effectLst>
        </p:spPr>
        <p:txBody>
          <a:bodyPr>
            <a:spAutoFit/>
          </a:bodyPr>
          <a:lstStyle/>
          <a:p>
            <a:pPr defTabSz="914400" fontAlgn="base">
              <a:spcBef>
                <a:spcPct val="0"/>
              </a:spcBef>
              <a:spcAft>
                <a:spcPct val="0"/>
              </a:spcAft>
              <a:defRPr/>
            </a:pPr>
            <a:r>
              <a:rPr lang="zh-CN" altLang="en-US" sz="3200" dirty="0">
                <a:solidFill>
                  <a:prstClr val="white"/>
                </a:solidFill>
                <a:effectLst>
                  <a:glow rad="190500">
                    <a:prstClr val="black"/>
                  </a:glow>
                </a:effectLst>
                <a:latin typeface="华文细黑"/>
                <a:ea typeface="华文细黑"/>
                <a:cs typeface="华文细黑"/>
              </a:rPr>
              <a:t>愤怒</a:t>
            </a:r>
            <a:endParaRPr lang="en-US" sz="3600" dirty="0">
              <a:solidFill>
                <a:prstClr val="white"/>
              </a:solidFill>
              <a:effectLst>
                <a:glow rad="190500">
                  <a:prstClr val="black"/>
                </a:glow>
              </a:effectLst>
              <a:latin typeface="华文细黑"/>
              <a:ea typeface="华文细黑"/>
              <a:cs typeface="华文细黑"/>
            </a:endParaRPr>
          </a:p>
        </p:txBody>
      </p:sp>
      <p:sp>
        <p:nvSpPr>
          <p:cNvPr id="2298898" name="Text Box 18"/>
          <p:cNvSpPr txBox="1">
            <a:spLocks noChangeArrowheads="1"/>
          </p:cNvSpPr>
          <p:nvPr/>
        </p:nvSpPr>
        <p:spPr bwMode="auto">
          <a:xfrm>
            <a:off x="0" y="3260725"/>
            <a:ext cx="2438400" cy="584200"/>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信心</a:t>
            </a:r>
            <a:endParaRPr lang="en-US" sz="3200"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99" name="Text Box 19"/>
          <p:cNvSpPr txBox="1">
            <a:spLocks noChangeArrowheads="1"/>
          </p:cNvSpPr>
          <p:nvPr/>
        </p:nvSpPr>
        <p:spPr bwMode="auto">
          <a:xfrm>
            <a:off x="0" y="4267200"/>
            <a:ext cx="2438400" cy="584776"/>
          </a:xfrm>
          <a:prstGeom prst="rect">
            <a:avLst/>
          </a:prstGeom>
          <a:noFill/>
          <a:ln w="9525">
            <a:noFill/>
            <a:miter lim="800000"/>
            <a:headEnd/>
            <a:tailEnd/>
          </a:ln>
          <a:effectLst>
            <a:glow rad="127000">
              <a:schemeClr val="tx1"/>
            </a:glow>
          </a:effectLst>
        </p:spPr>
        <p:txBody>
          <a:bodyPr>
            <a:spAutoFit/>
          </a:bodyPr>
          <a:lstStyle/>
          <a:p>
            <a:pPr defTabSz="914400" fontAlgn="base">
              <a:spcBef>
                <a:spcPct val="0"/>
              </a:spcBef>
              <a:spcAft>
                <a:spcPct val="0"/>
              </a:spcAft>
              <a:defRPr/>
            </a:pPr>
            <a:r>
              <a:rPr lang="zh-CN" altLang="en-US" sz="3200" dirty="0" smtClean="0">
                <a:solidFill>
                  <a:prstClr val="white"/>
                </a:solidFill>
                <a:effectLst>
                  <a:glow rad="190500">
                    <a:prstClr val="black"/>
                  </a:glow>
                </a:effectLst>
                <a:latin typeface="华文细黑"/>
                <a:ea typeface="华文细黑"/>
                <a:cs typeface="华文细黑"/>
              </a:rPr>
              <a:t>祭司职份</a:t>
            </a:r>
            <a:endParaRPr lang="en-US" sz="3200" dirty="0">
              <a:solidFill>
                <a:prstClr val="white"/>
              </a:solidFill>
              <a:effectLst>
                <a:glow rad="190500">
                  <a:prstClr val="black"/>
                </a:glow>
              </a:effectLst>
              <a:latin typeface="华文细黑"/>
              <a:ea typeface="华文细黑"/>
              <a:cs typeface="华文细黑"/>
            </a:endParaRPr>
          </a:p>
        </p:txBody>
      </p:sp>
      <p:sp>
        <p:nvSpPr>
          <p:cNvPr id="2298900" name="Text Box 20"/>
          <p:cNvSpPr txBox="1">
            <a:spLocks noChangeArrowheads="1"/>
          </p:cNvSpPr>
          <p:nvPr/>
        </p:nvSpPr>
        <p:spPr bwMode="auto">
          <a:xfrm>
            <a:off x="0" y="5257800"/>
            <a:ext cx="2438400" cy="584776"/>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dirty="0">
                <a:solidFill>
                  <a:prstClr val="white"/>
                </a:solidFill>
                <a:effectLst>
                  <a:glow rad="190500">
                    <a:prstClr val="black"/>
                  </a:glow>
                </a:effectLst>
                <a:latin typeface="华文细黑"/>
                <a:ea typeface="华文细黑"/>
                <a:cs typeface="华文细黑"/>
              </a:rPr>
              <a:t>活动</a:t>
            </a:r>
            <a:endParaRPr lang="en-US" sz="3200" dirty="0">
              <a:solidFill>
                <a:prstClr val="white"/>
              </a:solidFill>
              <a:effectLst>
                <a:glow rad="190500">
                  <a:prstClr val="black"/>
                </a:glow>
              </a:effectLst>
              <a:latin typeface="华文细黑"/>
              <a:ea typeface="华文细黑"/>
              <a:cs typeface="华文细黑"/>
            </a:endParaRPr>
          </a:p>
        </p:txBody>
      </p:sp>
    </p:spTree>
    <p:extLst>
      <p:ext uri="{BB962C8B-B14F-4D97-AF65-F5344CB8AC3E}">
        <p14:creationId xmlns:p14="http://schemas.microsoft.com/office/powerpoint/2010/main" val="3525075369"/>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298897"/>
                                        </p:tgtEl>
                                        <p:attrNameLst>
                                          <p:attrName>style.visibility</p:attrName>
                                        </p:attrNameLst>
                                      </p:cBhvr>
                                      <p:to>
                                        <p:strVal val="visible"/>
                                      </p:to>
                                    </p:set>
                                    <p:anim calcmode="lin" valueType="num">
                                      <p:cBhvr>
                                        <p:cTn id="7" dur="1000" fill="hold"/>
                                        <p:tgtEl>
                                          <p:spTgt spid="2298897"/>
                                        </p:tgtEl>
                                        <p:attrNameLst>
                                          <p:attrName>ppt_w</p:attrName>
                                        </p:attrNameLst>
                                      </p:cBhvr>
                                      <p:tavLst>
                                        <p:tav tm="0">
                                          <p:val>
                                            <p:fltVal val="0"/>
                                          </p:val>
                                        </p:tav>
                                        <p:tav tm="100000">
                                          <p:val>
                                            <p:strVal val="#ppt_w"/>
                                          </p:val>
                                        </p:tav>
                                      </p:tavLst>
                                    </p:anim>
                                    <p:anim calcmode="lin" valueType="num">
                                      <p:cBhvr>
                                        <p:cTn id="8" dur="1000" fill="hold"/>
                                        <p:tgtEl>
                                          <p:spTgt spid="2298897"/>
                                        </p:tgtEl>
                                        <p:attrNameLst>
                                          <p:attrName>ppt_h</p:attrName>
                                        </p:attrNameLst>
                                      </p:cBhvr>
                                      <p:tavLst>
                                        <p:tav tm="0">
                                          <p:val>
                                            <p:fltVal val="0"/>
                                          </p:val>
                                        </p:tav>
                                        <p:tav tm="100000">
                                          <p:val>
                                            <p:strVal val="#ppt_h"/>
                                          </p:val>
                                        </p:tav>
                                      </p:tavLst>
                                    </p:anim>
                                    <p:anim calcmode="lin" valueType="num">
                                      <p:cBhvr>
                                        <p:cTn id="9" dur="1000" fill="hold"/>
                                        <p:tgtEl>
                                          <p:spTgt spid="22988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9889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298887"/>
                                        </p:tgtEl>
                                        <p:attrNameLst>
                                          <p:attrName>style.visibility</p:attrName>
                                        </p:attrNameLst>
                                      </p:cBhvr>
                                      <p:to>
                                        <p:strVal val="visible"/>
                                      </p:to>
                                    </p:set>
                                    <p:anim calcmode="lin" valueType="num">
                                      <p:cBhvr>
                                        <p:cTn id="15" dur="1000" fill="hold"/>
                                        <p:tgtEl>
                                          <p:spTgt spid="2298887"/>
                                        </p:tgtEl>
                                        <p:attrNameLst>
                                          <p:attrName>ppt_w</p:attrName>
                                        </p:attrNameLst>
                                      </p:cBhvr>
                                      <p:tavLst>
                                        <p:tav tm="0">
                                          <p:val>
                                            <p:fltVal val="0"/>
                                          </p:val>
                                        </p:tav>
                                        <p:tav tm="100000">
                                          <p:val>
                                            <p:strVal val="#ppt_w"/>
                                          </p:val>
                                        </p:tav>
                                      </p:tavLst>
                                    </p:anim>
                                    <p:anim calcmode="lin" valueType="num">
                                      <p:cBhvr>
                                        <p:cTn id="16" dur="1000" fill="hold"/>
                                        <p:tgtEl>
                                          <p:spTgt spid="2298887"/>
                                        </p:tgtEl>
                                        <p:attrNameLst>
                                          <p:attrName>ppt_h</p:attrName>
                                        </p:attrNameLst>
                                      </p:cBhvr>
                                      <p:tavLst>
                                        <p:tav tm="0">
                                          <p:val>
                                            <p:fltVal val="0"/>
                                          </p:val>
                                        </p:tav>
                                        <p:tav tm="100000">
                                          <p:val>
                                            <p:strVal val="#ppt_h"/>
                                          </p:val>
                                        </p:tav>
                                      </p:tavLst>
                                    </p:anim>
                                    <p:anim calcmode="lin" valueType="num">
                                      <p:cBhvr>
                                        <p:cTn id="17" dur="1000" fill="hold"/>
                                        <p:tgtEl>
                                          <p:spTgt spid="229888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29888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298888"/>
                                        </p:tgtEl>
                                        <p:attrNameLst>
                                          <p:attrName>style.visibility</p:attrName>
                                        </p:attrNameLst>
                                      </p:cBhvr>
                                      <p:to>
                                        <p:strVal val="visible"/>
                                      </p:to>
                                    </p:set>
                                    <p:anim calcmode="lin" valueType="num">
                                      <p:cBhvr>
                                        <p:cTn id="23" dur="1000" fill="hold"/>
                                        <p:tgtEl>
                                          <p:spTgt spid="2298888"/>
                                        </p:tgtEl>
                                        <p:attrNameLst>
                                          <p:attrName>ppt_w</p:attrName>
                                        </p:attrNameLst>
                                      </p:cBhvr>
                                      <p:tavLst>
                                        <p:tav tm="0">
                                          <p:val>
                                            <p:fltVal val="0"/>
                                          </p:val>
                                        </p:tav>
                                        <p:tav tm="100000">
                                          <p:val>
                                            <p:strVal val="#ppt_w"/>
                                          </p:val>
                                        </p:tav>
                                      </p:tavLst>
                                    </p:anim>
                                    <p:anim calcmode="lin" valueType="num">
                                      <p:cBhvr>
                                        <p:cTn id="24" dur="1000" fill="hold"/>
                                        <p:tgtEl>
                                          <p:spTgt spid="2298888"/>
                                        </p:tgtEl>
                                        <p:attrNameLst>
                                          <p:attrName>ppt_h</p:attrName>
                                        </p:attrNameLst>
                                      </p:cBhvr>
                                      <p:tavLst>
                                        <p:tav tm="0">
                                          <p:val>
                                            <p:fltVal val="0"/>
                                          </p:val>
                                        </p:tav>
                                        <p:tav tm="100000">
                                          <p:val>
                                            <p:strVal val="#ppt_h"/>
                                          </p:val>
                                        </p:tav>
                                      </p:tavLst>
                                    </p:anim>
                                    <p:anim calcmode="lin" valueType="num">
                                      <p:cBhvr>
                                        <p:cTn id="25" dur="1000" fill="hold"/>
                                        <p:tgtEl>
                                          <p:spTgt spid="229888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29888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298898"/>
                                        </p:tgtEl>
                                        <p:attrNameLst>
                                          <p:attrName>style.visibility</p:attrName>
                                        </p:attrNameLst>
                                      </p:cBhvr>
                                      <p:to>
                                        <p:strVal val="visible"/>
                                      </p:to>
                                    </p:set>
                                    <p:anim calcmode="lin" valueType="num">
                                      <p:cBhvr>
                                        <p:cTn id="31" dur="1000" fill="hold"/>
                                        <p:tgtEl>
                                          <p:spTgt spid="2298898"/>
                                        </p:tgtEl>
                                        <p:attrNameLst>
                                          <p:attrName>ppt_w</p:attrName>
                                        </p:attrNameLst>
                                      </p:cBhvr>
                                      <p:tavLst>
                                        <p:tav tm="0">
                                          <p:val>
                                            <p:fltVal val="0"/>
                                          </p:val>
                                        </p:tav>
                                        <p:tav tm="100000">
                                          <p:val>
                                            <p:strVal val="#ppt_w"/>
                                          </p:val>
                                        </p:tav>
                                      </p:tavLst>
                                    </p:anim>
                                    <p:anim calcmode="lin" valueType="num">
                                      <p:cBhvr>
                                        <p:cTn id="32" dur="1000" fill="hold"/>
                                        <p:tgtEl>
                                          <p:spTgt spid="2298898"/>
                                        </p:tgtEl>
                                        <p:attrNameLst>
                                          <p:attrName>ppt_h</p:attrName>
                                        </p:attrNameLst>
                                      </p:cBhvr>
                                      <p:tavLst>
                                        <p:tav tm="0">
                                          <p:val>
                                            <p:fltVal val="0"/>
                                          </p:val>
                                        </p:tav>
                                        <p:tav tm="100000">
                                          <p:val>
                                            <p:strVal val="#ppt_h"/>
                                          </p:val>
                                        </p:tav>
                                      </p:tavLst>
                                    </p:anim>
                                    <p:anim calcmode="lin" valueType="num">
                                      <p:cBhvr>
                                        <p:cTn id="33" dur="1000" fill="hold"/>
                                        <p:tgtEl>
                                          <p:spTgt spid="229889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2988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298889"/>
                                        </p:tgtEl>
                                        <p:attrNameLst>
                                          <p:attrName>style.visibility</p:attrName>
                                        </p:attrNameLst>
                                      </p:cBhvr>
                                      <p:to>
                                        <p:strVal val="visible"/>
                                      </p:to>
                                    </p:set>
                                    <p:anim calcmode="lin" valueType="num">
                                      <p:cBhvr>
                                        <p:cTn id="39" dur="1000" fill="hold"/>
                                        <p:tgtEl>
                                          <p:spTgt spid="2298889"/>
                                        </p:tgtEl>
                                        <p:attrNameLst>
                                          <p:attrName>ppt_w</p:attrName>
                                        </p:attrNameLst>
                                      </p:cBhvr>
                                      <p:tavLst>
                                        <p:tav tm="0">
                                          <p:val>
                                            <p:fltVal val="0"/>
                                          </p:val>
                                        </p:tav>
                                        <p:tav tm="100000">
                                          <p:val>
                                            <p:strVal val="#ppt_w"/>
                                          </p:val>
                                        </p:tav>
                                      </p:tavLst>
                                    </p:anim>
                                    <p:anim calcmode="lin" valueType="num">
                                      <p:cBhvr>
                                        <p:cTn id="40" dur="1000" fill="hold"/>
                                        <p:tgtEl>
                                          <p:spTgt spid="2298889"/>
                                        </p:tgtEl>
                                        <p:attrNameLst>
                                          <p:attrName>ppt_h</p:attrName>
                                        </p:attrNameLst>
                                      </p:cBhvr>
                                      <p:tavLst>
                                        <p:tav tm="0">
                                          <p:val>
                                            <p:fltVal val="0"/>
                                          </p:val>
                                        </p:tav>
                                        <p:tav tm="100000">
                                          <p:val>
                                            <p:strVal val="#ppt_h"/>
                                          </p:val>
                                        </p:tav>
                                      </p:tavLst>
                                    </p:anim>
                                    <p:anim calcmode="lin" valueType="num">
                                      <p:cBhvr>
                                        <p:cTn id="41" dur="1000" fill="hold"/>
                                        <p:tgtEl>
                                          <p:spTgt spid="229888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29888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298890"/>
                                        </p:tgtEl>
                                        <p:attrNameLst>
                                          <p:attrName>style.visibility</p:attrName>
                                        </p:attrNameLst>
                                      </p:cBhvr>
                                      <p:to>
                                        <p:strVal val="visible"/>
                                      </p:to>
                                    </p:set>
                                    <p:anim calcmode="lin" valueType="num">
                                      <p:cBhvr>
                                        <p:cTn id="47" dur="1000" fill="hold"/>
                                        <p:tgtEl>
                                          <p:spTgt spid="2298890"/>
                                        </p:tgtEl>
                                        <p:attrNameLst>
                                          <p:attrName>ppt_w</p:attrName>
                                        </p:attrNameLst>
                                      </p:cBhvr>
                                      <p:tavLst>
                                        <p:tav tm="0">
                                          <p:val>
                                            <p:fltVal val="0"/>
                                          </p:val>
                                        </p:tav>
                                        <p:tav tm="100000">
                                          <p:val>
                                            <p:strVal val="#ppt_w"/>
                                          </p:val>
                                        </p:tav>
                                      </p:tavLst>
                                    </p:anim>
                                    <p:anim calcmode="lin" valueType="num">
                                      <p:cBhvr>
                                        <p:cTn id="48" dur="1000" fill="hold"/>
                                        <p:tgtEl>
                                          <p:spTgt spid="2298890"/>
                                        </p:tgtEl>
                                        <p:attrNameLst>
                                          <p:attrName>ppt_h</p:attrName>
                                        </p:attrNameLst>
                                      </p:cBhvr>
                                      <p:tavLst>
                                        <p:tav tm="0">
                                          <p:val>
                                            <p:fltVal val="0"/>
                                          </p:val>
                                        </p:tav>
                                        <p:tav tm="100000">
                                          <p:val>
                                            <p:strVal val="#ppt_h"/>
                                          </p:val>
                                        </p:tav>
                                      </p:tavLst>
                                    </p:anim>
                                    <p:anim calcmode="lin" valueType="num">
                                      <p:cBhvr>
                                        <p:cTn id="49" dur="1000" fill="hold"/>
                                        <p:tgtEl>
                                          <p:spTgt spid="2298890"/>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988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2298899"/>
                                        </p:tgtEl>
                                        <p:attrNameLst>
                                          <p:attrName>style.visibility</p:attrName>
                                        </p:attrNameLst>
                                      </p:cBhvr>
                                      <p:to>
                                        <p:strVal val="visible"/>
                                      </p:to>
                                    </p:set>
                                    <p:anim calcmode="lin" valueType="num">
                                      <p:cBhvr>
                                        <p:cTn id="55" dur="1000" fill="hold"/>
                                        <p:tgtEl>
                                          <p:spTgt spid="2298899"/>
                                        </p:tgtEl>
                                        <p:attrNameLst>
                                          <p:attrName>ppt_w</p:attrName>
                                        </p:attrNameLst>
                                      </p:cBhvr>
                                      <p:tavLst>
                                        <p:tav tm="0">
                                          <p:val>
                                            <p:fltVal val="0"/>
                                          </p:val>
                                        </p:tav>
                                        <p:tav tm="100000">
                                          <p:val>
                                            <p:strVal val="#ppt_w"/>
                                          </p:val>
                                        </p:tav>
                                      </p:tavLst>
                                    </p:anim>
                                    <p:anim calcmode="lin" valueType="num">
                                      <p:cBhvr>
                                        <p:cTn id="56" dur="1000" fill="hold"/>
                                        <p:tgtEl>
                                          <p:spTgt spid="2298899"/>
                                        </p:tgtEl>
                                        <p:attrNameLst>
                                          <p:attrName>ppt_h</p:attrName>
                                        </p:attrNameLst>
                                      </p:cBhvr>
                                      <p:tavLst>
                                        <p:tav tm="0">
                                          <p:val>
                                            <p:fltVal val="0"/>
                                          </p:val>
                                        </p:tav>
                                        <p:tav tm="100000">
                                          <p:val>
                                            <p:strVal val="#ppt_h"/>
                                          </p:val>
                                        </p:tav>
                                      </p:tavLst>
                                    </p:anim>
                                    <p:anim calcmode="lin" valueType="num">
                                      <p:cBhvr>
                                        <p:cTn id="57" dur="1000" fill="hold"/>
                                        <p:tgtEl>
                                          <p:spTgt spid="2298899"/>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22988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2298891"/>
                                        </p:tgtEl>
                                        <p:attrNameLst>
                                          <p:attrName>style.visibility</p:attrName>
                                        </p:attrNameLst>
                                      </p:cBhvr>
                                      <p:to>
                                        <p:strVal val="visible"/>
                                      </p:to>
                                    </p:set>
                                    <p:anim calcmode="lin" valueType="num">
                                      <p:cBhvr>
                                        <p:cTn id="63" dur="1000" fill="hold"/>
                                        <p:tgtEl>
                                          <p:spTgt spid="2298891"/>
                                        </p:tgtEl>
                                        <p:attrNameLst>
                                          <p:attrName>ppt_w</p:attrName>
                                        </p:attrNameLst>
                                      </p:cBhvr>
                                      <p:tavLst>
                                        <p:tav tm="0">
                                          <p:val>
                                            <p:fltVal val="0"/>
                                          </p:val>
                                        </p:tav>
                                        <p:tav tm="100000">
                                          <p:val>
                                            <p:strVal val="#ppt_w"/>
                                          </p:val>
                                        </p:tav>
                                      </p:tavLst>
                                    </p:anim>
                                    <p:anim calcmode="lin" valueType="num">
                                      <p:cBhvr>
                                        <p:cTn id="64" dur="1000" fill="hold"/>
                                        <p:tgtEl>
                                          <p:spTgt spid="2298891"/>
                                        </p:tgtEl>
                                        <p:attrNameLst>
                                          <p:attrName>ppt_h</p:attrName>
                                        </p:attrNameLst>
                                      </p:cBhvr>
                                      <p:tavLst>
                                        <p:tav tm="0">
                                          <p:val>
                                            <p:fltVal val="0"/>
                                          </p:val>
                                        </p:tav>
                                        <p:tav tm="100000">
                                          <p:val>
                                            <p:strVal val="#ppt_h"/>
                                          </p:val>
                                        </p:tav>
                                      </p:tavLst>
                                    </p:anim>
                                    <p:anim calcmode="lin" valueType="num">
                                      <p:cBhvr>
                                        <p:cTn id="65" dur="1000" fill="hold"/>
                                        <p:tgtEl>
                                          <p:spTgt spid="2298891"/>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29889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2298892"/>
                                        </p:tgtEl>
                                        <p:attrNameLst>
                                          <p:attrName>style.visibility</p:attrName>
                                        </p:attrNameLst>
                                      </p:cBhvr>
                                      <p:to>
                                        <p:strVal val="visible"/>
                                      </p:to>
                                    </p:set>
                                    <p:anim calcmode="lin" valueType="num">
                                      <p:cBhvr>
                                        <p:cTn id="71" dur="1000" fill="hold"/>
                                        <p:tgtEl>
                                          <p:spTgt spid="2298892"/>
                                        </p:tgtEl>
                                        <p:attrNameLst>
                                          <p:attrName>ppt_w</p:attrName>
                                        </p:attrNameLst>
                                      </p:cBhvr>
                                      <p:tavLst>
                                        <p:tav tm="0">
                                          <p:val>
                                            <p:fltVal val="0"/>
                                          </p:val>
                                        </p:tav>
                                        <p:tav tm="100000">
                                          <p:val>
                                            <p:strVal val="#ppt_w"/>
                                          </p:val>
                                        </p:tav>
                                      </p:tavLst>
                                    </p:anim>
                                    <p:anim calcmode="lin" valueType="num">
                                      <p:cBhvr>
                                        <p:cTn id="72" dur="1000" fill="hold"/>
                                        <p:tgtEl>
                                          <p:spTgt spid="2298892"/>
                                        </p:tgtEl>
                                        <p:attrNameLst>
                                          <p:attrName>ppt_h</p:attrName>
                                        </p:attrNameLst>
                                      </p:cBhvr>
                                      <p:tavLst>
                                        <p:tav tm="0">
                                          <p:val>
                                            <p:fltVal val="0"/>
                                          </p:val>
                                        </p:tav>
                                        <p:tav tm="100000">
                                          <p:val>
                                            <p:strVal val="#ppt_h"/>
                                          </p:val>
                                        </p:tav>
                                      </p:tavLst>
                                    </p:anim>
                                    <p:anim calcmode="lin" valueType="num">
                                      <p:cBhvr>
                                        <p:cTn id="73" dur="1000" fill="hold"/>
                                        <p:tgtEl>
                                          <p:spTgt spid="2298892"/>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229889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2298900"/>
                                        </p:tgtEl>
                                        <p:attrNameLst>
                                          <p:attrName>style.visibility</p:attrName>
                                        </p:attrNameLst>
                                      </p:cBhvr>
                                      <p:to>
                                        <p:strVal val="visible"/>
                                      </p:to>
                                    </p:set>
                                    <p:anim calcmode="lin" valueType="num">
                                      <p:cBhvr>
                                        <p:cTn id="79" dur="1000" fill="hold"/>
                                        <p:tgtEl>
                                          <p:spTgt spid="2298900"/>
                                        </p:tgtEl>
                                        <p:attrNameLst>
                                          <p:attrName>ppt_w</p:attrName>
                                        </p:attrNameLst>
                                      </p:cBhvr>
                                      <p:tavLst>
                                        <p:tav tm="0">
                                          <p:val>
                                            <p:fltVal val="0"/>
                                          </p:val>
                                        </p:tav>
                                        <p:tav tm="100000">
                                          <p:val>
                                            <p:strVal val="#ppt_w"/>
                                          </p:val>
                                        </p:tav>
                                      </p:tavLst>
                                    </p:anim>
                                    <p:anim calcmode="lin" valueType="num">
                                      <p:cBhvr>
                                        <p:cTn id="80" dur="1000" fill="hold"/>
                                        <p:tgtEl>
                                          <p:spTgt spid="2298900"/>
                                        </p:tgtEl>
                                        <p:attrNameLst>
                                          <p:attrName>ppt_h</p:attrName>
                                        </p:attrNameLst>
                                      </p:cBhvr>
                                      <p:tavLst>
                                        <p:tav tm="0">
                                          <p:val>
                                            <p:fltVal val="0"/>
                                          </p:val>
                                        </p:tav>
                                        <p:tav tm="100000">
                                          <p:val>
                                            <p:strVal val="#ppt_h"/>
                                          </p:val>
                                        </p:tav>
                                      </p:tavLst>
                                    </p:anim>
                                    <p:anim calcmode="lin" valueType="num">
                                      <p:cBhvr>
                                        <p:cTn id="81" dur="1000" fill="hold"/>
                                        <p:tgtEl>
                                          <p:spTgt spid="2298900"/>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22989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2298893"/>
                                        </p:tgtEl>
                                        <p:attrNameLst>
                                          <p:attrName>style.visibility</p:attrName>
                                        </p:attrNameLst>
                                      </p:cBhvr>
                                      <p:to>
                                        <p:strVal val="visible"/>
                                      </p:to>
                                    </p:set>
                                    <p:anim calcmode="lin" valueType="num">
                                      <p:cBhvr>
                                        <p:cTn id="87" dur="1000" fill="hold"/>
                                        <p:tgtEl>
                                          <p:spTgt spid="2298893"/>
                                        </p:tgtEl>
                                        <p:attrNameLst>
                                          <p:attrName>ppt_w</p:attrName>
                                        </p:attrNameLst>
                                      </p:cBhvr>
                                      <p:tavLst>
                                        <p:tav tm="0">
                                          <p:val>
                                            <p:fltVal val="0"/>
                                          </p:val>
                                        </p:tav>
                                        <p:tav tm="100000">
                                          <p:val>
                                            <p:strVal val="#ppt_w"/>
                                          </p:val>
                                        </p:tav>
                                      </p:tavLst>
                                    </p:anim>
                                    <p:anim calcmode="lin" valueType="num">
                                      <p:cBhvr>
                                        <p:cTn id="88" dur="1000" fill="hold"/>
                                        <p:tgtEl>
                                          <p:spTgt spid="2298893"/>
                                        </p:tgtEl>
                                        <p:attrNameLst>
                                          <p:attrName>ppt_h</p:attrName>
                                        </p:attrNameLst>
                                      </p:cBhvr>
                                      <p:tavLst>
                                        <p:tav tm="0">
                                          <p:val>
                                            <p:fltVal val="0"/>
                                          </p:val>
                                        </p:tav>
                                        <p:tav tm="100000">
                                          <p:val>
                                            <p:strVal val="#ppt_h"/>
                                          </p:val>
                                        </p:tav>
                                      </p:tavLst>
                                    </p:anim>
                                    <p:anim calcmode="lin" valueType="num">
                                      <p:cBhvr>
                                        <p:cTn id="89" dur="1000" fill="hold"/>
                                        <p:tgtEl>
                                          <p:spTgt spid="2298893"/>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229889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2298894"/>
                                        </p:tgtEl>
                                        <p:attrNameLst>
                                          <p:attrName>style.visibility</p:attrName>
                                        </p:attrNameLst>
                                      </p:cBhvr>
                                      <p:to>
                                        <p:strVal val="visible"/>
                                      </p:to>
                                    </p:set>
                                    <p:anim calcmode="lin" valueType="num">
                                      <p:cBhvr>
                                        <p:cTn id="95" dur="1000" fill="hold"/>
                                        <p:tgtEl>
                                          <p:spTgt spid="2298894"/>
                                        </p:tgtEl>
                                        <p:attrNameLst>
                                          <p:attrName>ppt_w</p:attrName>
                                        </p:attrNameLst>
                                      </p:cBhvr>
                                      <p:tavLst>
                                        <p:tav tm="0">
                                          <p:val>
                                            <p:fltVal val="0"/>
                                          </p:val>
                                        </p:tav>
                                        <p:tav tm="100000">
                                          <p:val>
                                            <p:strVal val="#ppt_w"/>
                                          </p:val>
                                        </p:tav>
                                      </p:tavLst>
                                    </p:anim>
                                    <p:anim calcmode="lin" valueType="num">
                                      <p:cBhvr>
                                        <p:cTn id="96" dur="1000" fill="hold"/>
                                        <p:tgtEl>
                                          <p:spTgt spid="2298894"/>
                                        </p:tgtEl>
                                        <p:attrNameLst>
                                          <p:attrName>ppt_h</p:attrName>
                                        </p:attrNameLst>
                                      </p:cBhvr>
                                      <p:tavLst>
                                        <p:tav tm="0">
                                          <p:val>
                                            <p:fltVal val="0"/>
                                          </p:val>
                                        </p:tav>
                                        <p:tav tm="100000">
                                          <p:val>
                                            <p:strVal val="#ppt_h"/>
                                          </p:val>
                                        </p:tav>
                                      </p:tavLst>
                                    </p:anim>
                                    <p:anim calcmode="lin" valueType="num">
                                      <p:cBhvr>
                                        <p:cTn id="97" dur="1000" fill="hold"/>
                                        <p:tgtEl>
                                          <p:spTgt spid="2298894"/>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229889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8887" grpId="0"/>
      <p:bldP spid="2298888" grpId="0"/>
      <p:bldP spid="2298889" grpId="0"/>
      <p:bldP spid="2298890" grpId="0"/>
      <p:bldP spid="2298891" grpId="0"/>
      <p:bldP spid="2298892" grpId="0"/>
      <p:bldP spid="2298893" grpId="0"/>
      <p:bldP spid="2298894" grpId="0"/>
      <p:bldP spid="2298897" grpId="0"/>
      <p:bldP spid="2298898" grpId="0"/>
      <p:bldP spid="2298899" grpId="0"/>
      <p:bldP spid="22989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9969" name="Picture 1028" descr="GIC_LOGO"/>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0" y="1120775"/>
            <a:ext cx="9144000" cy="583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8884" name="Text Box 4"/>
          <p:cNvSpPr txBox="1">
            <a:spLocks noChangeArrowheads="1"/>
          </p:cNvSpPr>
          <p:nvPr/>
        </p:nvSpPr>
        <p:spPr bwMode="auto">
          <a:xfrm>
            <a:off x="2590800" y="1279525"/>
            <a:ext cx="2819400" cy="701675"/>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4000" b="1" i="1" u="sng"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以色列</a:t>
            </a:r>
            <a:endParaRPr lang="en-US" sz="4000" b="1" i="1" u="sng"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85" name="Rectangle 5"/>
          <p:cNvSpPr>
            <a:spLocks noGrp="1" noChangeArrowheads="1"/>
          </p:cNvSpPr>
          <p:nvPr>
            <p:ph type="title" idx="4294967295"/>
          </p:nvPr>
        </p:nvSpPr>
        <p:spPr>
          <a:xfrm>
            <a:off x="0" y="457200"/>
            <a:ext cx="9144000" cy="762000"/>
          </a:xfrm>
          <a:solidFill>
            <a:srgbClr val="FFE1CB"/>
          </a:solidFill>
          <a:effectLst>
            <a:outerShdw blurRad="63500" dist="35921" dir="2700000" algn="ctr" rotWithShape="0">
              <a:schemeClr val="tx2">
                <a:alpha val="74998"/>
              </a:schemeClr>
            </a:outerShdw>
          </a:effectLst>
        </p:spPr>
        <p:txBody>
          <a:bodyPr/>
          <a:lstStyle/>
          <a:p>
            <a:pPr algn="ctr" eaLnBrk="1" hangingPunct="1">
              <a:defRPr/>
            </a:pPr>
            <a:r>
              <a:rPr lang="zh-CN" altLang="en-US" b="1" dirty="0">
                <a:solidFill>
                  <a:schemeClr val="bg1"/>
                </a:solidFill>
                <a:latin typeface="华文细黑"/>
                <a:ea typeface="华文细黑"/>
                <a:cs typeface="华文细黑"/>
              </a:rPr>
              <a:t>不连续性</a:t>
            </a:r>
            <a:endParaRPr lang="en-US" dirty="0">
              <a:solidFill>
                <a:schemeClr val="bg1"/>
              </a:solidFill>
              <a:latin typeface="华文细黑"/>
              <a:ea typeface="华文细黑"/>
              <a:cs typeface="华文细黑"/>
            </a:endParaRPr>
          </a:p>
        </p:txBody>
      </p:sp>
      <p:sp>
        <p:nvSpPr>
          <p:cNvPr id="2298886" name="Text Box 6"/>
          <p:cNvSpPr txBox="1">
            <a:spLocks noChangeArrowheads="1"/>
          </p:cNvSpPr>
          <p:nvPr/>
        </p:nvSpPr>
        <p:spPr bwMode="auto">
          <a:xfrm>
            <a:off x="5715000" y="1279525"/>
            <a:ext cx="3733800" cy="1200329"/>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4000" b="1" i="1" u="sng"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教会</a:t>
            </a:r>
            <a:endParaRPr lang="en-US" sz="3200" b="1" i="1" u="sng"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a:p>
            <a:pPr defTabSz="914400" fontAlgn="base">
              <a:spcBef>
                <a:spcPct val="0"/>
              </a:spcBef>
              <a:spcAft>
                <a:spcPct val="0"/>
              </a:spcAft>
              <a:defRPr/>
            </a:pPr>
            <a:endParaRPr lang="en-US" sz="3200" b="1" i="1" u="sng"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87" name="Text Box 7"/>
          <p:cNvSpPr txBox="1">
            <a:spLocks noChangeArrowheads="1"/>
          </p:cNvSpPr>
          <p:nvPr/>
        </p:nvSpPr>
        <p:spPr bwMode="auto">
          <a:xfrm>
            <a:off x="2590800" y="2270125"/>
            <a:ext cx="2819400" cy="2554545"/>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dirty="0">
                <a:solidFill>
                  <a:prstClr val="white"/>
                </a:solidFill>
                <a:effectLst>
                  <a:glow rad="190500">
                    <a:prstClr val="black"/>
                  </a:glow>
                </a:effectLst>
                <a:latin typeface="华文细黑"/>
                <a:ea typeface="华文细黑"/>
                <a:cs typeface="华文细黑"/>
              </a:rPr>
              <a:t>伦理</a:t>
            </a:r>
            <a:r>
              <a:rPr lang="en-US" sz="3200" b="1"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a:t>
            </a:r>
            <a:r>
              <a:rPr lang="en-US" sz="3200" b="1"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
            </a:r>
            <a:br>
              <a:rPr lang="en-US" sz="3200" b="1"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br>
            <a:r>
              <a:rPr lang="zh-CN" altLang="en-US" sz="3200" dirty="0" smtClean="0">
                <a:solidFill>
                  <a:prstClr val="white"/>
                </a:solidFill>
                <a:effectLst>
                  <a:glow rad="190500">
                    <a:prstClr val="black"/>
                  </a:glow>
                </a:effectLst>
                <a:latin typeface="华文细黑"/>
                <a:ea typeface="华文细黑"/>
                <a:cs typeface="华文细黑"/>
              </a:rPr>
              <a:t>亚伯拉罕的后裔或行割礼成为犹太人的外邦人</a:t>
            </a:r>
            <a:endParaRPr lang="en-US" sz="3600" b="1" i="1" dirty="0">
              <a:solidFill>
                <a:prstClr val="white"/>
              </a:solidFill>
              <a:effectLst>
                <a:glow rad="190500">
                  <a:prstClr val="black"/>
                </a:glow>
              </a:effectLst>
              <a:latin typeface="华文细黑"/>
              <a:ea typeface="华文细黑"/>
              <a:cs typeface="华文细黑"/>
            </a:endParaRPr>
          </a:p>
        </p:txBody>
      </p:sp>
      <p:sp>
        <p:nvSpPr>
          <p:cNvPr id="2298888" name="Text Box 8"/>
          <p:cNvSpPr txBox="1">
            <a:spLocks noChangeArrowheads="1"/>
          </p:cNvSpPr>
          <p:nvPr/>
        </p:nvSpPr>
        <p:spPr bwMode="auto">
          <a:xfrm>
            <a:off x="5715000" y="2270125"/>
            <a:ext cx="3429000" cy="3046988"/>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b="1"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非</a:t>
            </a:r>
            <a:r>
              <a:rPr lang="zh-CN" altLang="en-US" sz="3200" dirty="0">
                <a:solidFill>
                  <a:prstClr val="white"/>
                </a:solidFill>
                <a:effectLst>
                  <a:glow rad="190500">
                    <a:prstClr val="black"/>
                  </a:glow>
                </a:effectLst>
                <a:latin typeface="华文细黑"/>
                <a:ea typeface="华文细黑"/>
                <a:cs typeface="华文细黑"/>
              </a:rPr>
              <a:t>伦理</a:t>
            </a:r>
            <a:r>
              <a:rPr lang="en-US" sz="3200" b="1"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 “</a:t>
            </a:r>
            <a:r>
              <a:rPr lang="zh-TW" altLang="en-US" sz="3200" dirty="0">
                <a:solidFill>
                  <a:prstClr val="white"/>
                </a:solidFill>
                <a:effectLst>
                  <a:glow rad="190500">
                    <a:prstClr val="black"/>
                  </a:glow>
                </a:effectLst>
                <a:latin typeface="华文细黑"/>
                <a:ea typeface="华文细黑"/>
                <a:cs typeface="华文细黑"/>
              </a:rPr>
              <a:t>并 不 分 犹 太 人 、 希 利 尼 人</a:t>
            </a:r>
            <a:r>
              <a:rPr lang="en-US" sz="3200" b="1"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 </a:t>
            </a:r>
            <a:r>
              <a:rPr lang="en-US" sz="3200" b="1"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
            </a:r>
            <a:br>
              <a:rPr lang="en-US" sz="3200" b="1"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br>
            <a:r>
              <a:rPr lang="en-US" sz="3200" b="1"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a:t>
            </a:r>
            <a:r>
              <a:rPr lang="zh-CN" altLang="en-US" sz="3200" b="1"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加</a:t>
            </a:r>
            <a:r>
              <a:rPr lang="en-US" sz="3200" b="1"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 </a:t>
            </a:r>
            <a:r>
              <a:rPr lang="en-US" sz="3200" b="1"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3:28</a:t>
            </a:r>
            <a:r>
              <a:rPr lang="en-US" sz="3200" b="1"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a:t>
            </a:r>
          </a:p>
          <a:p>
            <a:pPr defTabSz="914400" fontAlgn="base">
              <a:spcBef>
                <a:spcPct val="0"/>
              </a:spcBef>
              <a:spcAft>
                <a:spcPct val="0"/>
              </a:spcAft>
              <a:defRPr/>
            </a:pPr>
            <a:r>
              <a:rPr lang="zh-TW" altLang="en-US" sz="3200" dirty="0" smtClean="0">
                <a:solidFill>
                  <a:prstClr val="white"/>
                </a:solidFill>
                <a:effectLst>
                  <a:glow rad="190500">
                    <a:prstClr val="black"/>
                  </a:glow>
                </a:effectLst>
                <a:latin typeface="华文细黑"/>
                <a:ea typeface="华文细黑"/>
                <a:cs typeface="华文细黑"/>
              </a:rPr>
              <a:t>犹太人</a:t>
            </a:r>
            <a:r>
              <a:rPr lang="zh-CN" altLang="en-US" sz="3200" dirty="0" smtClean="0">
                <a:solidFill>
                  <a:prstClr val="white"/>
                </a:solidFill>
                <a:effectLst>
                  <a:glow rad="190500">
                    <a:prstClr val="black"/>
                  </a:glow>
                </a:effectLst>
                <a:latin typeface="华文细黑"/>
                <a:ea typeface="华文细黑"/>
                <a:cs typeface="华文细黑"/>
              </a:rPr>
              <a:t>以及不需要行割礼的外邦人</a:t>
            </a:r>
            <a:endParaRPr lang="en-US" sz="3200" b="1" i="1" dirty="0">
              <a:solidFill>
                <a:prstClr val="white"/>
              </a:solidFill>
              <a:effectLst>
                <a:glow rad="190500">
                  <a:prstClr val="black"/>
                </a:glow>
              </a:effectLst>
              <a:latin typeface="华文细黑"/>
              <a:ea typeface="华文细黑"/>
              <a:cs typeface="华文细黑"/>
            </a:endParaRPr>
          </a:p>
        </p:txBody>
      </p:sp>
      <p:sp>
        <p:nvSpPr>
          <p:cNvPr id="2298896" name="Text Box 16"/>
          <p:cNvSpPr txBox="1">
            <a:spLocks noChangeArrowheads="1"/>
          </p:cNvSpPr>
          <p:nvPr/>
        </p:nvSpPr>
        <p:spPr bwMode="auto">
          <a:xfrm>
            <a:off x="0" y="1279525"/>
            <a:ext cx="2438400" cy="701675"/>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4000" b="1" i="1" u="sng"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课题</a:t>
            </a:r>
            <a:endParaRPr lang="en-US" sz="3200" b="1" i="1" u="sng"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97" name="Text Box 17"/>
          <p:cNvSpPr txBox="1">
            <a:spLocks noChangeArrowheads="1"/>
          </p:cNvSpPr>
          <p:nvPr/>
        </p:nvSpPr>
        <p:spPr bwMode="auto">
          <a:xfrm>
            <a:off x="0" y="2270125"/>
            <a:ext cx="2438400" cy="584776"/>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TW" altLang="en-US" sz="3200" dirty="0">
                <a:solidFill>
                  <a:prstClr val="white"/>
                </a:solidFill>
                <a:effectLst>
                  <a:glow rad="190500">
                    <a:prstClr val="black"/>
                  </a:glow>
                </a:effectLst>
                <a:latin typeface="华文细黑"/>
                <a:ea typeface="华文细黑"/>
                <a:cs typeface="华文细黑"/>
              </a:rPr>
              <a:t>条件</a:t>
            </a:r>
            <a:endParaRPr lang="en-US" sz="3600" b="1" i="1" dirty="0">
              <a:solidFill>
                <a:prstClr val="white"/>
              </a:solidFill>
              <a:effectLst>
                <a:glow rad="190500">
                  <a:prstClr val="black"/>
                </a:glow>
              </a:effectLst>
              <a:latin typeface="华文细黑"/>
              <a:ea typeface="华文细黑"/>
              <a:cs typeface="华文细黑"/>
            </a:endParaRPr>
          </a:p>
        </p:txBody>
      </p:sp>
      <p:sp>
        <p:nvSpPr>
          <p:cNvPr id="11" name="Text Box 15"/>
          <p:cNvSpPr txBox="1">
            <a:spLocks noChangeArrowheads="1"/>
          </p:cNvSpPr>
          <p:nvPr/>
        </p:nvSpPr>
        <p:spPr bwMode="auto">
          <a:xfrm>
            <a:off x="7812360" y="0"/>
            <a:ext cx="1331640" cy="461665"/>
          </a:xfrm>
          <a:prstGeom prst="rect">
            <a:avLst/>
          </a:prstGeom>
          <a:noFill/>
          <a:ln w="9525">
            <a:noFill/>
            <a:miter lim="800000"/>
            <a:headEnd/>
            <a:tailEnd/>
          </a:ln>
          <a:effectLst/>
        </p:spPr>
        <p:txBody>
          <a:bodyPr wrap="square">
            <a:spAutoFit/>
          </a:bodyPr>
          <a:lstStyle/>
          <a:p>
            <a:pPr marL="914400" indent="-914400" algn="ctr" defTabSz="914400" fontAlgn="base">
              <a:spcBef>
                <a:spcPct val="0"/>
              </a:spcBef>
              <a:spcAft>
                <a:spcPct val="0"/>
              </a:spcAft>
              <a:defRPr/>
            </a:pPr>
            <a:r>
              <a:rPr lang="en-US" sz="2400" b="1" dirty="0">
                <a:solidFill>
                  <a:prstClr val="white"/>
                </a:solidFill>
                <a:effectLst>
                  <a:glow rad="190500">
                    <a:prstClr val="black"/>
                  </a:glow>
                  <a:outerShdw blurRad="38100" dist="38100" dir="2700000" algn="tl">
                    <a:srgbClr val="000000">
                      <a:alpha val="43137"/>
                    </a:srgbClr>
                  </a:outerShdw>
                </a:effectLst>
                <a:latin typeface="华文细黑"/>
                <a:ea typeface="华文细黑"/>
                <a:cs typeface="华文细黑"/>
              </a:rPr>
              <a:t>155r</a:t>
            </a:r>
          </a:p>
        </p:txBody>
      </p:sp>
    </p:spTree>
    <p:extLst>
      <p:ext uri="{BB962C8B-B14F-4D97-AF65-F5344CB8AC3E}">
        <p14:creationId xmlns:p14="http://schemas.microsoft.com/office/powerpoint/2010/main" val="202846573"/>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298897"/>
                                        </p:tgtEl>
                                        <p:attrNameLst>
                                          <p:attrName>style.visibility</p:attrName>
                                        </p:attrNameLst>
                                      </p:cBhvr>
                                      <p:to>
                                        <p:strVal val="visible"/>
                                      </p:to>
                                    </p:set>
                                    <p:anim calcmode="lin" valueType="num">
                                      <p:cBhvr>
                                        <p:cTn id="7" dur="1000" fill="hold"/>
                                        <p:tgtEl>
                                          <p:spTgt spid="2298897"/>
                                        </p:tgtEl>
                                        <p:attrNameLst>
                                          <p:attrName>ppt_w</p:attrName>
                                        </p:attrNameLst>
                                      </p:cBhvr>
                                      <p:tavLst>
                                        <p:tav tm="0">
                                          <p:val>
                                            <p:fltVal val="0"/>
                                          </p:val>
                                        </p:tav>
                                        <p:tav tm="100000">
                                          <p:val>
                                            <p:strVal val="#ppt_w"/>
                                          </p:val>
                                        </p:tav>
                                      </p:tavLst>
                                    </p:anim>
                                    <p:anim calcmode="lin" valueType="num">
                                      <p:cBhvr>
                                        <p:cTn id="8" dur="1000" fill="hold"/>
                                        <p:tgtEl>
                                          <p:spTgt spid="2298897"/>
                                        </p:tgtEl>
                                        <p:attrNameLst>
                                          <p:attrName>ppt_h</p:attrName>
                                        </p:attrNameLst>
                                      </p:cBhvr>
                                      <p:tavLst>
                                        <p:tav tm="0">
                                          <p:val>
                                            <p:fltVal val="0"/>
                                          </p:val>
                                        </p:tav>
                                        <p:tav tm="100000">
                                          <p:val>
                                            <p:strVal val="#ppt_h"/>
                                          </p:val>
                                        </p:tav>
                                      </p:tavLst>
                                    </p:anim>
                                    <p:anim calcmode="lin" valueType="num">
                                      <p:cBhvr>
                                        <p:cTn id="9" dur="1000" fill="hold"/>
                                        <p:tgtEl>
                                          <p:spTgt spid="22988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9889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298887"/>
                                        </p:tgtEl>
                                        <p:attrNameLst>
                                          <p:attrName>style.visibility</p:attrName>
                                        </p:attrNameLst>
                                      </p:cBhvr>
                                      <p:to>
                                        <p:strVal val="visible"/>
                                      </p:to>
                                    </p:set>
                                    <p:anim calcmode="lin" valueType="num">
                                      <p:cBhvr>
                                        <p:cTn id="15" dur="1000" fill="hold"/>
                                        <p:tgtEl>
                                          <p:spTgt spid="2298887"/>
                                        </p:tgtEl>
                                        <p:attrNameLst>
                                          <p:attrName>ppt_w</p:attrName>
                                        </p:attrNameLst>
                                      </p:cBhvr>
                                      <p:tavLst>
                                        <p:tav tm="0">
                                          <p:val>
                                            <p:fltVal val="0"/>
                                          </p:val>
                                        </p:tav>
                                        <p:tav tm="100000">
                                          <p:val>
                                            <p:strVal val="#ppt_w"/>
                                          </p:val>
                                        </p:tav>
                                      </p:tavLst>
                                    </p:anim>
                                    <p:anim calcmode="lin" valueType="num">
                                      <p:cBhvr>
                                        <p:cTn id="16" dur="1000" fill="hold"/>
                                        <p:tgtEl>
                                          <p:spTgt spid="2298887"/>
                                        </p:tgtEl>
                                        <p:attrNameLst>
                                          <p:attrName>ppt_h</p:attrName>
                                        </p:attrNameLst>
                                      </p:cBhvr>
                                      <p:tavLst>
                                        <p:tav tm="0">
                                          <p:val>
                                            <p:fltVal val="0"/>
                                          </p:val>
                                        </p:tav>
                                        <p:tav tm="100000">
                                          <p:val>
                                            <p:strVal val="#ppt_h"/>
                                          </p:val>
                                        </p:tav>
                                      </p:tavLst>
                                    </p:anim>
                                    <p:anim calcmode="lin" valueType="num">
                                      <p:cBhvr>
                                        <p:cTn id="17" dur="1000" fill="hold"/>
                                        <p:tgtEl>
                                          <p:spTgt spid="229888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29888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298888"/>
                                        </p:tgtEl>
                                        <p:attrNameLst>
                                          <p:attrName>style.visibility</p:attrName>
                                        </p:attrNameLst>
                                      </p:cBhvr>
                                      <p:to>
                                        <p:strVal val="visible"/>
                                      </p:to>
                                    </p:set>
                                    <p:anim calcmode="lin" valueType="num">
                                      <p:cBhvr>
                                        <p:cTn id="23" dur="1000" fill="hold"/>
                                        <p:tgtEl>
                                          <p:spTgt spid="2298888"/>
                                        </p:tgtEl>
                                        <p:attrNameLst>
                                          <p:attrName>ppt_w</p:attrName>
                                        </p:attrNameLst>
                                      </p:cBhvr>
                                      <p:tavLst>
                                        <p:tav tm="0">
                                          <p:val>
                                            <p:fltVal val="0"/>
                                          </p:val>
                                        </p:tav>
                                        <p:tav tm="100000">
                                          <p:val>
                                            <p:strVal val="#ppt_w"/>
                                          </p:val>
                                        </p:tav>
                                      </p:tavLst>
                                    </p:anim>
                                    <p:anim calcmode="lin" valueType="num">
                                      <p:cBhvr>
                                        <p:cTn id="24" dur="1000" fill="hold"/>
                                        <p:tgtEl>
                                          <p:spTgt spid="2298888"/>
                                        </p:tgtEl>
                                        <p:attrNameLst>
                                          <p:attrName>ppt_h</p:attrName>
                                        </p:attrNameLst>
                                      </p:cBhvr>
                                      <p:tavLst>
                                        <p:tav tm="0">
                                          <p:val>
                                            <p:fltVal val="0"/>
                                          </p:val>
                                        </p:tav>
                                        <p:tav tm="100000">
                                          <p:val>
                                            <p:strVal val="#ppt_h"/>
                                          </p:val>
                                        </p:tav>
                                      </p:tavLst>
                                    </p:anim>
                                    <p:anim calcmode="lin" valueType="num">
                                      <p:cBhvr>
                                        <p:cTn id="25" dur="1000" fill="hold"/>
                                        <p:tgtEl>
                                          <p:spTgt spid="229888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29888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8887" grpId="0"/>
      <p:bldP spid="2298888" grpId="0"/>
      <p:bldP spid="229889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0993" name="Picture 4" descr="Church of All Nations, dome with US seal, tb n033100.jpg"/>
          <p:cNvPicPr>
            <a:picLocks noChangeAspect="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8884" name="Text Box 4"/>
          <p:cNvSpPr txBox="1">
            <a:spLocks noChangeArrowheads="1"/>
          </p:cNvSpPr>
          <p:nvPr/>
        </p:nvSpPr>
        <p:spPr bwMode="auto">
          <a:xfrm>
            <a:off x="2590800" y="1279525"/>
            <a:ext cx="2819400" cy="701675"/>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4000" b="1" i="1" u="sng" dirty="0">
                <a:solidFill>
                  <a:srgbClr val="FFFFFF"/>
                </a:solidFill>
                <a:effectLst>
                  <a:glow rad="101600">
                    <a:srgbClr val="DADADA">
                      <a:lumMod val="10000"/>
                      <a:alpha val="75000"/>
                    </a:srgbClr>
                  </a:glow>
                  <a:outerShdw blurRad="38100" dist="38100" dir="2700000" algn="tl">
                    <a:srgbClr val="000000">
                      <a:alpha val="43137"/>
                    </a:srgbClr>
                  </a:outerShdw>
                </a:effectLst>
                <a:latin typeface="华文细黑"/>
                <a:ea typeface="华文细黑"/>
                <a:cs typeface="华文细黑"/>
              </a:rPr>
              <a:t>以色列</a:t>
            </a:r>
            <a:endParaRPr lang="en-US" sz="4000" b="1" i="1" u="sng" dirty="0">
              <a:solidFill>
                <a:srgbClr val="FFFFFF"/>
              </a:solidFill>
              <a:effectLst>
                <a:glow rad="1016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p:txBody>
      </p:sp>
      <p:sp>
        <p:nvSpPr>
          <p:cNvPr id="2298885" name="Rectangle 5"/>
          <p:cNvSpPr>
            <a:spLocks noGrp="1" noChangeArrowheads="1"/>
          </p:cNvSpPr>
          <p:nvPr>
            <p:ph type="title" idx="4294967295"/>
          </p:nvPr>
        </p:nvSpPr>
        <p:spPr>
          <a:xfrm>
            <a:off x="0" y="457200"/>
            <a:ext cx="9144000" cy="762000"/>
          </a:xfrm>
          <a:solidFill>
            <a:srgbClr val="FFE1CB"/>
          </a:solidFill>
          <a:effectLst>
            <a:outerShdw blurRad="63500" dist="35921" dir="2700000" algn="ctr" rotWithShape="0">
              <a:schemeClr val="tx2">
                <a:alpha val="74998"/>
              </a:schemeClr>
            </a:outerShdw>
          </a:effectLst>
        </p:spPr>
        <p:txBody>
          <a:bodyPr/>
          <a:lstStyle/>
          <a:p>
            <a:pPr algn="ctr" eaLnBrk="1" hangingPunct="1">
              <a:defRPr/>
            </a:pPr>
            <a:r>
              <a:rPr lang="zh-CN" altLang="en-US" b="1" dirty="0" smtClean="0">
                <a:solidFill>
                  <a:schemeClr val="bg1"/>
                </a:solidFill>
                <a:latin typeface="华文细黑"/>
                <a:ea typeface="华文细黑"/>
                <a:cs typeface="华文细黑"/>
              </a:rPr>
              <a:t>连续</a:t>
            </a:r>
            <a:r>
              <a:rPr lang="zh-CN" altLang="en-US" b="1" dirty="0">
                <a:solidFill>
                  <a:schemeClr val="bg1"/>
                </a:solidFill>
                <a:latin typeface="华文细黑"/>
                <a:ea typeface="华文细黑"/>
                <a:cs typeface="华文细黑"/>
              </a:rPr>
              <a:t>性</a:t>
            </a:r>
            <a:endParaRPr lang="en-US" dirty="0">
              <a:solidFill>
                <a:schemeClr val="bg1"/>
              </a:solidFill>
              <a:latin typeface="华文细黑"/>
              <a:ea typeface="华文细黑"/>
              <a:cs typeface="华文细黑"/>
            </a:endParaRPr>
          </a:p>
        </p:txBody>
      </p:sp>
      <p:sp>
        <p:nvSpPr>
          <p:cNvPr id="2298886" name="Text Box 6"/>
          <p:cNvSpPr txBox="1">
            <a:spLocks noChangeArrowheads="1"/>
          </p:cNvSpPr>
          <p:nvPr/>
        </p:nvSpPr>
        <p:spPr bwMode="auto">
          <a:xfrm>
            <a:off x="5715000" y="1279525"/>
            <a:ext cx="3733800" cy="701675"/>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4000" b="1" i="1" u="sng" dirty="0">
                <a:solidFill>
                  <a:srgbClr val="FFFFFF"/>
                </a:solidFill>
                <a:effectLst>
                  <a:glow rad="101600">
                    <a:srgbClr val="DADADA">
                      <a:lumMod val="10000"/>
                      <a:alpha val="75000"/>
                    </a:srgbClr>
                  </a:glow>
                  <a:outerShdw blurRad="38100" dist="38100" dir="2700000" algn="tl">
                    <a:srgbClr val="000000">
                      <a:alpha val="43137"/>
                    </a:srgbClr>
                  </a:outerShdw>
                </a:effectLst>
                <a:latin typeface="华文细黑"/>
                <a:ea typeface="华文细黑"/>
                <a:cs typeface="华文细黑"/>
              </a:rPr>
              <a:t>教会</a:t>
            </a:r>
            <a:endParaRPr lang="en-US" sz="3200" b="1" i="1" u="sng"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p:txBody>
      </p:sp>
      <p:sp>
        <p:nvSpPr>
          <p:cNvPr id="2298887" name="Text Box 7"/>
          <p:cNvSpPr txBox="1">
            <a:spLocks noChangeArrowheads="1"/>
          </p:cNvSpPr>
          <p:nvPr/>
        </p:nvSpPr>
        <p:spPr bwMode="auto">
          <a:xfrm>
            <a:off x="2590800" y="2270125"/>
            <a:ext cx="2819400" cy="646331"/>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600" b="1" dirty="0" smtClean="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rPr>
              <a:t>起源</a:t>
            </a:r>
            <a:endParaRPr lang="en-US" sz="3600" b="1"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p:txBody>
      </p:sp>
      <p:sp>
        <p:nvSpPr>
          <p:cNvPr id="2298888" name="Text Box 8"/>
          <p:cNvSpPr txBox="1">
            <a:spLocks noChangeArrowheads="1"/>
          </p:cNvSpPr>
          <p:nvPr/>
        </p:nvSpPr>
        <p:spPr bwMode="auto">
          <a:xfrm>
            <a:off x="5715000" y="2270125"/>
            <a:ext cx="3429000" cy="646331"/>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600" b="1" dirty="0" smtClean="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rPr>
              <a:t>领养</a:t>
            </a:r>
            <a:endParaRPr lang="en-US" sz="3600" b="1"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p:txBody>
      </p:sp>
      <p:sp>
        <p:nvSpPr>
          <p:cNvPr id="2298889" name="Text Box 9"/>
          <p:cNvSpPr txBox="1">
            <a:spLocks noChangeArrowheads="1"/>
          </p:cNvSpPr>
          <p:nvPr/>
        </p:nvSpPr>
        <p:spPr bwMode="auto">
          <a:xfrm>
            <a:off x="2590800" y="3260725"/>
            <a:ext cx="3048000" cy="646331"/>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600" b="1" dirty="0" smtClean="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rPr>
              <a:t>圣殿</a:t>
            </a:r>
            <a:endParaRPr lang="en-US" sz="3600" b="1"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p:txBody>
      </p:sp>
      <p:sp>
        <p:nvSpPr>
          <p:cNvPr id="2298890" name="Text Box 10"/>
          <p:cNvSpPr txBox="1">
            <a:spLocks noChangeArrowheads="1"/>
          </p:cNvSpPr>
          <p:nvPr/>
        </p:nvSpPr>
        <p:spPr bwMode="auto">
          <a:xfrm>
            <a:off x="5715000" y="3260725"/>
            <a:ext cx="3429000" cy="646331"/>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600" b="1" dirty="0" smtClean="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rPr>
              <a:t>属灵的殿</a:t>
            </a:r>
            <a:endParaRPr lang="en-US" sz="3600" b="1"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p:txBody>
      </p:sp>
      <p:sp>
        <p:nvSpPr>
          <p:cNvPr id="2298891" name="Text Box 11"/>
          <p:cNvSpPr txBox="1">
            <a:spLocks noChangeArrowheads="1"/>
          </p:cNvSpPr>
          <p:nvPr/>
        </p:nvSpPr>
        <p:spPr bwMode="auto">
          <a:xfrm>
            <a:off x="2590800" y="4267200"/>
            <a:ext cx="2819400" cy="646331"/>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600" b="1" dirty="0" smtClean="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rPr>
              <a:t>应许</a:t>
            </a:r>
            <a:endParaRPr lang="en-US" sz="3600" b="1"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p:txBody>
      </p:sp>
      <p:sp>
        <p:nvSpPr>
          <p:cNvPr id="2298892" name="Text Box 12"/>
          <p:cNvSpPr txBox="1">
            <a:spLocks noChangeArrowheads="1"/>
          </p:cNvSpPr>
          <p:nvPr/>
        </p:nvSpPr>
        <p:spPr bwMode="auto">
          <a:xfrm>
            <a:off x="5715000" y="4267200"/>
            <a:ext cx="3429000" cy="646331"/>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600" b="1" dirty="0" smtClean="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rPr>
              <a:t>部分成就</a:t>
            </a:r>
            <a:endParaRPr lang="en-US" sz="3600" b="1"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p:txBody>
      </p:sp>
      <p:sp>
        <p:nvSpPr>
          <p:cNvPr id="2298893" name="Text Box 13"/>
          <p:cNvSpPr txBox="1">
            <a:spLocks noChangeArrowheads="1"/>
          </p:cNvSpPr>
          <p:nvPr/>
        </p:nvSpPr>
        <p:spPr bwMode="auto">
          <a:xfrm>
            <a:off x="2590800" y="5257800"/>
            <a:ext cx="2971800" cy="646331"/>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600" b="1" dirty="0" smtClean="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rPr>
              <a:t>摩西的律法</a:t>
            </a:r>
            <a:endParaRPr lang="en-US" sz="3600" b="1"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p:txBody>
      </p:sp>
      <p:sp>
        <p:nvSpPr>
          <p:cNvPr id="2298894" name="Text Box 14"/>
          <p:cNvSpPr txBox="1">
            <a:spLocks noChangeArrowheads="1"/>
          </p:cNvSpPr>
          <p:nvPr/>
        </p:nvSpPr>
        <p:spPr bwMode="auto">
          <a:xfrm>
            <a:off x="5715000" y="5257800"/>
            <a:ext cx="3429000" cy="646331"/>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600" b="1" dirty="0" smtClean="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rPr>
              <a:t>基督的律法</a:t>
            </a:r>
            <a:endParaRPr lang="en-US" sz="3600" b="1"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p:txBody>
      </p:sp>
      <p:sp>
        <p:nvSpPr>
          <p:cNvPr id="2298895" name="Text Box 15"/>
          <p:cNvSpPr txBox="1">
            <a:spLocks noChangeArrowheads="1"/>
          </p:cNvSpPr>
          <p:nvPr/>
        </p:nvSpPr>
        <p:spPr bwMode="auto">
          <a:xfrm>
            <a:off x="7740352" y="0"/>
            <a:ext cx="1403648" cy="523220"/>
          </a:xfrm>
          <a:prstGeom prst="rect">
            <a:avLst/>
          </a:prstGeom>
          <a:noFill/>
          <a:ln w="9525">
            <a:noFill/>
            <a:miter lim="800000"/>
            <a:headEnd/>
            <a:tailEnd/>
          </a:ln>
          <a:effectLst/>
        </p:spPr>
        <p:txBody>
          <a:bodyPr wrap="square">
            <a:spAutoFit/>
          </a:bodyPr>
          <a:lstStyle/>
          <a:p>
            <a:pPr marL="914400" indent="-914400" algn="ctr" defTabSz="914400" fontAlgn="base">
              <a:spcBef>
                <a:spcPct val="0"/>
              </a:spcBef>
              <a:spcAft>
                <a:spcPct val="0"/>
              </a:spcAft>
              <a:defRPr/>
            </a:pPr>
            <a:r>
              <a:rPr lang="en-US" sz="2800" b="1" dirty="0">
                <a:solidFill>
                  <a:srgbClr val="FFFFFF"/>
                </a:solidFill>
                <a:effectLst>
                  <a:outerShdw blurRad="38100" dist="38100" dir="2700000" algn="tl">
                    <a:srgbClr val="000000">
                      <a:alpha val="43137"/>
                    </a:srgbClr>
                  </a:outerShdw>
                </a:effectLst>
                <a:latin typeface="华文细黑"/>
                <a:ea typeface="华文细黑"/>
                <a:cs typeface="华文细黑"/>
              </a:rPr>
              <a:t>155s</a:t>
            </a:r>
            <a:endParaRPr lang="en-US" sz="2800" b="1" i="1" dirty="0">
              <a:solidFill>
                <a:srgbClr val="FFFFFF"/>
              </a:solidFill>
              <a:effectLst>
                <a:outerShdw blurRad="38100" dist="38100" dir="2700000" algn="tl">
                  <a:srgbClr val="000000">
                    <a:alpha val="43137"/>
                  </a:srgbClr>
                </a:outerShdw>
              </a:effectLst>
              <a:latin typeface="华文细黑"/>
              <a:ea typeface="华文细黑"/>
              <a:cs typeface="华文细黑"/>
            </a:endParaRPr>
          </a:p>
        </p:txBody>
      </p:sp>
      <p:sp>
        <p:nvSpPr>
          <p:cNvPr id="2298896" name="Text Box 16"/>
          <p:cNvSpPr txBox="1">
            <a:spLocks noChangeArrowheads="1"/>
          </p:cNvSpPr>
          <p:nvPr/>
        </p:nvSpPr>
        <p:spPr bwMode="auto">
          <a:xfrm>
            <a:off x="0" y="1279525"/>
            <a:ext cx="2438400" cy="701675"/>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4000" b="1" i="1" u="sng" dirty="0">
                <a:solidFill>
                  <a:srgbClr val="FFFFFF"/>
                </a:solidFill>
                <a:effectLst>
                  <a:glow rad="101600">
                    <a:srgbClr val="DADADA">
                      <a:lumMod val="10000"/>
                      <a:alpha val="75000"/>
                    </a:srgbClr>
                  </a:glow>
                  <a:outerShdw blurRad="38100" dist="38100" dir="2700000" algn="tl">
                    <a:srgbClr val="000000">
                      <a:alpha val="43137"/>
                    </a:srgbClr>
                  </a:outerShdw>
                </a:effectLst>
                <a:latin typeface="华文细黑"/>
                <a:ea typeface="华文细黑"/>
                <a:cs typeface="华文细黑"/>
              </a:rPr>
              <a:t>课题</a:t>
            </a:r>
            <a:endParaRPr lang="en-US" sz="3200" b="1" i="1" u="sng"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p:txBody>
      </p:sp>
      <p:sp>
        <p:nvSpPr>
          <p:cNvPr id="2298897" name="Text Box 17"/>
          <p:cNvSpPr txBox="1">
            <a:spLocks noChangeArrowheads="1"/>
          </p:cNvSpPr>
          <p:nvPr/>
        </p:nvSpPr>
        <p:spPr bwMode="auto">
          <a:xfrm>
            <a:off x="0" y="2270125"/>
            <a:ext cx="2438400" cy="584200"/>
          </a:xfrm>
          <a:prstGeom prst="rect">
            <a:avLst/>
          </a:prstGeom>
          <a:noFill/>
          <a:ln w="9525">
            <a:noFill/>
            <a:miter lim="800000"/>
            <a:headEnd/>
            <a:tailEnd/>
          </a:ln>
          <a:effectLst/>
        </p:spPr>
        <p:txBody>
          <a:bodyPr>
            <a:spAutoFit/>
          </a:bodyPr>
          <a:lstStyle>
            <a:defPPr>
              <a:defRPr lang="en-US"/>
            </a:defPPr>
            <a:lvl1pPr>
              <a:defRPr sz="3200" b="1">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defRPr>
            </a:lvl1pPr>
          </a:lstStyle>
          <a:p>
            <a:pPr defTabSz="914400" fontAlgn="base">
              <a:spcBef>
                <a:spcPct val="0"/>
              </a:spcBef>
              <a:spcAft>
                <a:spcPct val="0"/>
              </a:spcAft>
            </a:pPr>
            <a:r>
              <a:rPr lang="zh-CN" altLang="en-US" dirty="0"/>
              <a:t>亚伯拉罕</a:t>
            </a:r>
            <a:endParaRPr lang="en-US" dirty="0"/>
          </a:p>
        </p:txBody>
      </p:sp>
      <p:sp>
        <p:nvSpPr>
          <p:cNvPr id="2298898" name="Text Box 18"/>
          <p:cNvSpPr txBox="1">
            <a:spLocks noChangeArrowheads="1"/>
          </p:cNvSpPr>
          <p:nvPr/>
        </p:nvSpPr>
        <p:spPr bwMode="auto">
          <a:xfrm>
            <a:off x="0" y="3260725"/>
            <a:ext cx="2438400" cy="584200"/>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b="1" dirty="0" smtClean="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rPr>
              <a:t>大卫的约</a:t>
            </a:r>
            <a:endParaRPr lang="en-US" sz="3200" b="1"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p:txBody>
      </p:sp>
      <p:sp>
        <p:nvSpPr>
          <p:cNvPr id="2298899" name="Text Box 19"/>
          <p:cNvSpPr txBox="1">
            <a:spLocks noChangeArrowheads="1"/>
          </p:cNvSpPr>
          <p:nvPr/>
        </p:nvSpPr>
        <p:spPr bwMode="auto">
          <a:xfrm>
            <a:off x="0" y="4267200"/>
            <a:ext cx="2438400" cy="584200"/>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b="1" dirty="0" smtClean="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rPr>
              <a:t>新约</a:t>
            </a:r>
            <a:endParaRPr lang="en-US" sz="3200" b="1"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p:txBody>
      </p:sp>
      <p:sp>
        <p:nvSpPr>
          <p:cNvPr id="2298900" name="Text Box 20"/>
          <p:cNvSpPr txBox="1">
            <a:spLocks noChangeArrowheads="1"/>
          </p:cNvSpPr>
          <p:nvPr/>
        </p:nvSpPr>
        <p:spPr bwMode="auto">
          <a:xfrm>
            <a:off x="0" y="5257800"/>
            <a:ext cx="2438400" cy="584200"/>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b="1" dirty="0" smtClean="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rPr>
              <a:t>律法</a:t>
            </a:r>
            <a:endParaRPr lang="en-US" sz="3200" b="1"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p:txBody>
      </p:sp>
    </p:spTree>
    <p:extLst>
      <p:ext uri="{BB962C8B-B14F-4D97-AF65-F5344CB8AC3E}">
        <p14:creationId xmlns:p14="http://schemas.microsoft.com/office/powerpoint/2010/main" val="1449067960"/>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98897"/>
                                        </p:tgtEl>
                                        <p:attrNameLst>
                                          <p:attrName>style.visibility</p:attrName>
                                        </p:attrNameLst>
                                      </p:cBhvr>
                                      <p:to>
                                        <p:strVal val="visible"/>
                                      </p:to>
                                    </p:set>
                                    <p:anim calcmode="lin" valueType="num">
                                      <p:cBhvr>
                                        <p:cTn id="7" dur="1000" fill="hold"/>
                                        <p:tgtEl>
                                          <p:spTgt spid="2298897"/>
                                        </p:tgtEl>
                                        <p:attrNameLst>
                                          <p:attrName>ppt_w</p:attrName>
                                        </p:attrNameLst>
                                      </p:cBhvr>
                                      <p:tavLst>
                                        <p:tav tm="0">
                                          <p:val>
                                            <p:fltVal val="0"/>
                                          </p:val>
                                        </p:tav>
                                        <p:tav tm="100000">
                                          <p:val>
                                            <p:strVal val="#ppt_w"/>
                                          </p:val>
                                        </p:tav>
                                      </p:tavLst>
                                    </p:anim>
                                    <p:anim calcmode="lin" valueType="num">
                                      <p:cBhvr>
                                        <p:cTn id="8" dur="1000" fill="hold"/>
                                        <p:tgtEl>
                                          <p:spTgt spid="2298897"/>
                                        </p:tgtEl>
                                        <p:attrNameLst>
                                          <p:attrName>ppt_h</p:attrName>
                                        </p:attrNameLst>
                                      </p:cBhvr>
                                      <p:tavLst>
                                        <p:tav tm="0">
                                          <p:val>
                                            <p:fltVal val="0"/>
                                          </p:val>
                                        </p:tav>
                                        <p:tav tm="100000">
                                          <p:val>
                                            <p:strVal val="#ppt_h"/>
                                          </p:val>
                                        </p:tav>
                                      </p:tavLst>
                                    </p:anim>
                                    <p:anim calcmode="lin" valueType="num">
                                      <p:cBhvr>
                                        <p:cTn id="9" dur="1000" fill="hold"/>
                                        <p:tgtEl>
                                          <p:spTgt spid="22988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9889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298887"/>
                                        </p:tgtEl>
                                        <p:attrNameLst>
                                          <p:attrName>style.visibility</p:attrName>
                                        </p:attrNameLst>
                                      </p:cBhvr>
                                      <p:to>
                                        <p:strVal val="visible"/>
                                      </p:to>
                                    </p:set>
                                    <p:anim calcmode="lin" valueType="num">
                                      <p:cBhvr>
                                        <p:cTn id="15" dur="1000" fill="hold"/>
                                        <p:tgtEl>
                                          <p:spTgt spid="2298887"/>
                                        </p:tgtEl>
                                        <p:attrNameLst>
                                          <p:attrName>ppt_w</p:attrName>
                                        </p:attrNameLst>
                                      </p:cBhvr>
                                      <p:tavLst>
                                        <p:tav tm="0">
                                          <p:val>
                                            <p:fltVal val="0"/>
                                          </p:val>
                                        </p:tav>
                                        <p:tav tm="100000">
                                          <p:val>
                                            <p:strVal val="#ppt_w"/>
                                          </p:val>
                                        </p:tav>
                                      </p:tavLst>
                                    </p:anim>
                                    <p:anim calcmode="lin" valueType="num">
                                      <p:cBhvr>
                                        <p:cTn id="16" dur="1000" fill="hold"/>
                                        <p:tgtEl>
                                          <p:spTgt spid="2298887"/>
                                        </p:tgtEl>
                                        <p:attrNameLst>
                                          <p:attrName>ppt_h</p:attrName>
                                        </p:attrNameLst>
                                      </p:cBhvr>
                                      <p:tavLst>
                                        <p:tav tm="0">
                                          <p:val>
                                            <p:fltVal val="0"/>
                                          </p:val>
                                        </p:tav>
                                        <p:tav tm="100000">
                                          <p:val>
                                            <p:strVal val="#ppt_h"/>
                                          </p:val>
                                        </p:tav>
                                      </p:tavLst>
                                    </p:anim>
                                    <p:anim calcmode="lin" valueType="num">
                                      <p:cBhvr>
                                        <p:cTn id="17" dur="1000" fill="hold"/>
                                        <p:tgtEl>
                                          <p:spTgt spid="229888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29888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298888"/>
                                        </p:tgtEl>
                                        <p:attrNameLst>
                                          <p:attrName>style.visibility</p:attrName>
                                        </p:attrNameLst>
                                      </p:cBhvr>
                                      <p:to>
                                        <p:strVal val="visible"/>
                                      </p:to>
                                    </p:set>
                                    <p:anim calcmode="lin" valueType="num">
                                      <p:cBhvr>
                                        <p:cTn id="23" dur="1000" fill="hold"/>
                                        <p:tgtEl>
                                          <p:spTgt spid="2298888"/>
                                        </p:tgtEl>
                                        <p:attrNameLst>
                                          <p:attrName>ppt_w</p:attrName>
                                        </p:attrNameLst>
                                      </p:cBhvr>
                                      <p:tavLst>
                                        <p:tav tm="0">
                                          <p:val>
                                            <p:fltVal val="0"/>
                                          </p:val>
                                        </p:tav>
                                        <p:tav tm="100000">
                                          <p:val>
                                            <p:strVal val="#ppt_w"/>
                                          </p:val>
                                        </p:tav>
                                      </p:tavLst>
                                    </p:anim>
                                    <p:anim calcmode="lin" valueType="num">
                                      <p:cBhvr>
                                        <p:cTn id="24" dur="1000" fill="hold"/>
                                        <p:tgtEl>
                                          <p:spTgt spid="2298888"/>
                                        </p:tgtEl>
                                        <p:attrNameLst>
                                          <p:attrName>ppt_h</p:attrName>
                                        </p:attrNameLst>
                                      </p:cBhvr>
                                      <p:tavLst>
                                        <p:tav tm="0">
                                          <p:val>
                                            <p:fltVal val="0"/>
                                          </p:val>
                                        </p:tav>
                                        <p:tav tm="100000">
                                          <p:val>
                                            <p:strVal val="#ppt_h"/>
                                          </p:val>
                                        </p:tav>
                                      </p:tavLst>
                                    </p:anim>
                                    <p:anim calcmode="lin" valueType="num">
                                      <p:cBhvr>
                                        <p:cTn id="25" dur="1000" fill="hold"/>
                                        <p:tgtEl>
                                          <p:spTgt spid="229888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29888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298898"/>
                                        </p:tgtEl>
                                        <p:attrNameLst>
                                          <p:attrName>style.visibility</p:attrName>
                                        </p:attrNameLst>
                                      </p:cBhvr>
                                      <p:to>
                                        <p:strVal val="visible"/>
                                      </p:to>
                                    </p:set>
                                    <p:anim calcmode="lin" valueType="num">
                                      <p:cBhvr>
                                        <p:cTn id="31" dur="1000" fill="hold"/>
                                        <p:tgtEl>
                                          <p:spTgt spid="2298898"/>
                                        </p:tgtEl>
                                        <p:attrNameLst>
                                          <p:attrName>ppt_w</p:attrName>
                                        </p:attrNameLst>
                                      </p:cBhvr>
                                      <p:tavLst>
                                        <p:tav tm="0">
                                          <p:val>
                                            <p:fltVal val="0"/>
                                          </p:val>
                                        </p:tav>
                                        <p:tav tm="100000">
                                          <p:val>
                                            <p:strVal val="#ppt_w"/>
                                          </p:val>
                                        </p:tav>
                                      </p:tavLst>
                                    </p:anim>
                                    <p:anim calcmode="lin" valueType="num">
                                      <p:cBhvr>
                                        <p:cTn id="32" dur="1000" fill="hold"/>
                                        <p:tgtEl>
                                          <p:spTgt spid="2298898"/>
                                        </p:tgtEl>
                                        <p:attrNameLst>
                                          <p:attrName>ppt_h</p:attrName>
                                        </p:attrNameLst>
                                      </p:cBhvr>
                                      <p:tavLst>
                                        <p:tav tm="0">
                                          <p:val>
                                            <p:fltVal val="0"/>
                                          </p:val>
                                        </p:tav>
                                        <p:tav tm="100000">
                                          <p:val>
                                            <p:strVal val="#ppt_h"/>
                                          </p:val>
                                        </p:tav>
                                      </p:tavLst>
                                    </p:anim>
                                    <p:anim calcmode="lin" valueType="num">
                                      <p:cBhvr>
                                        <p:cTn id="33" dur="1000" fill="hold"/>
                                        <p:tgtEl>
                                          <p:spTgt spid="229889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2988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298889"/>
                                        </p:tgtEl>
                                        <p:attrNameLst>
                                          <p:attrName>style.visibility</p:attrName>
                                        </p:attrNameLst>
                                      </p:cBhvr>
                                      <p:to>
                                        <p:strVal val="visible"/>
                                      </p:to>
                                    </p:set>
                                    <p:anim calcmode="lin" valueType="num">
                                      <p:cBhvr>
                                        <p:cTn id="39" dur="1000" fill="hold"/>
                                        <p:tgtEl>
                                          <p:spTgt spid="2298889"/>
                                        </p:tgtEl>
                                        <p:attrNameLst>
                                          <p:attrName>ppt_w</p:attrName>
                                        </p:attrNameLst>
                                      </p:cBhvr>
                                      <p:tavLst>
                                        <p:tav tm="0">
                                          <p:val>
                                            <p:fltVal val="0"/>
                                          </p:val>
                                        </p:tav>
                                        <p:tav tm="100000">
                                          <p:val>
                                            <p:strVal val="#ppt_w"/>
                                          </p:val>
                                        </p:tav>
                                      </p:tavLst>
                                    </p:anim>
                                    <p:anim calcmode="lin" valueType="num">
                                      <p:cBhvr>
                                        <p:cTn id="40" dur="1000" fill="hold"/>
                                        <p:tgtEl>
                                          <p:spTgt spid="2298889"/>
                                        </p:tgtEl>
                                        <p:attrNameLst>
                                          <p:attrName>ppt_h</p:attrName>
                                        </p:attrNameLst>
                                      </p:cBhvr>
                                      <p:tavLst>
                                        <p:tav tm="0">
                                          <p:val>
                                            <p:fltVal val="0"/>
                                          </p:val>
                                        </p:tav>
                                        <p:tav tm="100000">
                                          <p:val>
                                            <p:strVal val="#ppt_h"/>
                                          </p:val>
                                        </p:tav>
                                      </p:tavLst>
                                    </p:anim>
                                    <p:anim calcmode="lin" valueType="num">
                                      <p:cBhvr>
                                        <p:cTn id="41" dur="1000" fill="hold"/>
                                        <p:tgtEl>
                                          <p:spTgt spid="229888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29888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298890"/>
                                        </p:tgtEl>
                                        <p:attrNameLst>
                                          <p:attrName>style.visibility</p:attrName>
                                        </p:attrNameLst>
                                      </p:cBhvr>
                                      <p:to>
                                        <p:strVal val="visible"/>
                                      </p:to>
                                    </p:set>
                                    <p:anim calcmode="lin" valueType="num">
                                      <p:cBhvr>
                                        <p:cTn id="47" dur="1000" fill="hold"/>
                                        <p:tgtEl>
                                          <p:spTgt spid="2298890"/>
                                        </p:tgtEl>
                                        <p:attrNameLst>
                                          <p:attrName>ppt_w</p:attrName>
                                        </p:attrNameLst>
                                      </p:cBhvr>
                                      <p:tavLst>
                                        <p:tav tm="0">
                                          <p:val>
                                            <p:fltVal val="0"/>
                                          </p:val>
                                        </p:tav>
                                        <p:tav tm="100000">
                                          <p:val>
                                            <p:strVal val="#ppt_w"/>
                                          </p:val>
                                        </p:tav>
                                      </p:tavLst>
                                    </p:anim>
                                    <p:anim calcmode="lin" valueType="num">
                                      <p:cBhvr>
                                        <p:cTn id="48" dur="1000" fill="hold"/>
                                        <p:tgtEl>
                                          <p:spTgt spid="2298890"/>
                                        </p:tgtEl>
                                        <p:attrNameLst>
                                          <p:attrName>ppt_h</p:attrName>
                                        </p:attrNameLst>
                                      </p:cBhvr>
                                      <p:tavLst>
                                        <p:tav tm="0">
                                          <p:val>
                                            <p:fltVal val="0"/>
                                          </p:val>
                                        </p:tav>
                                        <p:tav tm="100000">
                                          <p:val>
                                            <p:strVal val="#ppt_h"/>
                                          </p:val>
                                        </p:tav>
                                      </p:tavLst>
                                    </p:anim>
                                    <p:anim calcmode="lin" valueType="num">
                                      <p:cBhvr>
                                        <p:cTn id="49" dur="1000" fill="hold"/>
                                        <p:tgtEl>
                                          <p:spTgt spid="2298890"/>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988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2298899"/>
                                        </p:tgtEl>
                                        <p:attrNameLst>
                                          <p:attrName>style.visibility</p:attrName>
                                        </p:attrNameLst>
                                      </p:cBhvr>
                                      <p:to>
                                        <p:strVal val="visible"/>
                                      </p:to>
                                    </p:set>
                                    <p:anim calcmode="lin" valueType="num">
                                      <p:cBhvr>
                                        <p:cTn id="55" dur="1000" fill="hold"/>
                                        <p:tgtEl>
                                          <p:spTgt spid="2298899"/>
                                        </p:tgtEl>
                                        <p:attrNameLst>
                                          <p:attrName>ppt_w</p:attrName>
                                        </p:attrNameLst>
                                      </p:cBhvr>
                                      <p:tavLst>
                                        <p:tav tm="0">
                                          <p:val>
                                            <p:fltVal val="0"/>
                                          </p:val>
                                        </p:tav>
                                        <p:tav tm="100000">
                                          <p:val>
                                            <p:strVal val="#ppt_w"/>
                                          </p:val>
                                        </p:tav>
                                      </p:tavLst>
                                    </p:anim>
                                    <p:anim calcmode="lin" valueType="num">
                                      <p:cBhvr>
                                        <p:cTn id="56" dur="1000" fill="hold"/>
                                        <p:tgtEl>
                                          <p:spTgt spid="2298899"/>
                                        </p:tgtEl>
                                        <p:attrNameLst>
                                          <p:attrName>ppt_h</p:attrName>
                                        </p:attrNameLst>
                                      </p:cBhvr>
                                      <p:tavLst>
                                        <p:tav tm="0">
                                          <p:val>
                                            <p:fltVal val="0"/>
                                          </p:val>
                                        </p:tav>
                                        <p:tav tm="100000">
                                          <p:val>
                                            <p:strVal val="#ppt_h"/>
                                          </p:val>
                                        </p:tav>
                                      </p:tavLst>
                                    </p:anim>
                                    <p:anim calcmode="lin" valueType="num">
                                      <p:cBhvr>
                                        <p:cTn id="57" dur="1000" fill="hold"/>
                                        <p:tgtEl>
                                          <p:spTgt spid="2298899"/>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22988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2298891"/>
                                        </p:tgtEl>
                                        <p:attrNameLst>
                                          <p:attrName>style.visibility</p:attrName>
                                        </p:attrNameLst>
                                      </p:cBhvr>
                                      <p:to>
                                        <p:strVal val="visible"/>
                                      </p:to>
                                    </p:set>
                                    <p:anim calcmode="lin" valueType="num">
                                      <p:cBhvr>
                                        <p:cTn id="63" dur="1000" fill="hold"/>
                                        <p:tgtEl>
                                          <p:spTgt spid="2298891"/>
                                        </p:tgtEl>
                                        <p:attrNameLst>
                                          <p:attrName>ppt_w</p:attrName>
                                        </p:attrNameLst>
                                      </p:cBhvr>
                                      <p:tavLst>
                                        <p:tav tm="0">
                                          <p:val>
                                            <p:fltVal val="0"/>
                                          </p:val>
                                        </p:tav>
                                        <p:tav tm="100000">
                                          <p:val>
                                            <p:strVal val="#ppt_w"/>
                                          </p:val>
                                        </p:tav>
                                      </p:tavLst>
                                    </p:anim>
                                    <p:anim calcmode="lin" valueType="num">
                                      <p:cBhvr>
                                        <p:cTn id="64" dur="1000" fill="hold"/>
                                        <p:tgtEl>
                                          <p:spTgt spid="2298891"/>
                                        </p:tgtEl>
                                        <p:attrNameLst>
                                          <p:attrName>ppt_h</p:attrName>
                                        </p:attrNameLst>
                                      </p:cBhvr>
                                      <p:tavLst>
                                        <p:tav tm="0">
                                          <p:val>
                                            <p:fltVal val="0"/>
                                          </p:val>
                                        </p:tav>
                                        <p:tav tm="100000">
                                          <p:val>
                                            <p:strVal val="#ppt_h"/>
                                          </p:val>
                                        </p:tav>
                                      </p:tavLst>
                                    </p:anim>
                                    <p:anim calcmode="lin" valueType="num">
                                      <p:cBhvr>
                                        <p:cTn id="65" dur="1000" fill="hold"/>
                                        <p:tgtEl>
                                          <p:spTgt spid="2298891"/>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29889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2298892"/>
                                        </p:tgtEl>
                                        <p:attrNameLst>
                                          <p:attrName>style.visibility</p:attrName>
                                        </p:attrNameLst>
                                      </p:cBhvr>
                                      <p:to>
                                        <p:strVal val="visible"/>
                                      </p:to>
                                    </p:set>
                                    <p:anim calcmode="lin" valueType="num">
                                      <p:cBhvr>
                                        <p:cTn id="71" dur="1000" fill="hold"/>
                                        <p:tgtEl>
                                          <p:spTgt spid="2298892"/>
                                        </p:tgtEl>
                                        <p:attrNameLst>
                                          <p:attrName>ppt_w</p:attrName>
                                        </p:attrNameLst>
                                      </p:cBhvr>
                                      <p:tavLst>
                                        <p:tav tm="0">
                                          <p:val>
                                            <p:fltVal val="0"/>
                                          </p:val>
                                        </p:tav>
                                        <p:tav tm="100000">
                                          <p:val>
                                            <p:strVal val="#ppt_w"/>
                                          </p:val>
                                        </p:tav>
                                      </p:tavLst>
                                    </p:anim>
                                    <p:anim calcmode="lin" valueType="num">
                                      <p:cBhvr>
                                        <p:cTn id="72" dur="1000" fill="hold"/>
                                        <p:tgtEl>
                                          <p:spTgt spid="2298892"/>
                                        </p:tgtEl>
                                        <p:attrNameLst>
                                          <p:attrName>ppt_h</p:attrName>
                                        </p:attrNameLst>
                                      </p:cBhvr>
                                      <p:tavLst>
                                        <p:tav tm="0">
                                          <p:val>
                                            <p:fltVal val="0"/>
                                          </p:val>
                                        </p:tav>
                                        <p:tav tm="100000">
                                          <p:val>
                                            <p:strVal val="#ppt_h"/>
                                          </p:val>
                                        </p:tav>
                                      </p:tavLst>
                                    </p:anim>
                                    <p:anim calcmode="lin" valueType="num">
                                      <p:cBhvr>
                                        <p:cTn id="73" dur="1000" fill="hold"/>
                                        <p:tgtEl>
                                          <p:spTgt spid="2298892"/>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229889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2298900"/>
                                        </p:tgtEl>
                                        <p:attrNameLst>
                                          <p:attrName>style.visibility</p:attrName>
                                        </p:attrNameLst>
                                      </p:cBhvr>
                                      <p:to>
                                        <p:strVal val="visible"/>
                                      </p:to>
                                    </p:set>
                                    <p:anim calcmode="lin" valueType="num">
                                      <p:cBhvr>
                                        <p:cTn id="79" dur="1000" fill="hold"/>
                                        <p:tgtEl>
                                          <p:spTgt spid="2298900"/>
                                        </p:tgtEl>
                                        <p:attrNameLst>
                                          <p:attrName>ppt_w</p:attrName>
                                        </p:attrNameLst>
                                      </p:cBhvr>
                                      <p:tavLst>
                                        <p:tav tm="0">
                                          <p:val>
                                            <p:fltVal val="0"/>
                                          </p:val>
                                        </p:tav>
                                        <p:tav tm="100000">
                                          <p:val>
                                            <p:strVal val="#ppt_w"/>
                                          </p:val>
                                        </p:tav>
                                      </p:tavLst>
                                    </p:anim>
                                    <p:anim calcmode="lin" valueType="num">
                                      <p:cBhvr>
                                        <p:cTn id="80" dur="1000" fill="hold"/>
                                        <p:tgtEl>
                                          <p:spTgt spid="2298900"/>
                                        </p:tgtEl>
                                        <p:attrNameLst>
                                          <p:attrName>ppt_h</p:attrName>
                                        </p:attrNameLst>
                                      </p:cBhvr>
                                      <p:tavLst>
                                        <p:tav tm="0">
                                          <p:val>
                                            <p:fltVal val="0"/>
                                          </p:val>
                                        </p:tav>
                                        <p:tav tm="100000">
                                          <p:val>
                                            <p:strVal val="#ppt_h"/>
                                          </p:val>
                                        </p:tav>
                                      </p:tavLst>
                                    </p:anim>
                                    <p:anim calcmode="lin" valueType="num">
                                      <p:cBhvr>
                                        <p:cTn id="81" dur="1000" fill="hold"/>
                                        <p:tgtEl>
                                          <p:spTgt spid="2298900"/>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22989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2298893"/>
                                        </p:tgtEl>
                                        <p:attrNameLst>
                                          <p:attrName>style.visibility</p:attrName>
                                        </p:attrNameLst>
                                      </p:cBhvr>
                                      <p:to>
                                        <p:strVal val="visible"/>
                                      </p:to>
                                    </p:set>
                                    <p:anim calcmode="lin" valueType="num">
                                      <p:cBhvr>
                                        <p:cTn id="87" dur="1000" fill="hold"/>
                                        <p:tgtEl>
                                          <p:spTgt spid="2298893"/>
                                        </p:tgtEl>
                                        <p:attrNameLst>
                                          <p:attrName>ppt_w</p:attrName>
                                        </p:attrNameLst>
                                      </p:cBhvr>
                                      <p:tavLst>
                                        <p:tav tm="0">
                                          <p:val>
                                            <p:fltVal val="0"/>
                                          </p:val>
                                        </p:tav>
                                        <p:tav tm="100000">
                                          <p:val>
                                            <p:strVal val="#ppt_w"/>
                                          </p:val>
                                        </p:tav>
                                      </p:tavLst>
                                    </p:anim>
                                    <p:anim calcmode="lin" valueType="num">
                                      <p:cBhvr>
                                        <p:cTn id="88" dur="1000" fill="hold"/>
                                        <p:tgtEl>
                                          <p:spTgt spid="2298893"/>
                                        </p:tgtEl>
                                        <p:attrNameLst>
                                          <p:attrName>ppt_h</p:attrName>
                                        </p:attrNameLst>
                                      </p:cBhvr>
                                      <p:tavLst>
                                        <p:tav tm="0">
                                          <p:val>
                                            <p:fltVal val="0"/>
                                          </p:val>
                                        </p:tav>
                                        <p:tav tm="100000">
                                          <p:val>
                                            <p:strVal val="#ppt_h"/>
                                          </p:val>
                                        </p:tav>
                                      </p:tavLst>
                                    </p:anim>
                                    <p:anim calcmode="lin" valueType="num">
                                      <p:cBhvr>
                                        <p:cTn id="89" dur="1000" fill="hold"/>
                                        <p:tgtEl>
                                          <p:spTgt spid="2298893"/>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229889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2298894"/>
                                        </p:tgtEl>
                                        <p:attrNameLst>
                                          <p:attrName>style.visibility</p:attrName>
                                        </p:attrNameLst>
                                      </p:cBhvr>
                                      <p:to>
                                        <p:strVal val="visible"/>
                                      </p:to>
                                    </p:set>
                                    <p:anim calcmode="lin" valueType="num">
                                      <p:cBhvr>
                                        <p:cTn id="95" dur="1000" fill="hold"/>
                                        <p:tgtEl>
                                          <p:spTgt spid="2298894"/>
                                        </p:tgtEl>
                                        <p:attrNameLst>
                                          <p:attrName>ppt_w</p:attrName>
                                        </p:attrNameLst>
                                      </p:cBhvr>
                                      <p:tavLst>
                                        <p:tav tm="0">
                                          <p:val>
                                            <p:fltVal val="0"/>
                                          </p:val>
                                        </p:tav>
                                        <p:tav tm="100000">
                                          <p:val>
                                            <p:strVal val="#ppt_w"/>
                                          </p:val>
                                        </p:tav>
                                      </p:tavLst>
                                    </p:anim>
                                    <p:anim calcmode="lin" valueType="num">
                                      <p:cBhvr>
                                        <p:cTn id="96" dur="1000" fill="hold"/>
                                        <p:tgtEl>
                                          <p:spTgt spid="2298894"/>
                                        </p:tgtEl>
                                        <p:attrNameLst>
                                          <p:attrName>ppt_h</p:attrName>
                                        </p:attrNameLst>
                                      </p:cBhvr>
                                      <p:tavLst>
                                        <p:tav tm="0">
                                          <p:val>
                                            <p:fltVal val="0"/>
                                          </p:val>
                                        </p:tav>
                                        <p:tav tm="100000">
                                          <p:val>
                                            <p:strVal val="#ppt_h"/>
                                          </p:val>
                                        </p:tav>
                                      </p:tavLst>
                                    </p:anim>
                                    <p:anim calcmode="lin" valueType="num">
                                      <p:cBhvr>
                                        <p:cTn id="97" dur="1000" fill="hold"/>
                                        <p:tgtEl>
                                          <p:spTgt spid="2298894"/>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229889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8887" grpId="0"/>
      <p:bldP spid="2298888" grpId="0"/>
      <p:bldP spid="2298889" grpId="0"/>
      <p:bldP spid="2298890" grpId="0"/>
      <p:bldP spid="2298891" grpId="0"/>
      <p:bldP spid="2298892" grpId="0"/>
      <p:bldP spid="2298893" grpId="0"/>
      <p:bldP spid="2298894" grpId="0"/>
      <p:bldP spid="2298897" grpId="0"/>
      <p:bldP spid="2298898" grpId="0"/>
      <p:bldP spid="2298899" grpId="0"/>
      <p:bldP spid="22989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2017" name="Picture 4" descr="Church of All Nations, dome with US seal, tb n033100.jpg"/>
          <p:cNvPicPr>
            <a:picLocks noChangeAspect="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8884" name="Text Box 4"/>
          <p:cNvSpPr txBox="1">
            <a:spLocks noChangeArrowheads="1"/>
          </p:cNvSpPr>
          <p:nvPr/>
        </p:nvSpPr>
        <p:spPr bwMode="auto">
          <a:xfrm>
            <a:off x="2590800" y="1279525"/>
            <a:ext cx="2819400" cy="701675"/>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4000" b="1" i="1" u="sng"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以色列</a:t>
            </a:r>
            <a:endParaRPr lang="en-US" sz="4000" b="1" i="1" u="sng"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85" name="Rectangle 5"/>
          <p:cNvSpPr>
            <a:spLocks noGrp="1" noChangeArrowheads="1"/>
          </p:cNvSpPr>
          <p:nvPr>
            <p:ph type="title" idx="4294967295"/>
          </p:nvPr>
        </p:nvSpPr>
        <p:spPr>
          <a:xfrm>
            <a:off x="0" y="457200"/>
            <a:ext cx="9144000" cy="762000"/>
          </a:xfrm>
          <a:solidFill>
            <a:srgbClr val="FFE1CB"/>
          </a:solidFill>
          <a:effectLst>
            <a:outerShdw blurRad="63500" dist="35921" dir="2700000" algn="ctr" rotWithShape="0">
              <a:schemeClr val="tx2">
                <a:alpha val="74998"/>
              </a:schemeClr>
            </a:outerShdw>
          </a:effectLst>
        </p:spPr>
        <p:txBody>
          <a:bodyPr/>
          <a:lstStyle/>
          <a:p>
            <a:pPr algn="ctr" eaLnBrk="1" hangingPunct="1">
              <a:defRPr/>
            </a:pPr>
            <a:r>
              <a:rPr lang="zh-CN" altLang="en-US" b="1" dirty="0">
                <a:solidFill>
                  <a:srgbClr val="000000"/>
                </a:solidFill>
                <a:latin typeface="华文细黑"/>
                <a:ea typeface="华文细黑"/>
                <a:cs typeface="华文细黑"/>
              </a:rPr>
              <a:t>连续性</a:t>
            </a:r>
            <a:endParaRPr lang="en-US" dirty="0">
              <a:solidFill>
                <a:srgbClr val="000000"/>
              </a:solidFill>
              <a:latin typeface="华文细黑"/>
              <a:ea typeface="华文细黑"/>
              <a:cs typeface="华文细黑"/>
            </a:endParaRPr>
          </a:p>
        </p:txBody>
      </p:sp>
      <p:sp>
        <p:nvSpPr>
          <p:cNvPr id="2298886" name="Text Box 6"/>
          <p:cNvSpPr txBox="1">
            <a:spLocks noChangeArrowheads="1"/>
          </p:cNvSpPr>
          <p:nvPr/>
        </p:nvSpPr>
        <p:spPr bwMode="auto">
          <a:xfrm>
            <a:off x="5715000" y="1279525"/>
            <a:ext cx="3733800" cy="701675"/>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4000" b="1" i="1" u="sng"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教会</a:t>
            </a:r>
            <a:endParaRPr lang="en-US" sz="3200" b="1" i="1" u="sng"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87" name="Text Box 7"/>
          <p:cNvSpPr txBox="1">
            <a:spLocks noChangeArrowheads="1"/>
          </p:cNvSpPr>
          <p:nvPr/>
        </p:nvSpPr>
        <p:spPr bwMode="auto">
          <a:xfrm>
            <a:off x="2590800" y="2270125"/>
            <a:ext cx="3048000" cy="584776"/>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b="1"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得救本乎恩</a:t>
            </a:r>
            <a:endParaRPr lang="en-US" sz="3200" b="1"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88" name="Text Box 8"/>
          <p:cNvSpPr txBox="1">
            <a:spLocks noChangeArrowheads="1"/>
          </p:cNvSpPr>
          <p:nvPr/>
        </p:nvSpPr>
        <p:spPr bwMode="auto">
          <a:xfrm>
            <a:off x="5715000" y="2270125"/>
            <a:ext cx="3429000" cy="584776"/>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b="1"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得救本乎恩</a:t>
            </a:r>
            <a:endParaRPr lang="en-US" sz="3200" b="1"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89" name="Text Box 9"/>
          <p:cNvSpPr txBox="1">
            <a:spLocks noChangeArrowheads="1"/>
          </p:cNvSpPr>
          <p:nvPr/>
        </p:nvSpPr>
        <p:spPr bwMode="auto">
          <a:xfrm>
            <a:off x="2590800" y="3260725"/>
            <a:ext cx="3200400" cy="584776"/>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dirty="0" smtClean="0">
                <a:solidFill>
                  <a:prstClr val="white"/>
                </a:solidFill>
                <a:effectLst>
                  <a:glow rad="190500">
                    <a:prstClr val="black"/>
                  </a:glow>
                  <a:outerShdw blurRad="38100" dist="38100" dir="2700000" algn="tl">
                    <a:srgbClr val="000000">
                      <a:alpha val="43137"/>
                    </a:srgbClr>
                  </a:outerShdw>
                </a:effectLst>
                <a:latin typeface="华文细黑"/>
                <a:ea typeface="华文细黑"/>
                <a:cs typeface="华文细黑"/>
              </a:rPr>
              <a:t>牺牲的羔羊</a:t>
            </a:r>
            <a:endParaRPr lang="en-US" sz="3600" b="1" dirty="0">
              <a:solidFill>
                <a:prstClr val="white"/>
              </a:solidFill>
              <a:effectLst>
                <a:glow rad="190500">
                  <a:prstClr val="black"/>
                </a:glow>
                <a:outerShdw blurRad="38100" dist="38100" dir="2700000" algn="tl">
                  <a:srgbClr val="000000">
                    <a:alpha val="43137"/>
                  </a:srgbClr>
                </a:outerShdw>
              </a:effectLst>
              <a:latin typeface="华文细黑"/>
              <a:ea typeface="华文细黑"/>
              <a:cs typeface="华文细黑"/>
            </a:endParaRPr>
          </a:p>
        </p:txBody>
      </p:sp>
      <p:sp>
        <p:nvSpPr>
          <p:cNvPr id="2298890" name="Text Box 10"/>
          <p:cNvSpPr txBox="1">
            <a:spLocks noChangeArrowheads="1"/>
          </p:cNvSpPr>
          <p:nvPr/>
        </p:nvSpPr>
        <p:spPr bwMode="auto">
          <a:xfrm>
            <a:off x="5715000" y="3260725"/>
            <a:ext cx="3429000" cy="584200"/>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dirty="0">
                <a:solidFill>
                  <a:prstClr val="white"/>
                </a:solidFill>
                <a:effectLst>
                  <a:glow rad="190500">
                    <a:prstClr val="black"/>
                  </a:glow>
                  <a:outerShdw blurRad="38100" dist="38100" dir="2700000" algn="tl">
                    <a:srgbClr val="000000">
                      <a:alpha val="43137"/>
                    </a:srgbClr>
                  </a:outerShdw>
                </a:effectLst>
                <a:latin typeface="华文细黑"/>
                <a:ea typeface="华文细黑"/>
                <a:cs typeface="华文细黑"/>
              </a:rPr>
              <a:t>牺牲的羔羊</a:t>
            </a:r>
            <a:endParaRPr lang="en-US" sz="3200" b="1" dirty="0">
              <a:solidFill>
                <a:prstClr val="white"/>
              </a:solidFill>
              <a:effectLst>
                <a:glow rad="190500">
                  <a:prstClr val="black"/>
                </a:glow>
                <a:outerShdw blurRad="38100" dist="38100" dir="2700000" algn="tl">
                  <a:srgbClr val="000000">
                    <a:alpha val="43137"/>
                  </a:srgbClr>
                </a:outerShdw>
              </a:effectLst>
              <a:latin typeface="华文细黑"/>
              <a:ea typeface="华文细黑"/>
              <a:cs typeface="华文细黑"/>
            </a:endParaRPr>
          </a:p>
        </p:txBody>
      </p:sp>
      <p:sp>
        <p:nvSpPr>
          <p:cNvPr id="2298891" name="Text Box 11"/>
          <p:cNvSpPr txBox="1">
            <a:spLocks noChangeArrowheads="1"/>
          </p:cNvSpPr>
          <p:nvPr/>
        </p:nvSpPr>
        <p:spPr bwMode="auto">
          <a:xfrm>
            <a:off x="2590800" y="4267200"/>
            <a:ext cx="3048000" cy="584776"/>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b="1"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在领袖身上</a:t>
            </a:r>
            <a:endParaRPr lang="en-US" sz="3200" b="1"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92" name="Text Box 12"/>
          <p:cNvSpPr txBox="1">
            <a:spLocks noChangeArrowheads="1"/>
          </p:cNvSpPr>
          <p:nvPr/>
        </p:nvSpPr>
        <p:spPr bwMode="auto">
          <a:xfrm>
            <a:off x="5715000" y="4267200"/>
            <a:ext cx="3429000" cy="584776"/>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b="1" dirty="0">
                <a:solidFill>
                  <a:prstClr val="white"/>
                </a:solidFill>
                <a:effectLst>
                  <a:glow rad="190500">
                    <a:prstClr val="black"/>
                  </a:glow>
                  <a:outerShdw blurRad="38100" dist="38100" dir="2700000" algn="tl">
                    <a:srgbClr val="000000">
                      <a:alpha val="43137"/>
                    </a:srgbClr>
                  </a:outerShdw>
                </a:effectLst>
                <a:latin typeface="华文细黑"/>
                <a:ea typeface="华文细黑"/>
                <a:cs typeface="华文细黑"/>
              </a:rPr>
              <a:t>内住所有</a:t>
            </a:r>
            <a:endParaRPr lang="en-US" sz="3600" b="1" dirty="0">
              <a:solidFill>
                <a:prstClr val="white"/>
              </a:solidFill>
              <a:effectLst>
                <a:glow rad="190500">
                  <a:prstClr val="black"/>
                </a:glow>
                <a:outerShdw blurRad="38100" dist="38100" dir="2700000" algn="tl">
                  <a:srgbClr val="000000">
                    <a:alpha val="43137"/>
                  </a:srgbClr>
                </a:outerShdw>
              </a:effectLst>
              <a:latin typeface="华文细黑"/>
              <a:ea typeface="华文细黑"/>
              <a:cs typeface="华文细黑"/>
            </a:endParaRPr>
          </a:p>
        </p:txBody>
      </p:sp>
      <p:sp>
        <p:nvSpPr>
          <p:cNvPr id="2298893" name="Text Box 13"/>
          <p:cNvSpPr txBox="1">
            <a:spLocks noChangeArrowheads="1"/>
          </p:cNvSpPr>
          <p:nvPr/>
        </p:nvSpPr>
        <p:spPr bwMode="auto">
          <a:xfrm>
            <a:off x="2590800" y="5257800"/>
            <a:ext cx="2971800" cy="584776"/>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dirty="0">
                <a:solidFill>
                  <a:prstClr val="white"/>
                </a:solidFill>
                <a:effectLst>
                  <a:glow rad="190500">
                    <a:prstClr val="black"/>
                  </a:glow>
                  <a:outerShdw blurRad="38100" dist="38100" dir="2700000" algn="tl">
                    <a:srgbClr val="000000">
                      <a:alpha val="43137"/>
                    </a:srgbClr>
                  </a:outerShdw>
                </a:effectLst>
                <a:latin typeface="华文细黑"/>
                <a:ea typeface="华文细黑"/>
                <a:cs typeface="华文细黑"/>
              </a:rPr>
              <a:t>展示神的话语</a:t>
            </a:r>
            <a:endParaRPr lang="en-US" sz="3600" b="1" dirty="0">
              <a:solidFill>
                <a:prstClr val="white"/>
              </a:solidFill>
              <a:effectLst>
                <a:glow rad="190500">
                  <a:prstClr val="black"/>
                </a:glow>
                <a:outerShdw blurRad="38100" dist="38100" dir="2700000" algn="tl">
                  <a:srgbClr val="000000">
                    <a:alpha val="43137"/>
                  </a:srgbClr>
                </a:outerShdw>
              </a:effectLst>
              <a:latin typeface="华文细黑"/>
              <a:ea typeface="华文细黑"/>
              <a:cs typeface="华文细黑"/>
            </a:endParaRPr>
          </a:p>
        </p:txBody>
      </p:sp>
      <p:sp>
        <p:nvSpPr>
          <p:cNvPr id="2298894" name="Text Box 14"/>
          <p:cNvSpPr txBox="1">
            <a:spLocks noChangeArrowheads="1"/>
          </p:cNvSpPr>
          <p:nvPr/>
        </p:nvSpPr>
        <p:spPr bwMode="auto">
          <a:xfrm>
            <a:off x="5715000" y="5257800"/>
            <a:ext cx="3429000" cy="584776"/>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b="1"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也设立教会</a:t>
            </a:r>
            <a:endParaRPr lang="en-US" sz="3200" b="1"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95" name="Text Box 15"/>
          <p:cNvSpPr txBox="1">
            <a:spLocks noChangeArrowheads="1"/>
          </p:cNvSpPr>
          <p:nvPr/>
        </p:nvSpPr>
        <p:spPr bwMode="auto">
          <a:xfrm>
            <a:off x="7740352" y="0"/>
            <a:ext cx="1403648" cy="523220"/>
          </a:xfrm>
          <a:prstGeom prst="rect">
            <a:avLst/>
          </a:prstGeom>
          <a:noFill/>
          <a:ln w="9525">
            <a:noFill/>
            <a:miter lim="800000"/>
            <a:headEnd/>
            <a:tailEnd/>
          </a:ln>
          <a:effectLst/>
        </p:spPr>
        <p:txBody>
          <a:bodyPr wrap="square">
            <a:spAutoFit/>
          </a:bodyPr>
          <a:lstStyle/>
          <a:p>
            <a:pPr marL="914400" indent="-914400" algn="ctr" defTabSz="914400" fontAlgn="base">
              <a:spcBef>
                <a:spcPct val="0"/>
              </a:spcBef>
              <a:spcAft>
                <a:spcPct val="0"/>
              </a:spcAft>
              <a:defRPr/>
            </a:pPr>
            <a:r>
              <a:rPr lang="en-US" sz="2800" b="1" dirty="0">
                <a:solidFill>
                  <a:srgbClr val="FFFFFF"/>
                </a:solidFill>
                <a:effectLst>
                  <a:outerShdw blurRad="38100" dist="38100" dir="2700000" algn="tl">
                    <a:srgbClr val="000000">
                      <a:alpha val="43137"/>
                    </a:srgbClr>
                  </a:outerShdw>
                </a:effectLst>
                <a:latin typeface="华文细黑"/>
                <a:ea typeface="华文细黑"/>
                <a:cs typeface="华文细黑"/>
              </a:rPr>
              <a:t>155s</a:t>
            </a:r>
            <a:endParaRPr lang="en-US" sz="2800" b="1" i="1" dirty="0">
              <a:solidFill>
                <a:srgbClr val="FFFFFF"/>
              </a:solidFill>
              <a:effectLst>
                <a:outerShdw blurRad="38100" dist="38100" dir="2700000" algn="tl">
                  <a:srgbClr val="000000">
                    <a:alpha val="43137"/>
                  </a:srgbClr>
                </a:outerShdw>
              </a:effectLst>
              <a:latin typeface="华文细黑"/>
              <a:ea typeface="华文细黑"/>
              <a:cs typeface="华文细黑"/>
            </a:endParaRPr>
          </a:p>
        </p:txBody>
      </p:sp>
      <p:sp>
        <p:nvSpPr>
          <p:cNvPr id="2298896" name="Text Box 16"/>
          <p:cNvSpPr txBox="1">
            <a:spLocks noChangeArrowheads="1"/>
          </p:cNvSpPr>
          <p:nvPr/>
        </p:nvSpPr>
        <p:spPr bwMode="auto">
          <a:xfrm>
            <a:off x="0" y="1279525"/>
            <a:ext cx="2438400" cy="701675"/>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4000" b="1" i="1" u="sng"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课题</a:t>
            </a:r>
            <a:endParaRPr lang="en-US" sz="3200" b="1" i="1" u="sng"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97" name="Text Box 17"/>
          <p:cNvSpPr txBox="1">
            <a:spLocks noChangeArrowheads="1"/>
          </p:cNvSpPr>
          <p:nvPr/>
        </p:nvSpPr>
        <p:spPr bwMode="auto">
          <a:xfrm>
            <a:off x="0" y="2270125"/>
            <a:ext cx="2667000" cy="646331"/>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600" b="1"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救恩</a:t>
            </a:r>
            <a:endParaRPr lang="en-US" sz="3600" b="1"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898" name="Text Box 18"/>
          <p:cNvSpPr txBox="1">
            <a:spLocks noChangeArrowheads="1"/>
          </p:cNvSpPr>
          <p:nvPr/>
        </p:nvSpPr>
        <p:spPr bwMode="auto">
          <a:xfrm>
            <a:off x="0" y="3260725"/>
            <a:ext cx="2438400" cy="584776"/>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b="1"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救恩的</a:t>
            </a:r>
            <a:r>
              <a:rPr lang="zh-CN" altLang="en-US" sz="3200" dirty="0">
                <a:solidFill>
                  <a:prstClr val="white"/>
                </a:solidFill>
                <a:effectLst>
                  <a:glow rad="190500">
                    <a:prstClr val="black"/>
                  </a:glow>
                  <a:outerShdw blurRad="38100" dist="38100" dir="2700000" algn="tl">
                    <a:srgbClr val="000000">
                      <a:alpha val="43137"/>
                    </a:srgbClr>
                  </a:outerShdw>
                </a:effectLst>
                <a:latin typeface="华文细黑"/>
                <a:ea typeface="华文细黑"/>
                <a:cs typeface="华文细黑"/>
              </a:rPr>
              <a:t>依据</a:t>
            </a:r>
            <a:endParaRPr lang="en-US" sz="3200" b="1" dirty="0">
              <a:solidFill>
                <a:prstClr val="white"/>
              </a:solidFill>
              <a:effectLst>
                <a:glow rad="190500">
                  <a:prstClr val="black"/>
                </a:glow>
                <a:outerShdw blurRad="38100" dist="38100" dir="2700000" algn="tl">
                  <a:srgbClr val="000000">
                    <a:alpha val="43137"/>
                  </a:srgbClr>
                </a:outerShdw>
              </a:effectLst>
              <a:latin typeface="华文细黑"/>
              <a:ea typeface="华文细黑"/>
              <a:cs typeface="华文细黑"/>
            </a:endParaRPr>
          </a:p>
        </p:txBody>
      </p:sp>
      <p:sp>
        <p:nvSpPr>
          <p:cNvPr id="2298899" name="Text Box 19"/>
          <p:cNvSpPr txBox="1">
            <a:spLocks noChangeArrowheads="1"/>
          </p:cNvSpPr>
          <p:nvPr/>
        </p:nvSpPr>
        <p:spPr bwMode="auto">
          <a:xfrm>
            <a:off x="0" y="4267200"/>
            <a:ext cx="2438400" cy="584200"/>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b="1"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圣灵</a:t>
            </a:r>
            <a:endParaRPr lang="en-US" sz="3200" b="1"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
        <p:nvSpPr>
          <p:cNvPr id="2298900" name="Text Box 20"/>
          <p:cNvSpPr txBox="1">
            <a:spLocks noChangeArrowheads="1"/>
          </p:cNvSpPr>
          <p:nvPr/>
        </p:nvSpPr>
        <p:spPr bwMode="auto">
          <a:xfrm>
            <a:off x="0" y="5257800"/>
            <a:ext cx="2438400" cy="584200"/>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b="1" dirty="0" smtClean="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rPr>
              <a:t>先知</a:t>
            </a:r>
            <a:endParaRPr lang="en-US" sz="3200" b="1" dirty="0">
              <a:solidFill>
                <a:prstClr val="white"/>
              </a:solidFill>
              <a:effectLst>
                <a:glow rad="190500">
                  <a:prstClr val="black">
                    <a:alpha val="75000"/>
                  </a:prstClr>
                </a:glow>
                <a:outerShdw blurRad="38100" dist="38100" dir="2700000" algn="tl">
                  <a:srgbClr val="000000">
                    <a:alpha val="43137"/>
                  </a:srgbClr>
                </a:outerShdw>
              </a:effectLst>
              <a:latin typeface="华文细黑"/>
              <a:ea typeface="华文细黑"/>
              <a:cs typeface="华文细黑"/>
            </a:endParaRPr>
          </a:p>
        </p:txBody>
      </p:sp>
    </p:spTree>
    <p:extLst>
      <p:ext uri="{BB962C8B-B14F-4D97-AF65-F5344CB8AC3E}">
        <p14:creationId xmlns:p14="http://schemas.microsoft.com/office/powerpoint/2010/main" val="1736351398"/>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298897"/>
                                        </p:tgtEl>
                                        <p:attrNameLst>
                                          <p:attrName>style.visibility</p:attrName>
                                        </p:attrNameLst>
                                      </p:cBhvr>
                                      <p:to>
                                        <p:strVal val="visible"/>
                                      </p:to>
                                    </p:set>
                                    <p:anim calcmode="lin" valueType="num">
                                      <p:cBhvr>
                                        <p:cTn id="7" dur="1000" fill="hold"/>
                                        <p:tgtEl>
                                          <p:spTgt spid="2298897"/>
                                        </p:tgtEl>
                                        <p:attrNameLst>
                                          <p:attrName>ppt_w</p:attrName>
                                        </p:attrNameLst>
                                      </p:cBhvr>
                                      <p:tavLst>
                                        <p:tav tm="0">
                                          <p:val>
                                            <p:fltVal val="0"/>
                                          </p:val>
                                        </p:tav>
                                        <p:tav tm="100000">
                                          <p:val>
                                            <p:strVal val="#ppt_w"/>
                                          </p:val>
                                        </p:tav>
                                      </p:tavLst>
                                    </p:anim>
                                    <p:anim calcmode="lin" valueType="num">
                                      <p:cBhvr>
                                        <p:cTn id="8" dur="1000" fill="hold"/>
                                        <p:tgtEl>
                                          <p:spTgt spid="2298897"/>
                                        </p:tgtEl>
                                        <p:attrNameLst>
                                          <p:attrName>ppt_h</p:attrName>
                                        </p:attrNameLst>
                                      </p:cBhvr>
                                      <p:tavLst>
                                        <p:tav tm="0">
                                          <p:val>
                                            <p:fltVal val="0"/>
                                          </p:val>
                                        </p:tav>
                                        <p:tav tm="100000">
                                          <p:val>
                                            <p:strVal val="#ppt_h"/>
                                          </p:val>
                                        </p:tav>
                                      </p:tavLst>
                                    </p:anim>
                                    <p:anim calcmode="lin" valueType="num">
                                      <p:cBhvr>
                                        <p:cTn id="9" dur="1000" fill="hold"/>
                                        <p:tgtEl>
                                          <p:spTgt spid="22988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9889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298887"/>
                                        </p:tgtEl>
                                        <p:attrNameLst>
                                          <p:attrName>style.visibility</p:attrName>
                                        </p:attrNameLst>
                                      </p:cBhvr>
                                      <p:to>
                                        <p:strVal val="visible"/>
                                      </p:to>
                                    </p:set>
                                    <p:anim calcmode="lin" valueType="num">
                                      <p:cBhvr>
                                        <p:cTn id="15" dur="1000" fill="hold"/>
                                        <p:tgtEl>
                                          <p:spTgt spid="2298887"/>
                                        </p:tgtEl>
                                        <p:attrNameLst>
                                          <p:attrName>ppt_w</p:attrName>
                                        </p:attrNameLst>
                                      </p:cBhvr>
                                      <p:tavLst>
                                        <p:tav tm="0">
                                          <p:val>
                                            <p:fltVal val="0"/>
                                          </p:val>
                                        </p:tav>
                                        <p:tav tm="100000">
                                          <p:val>
                                            <p:strVal val="#ppt_w"/>
                                          </p:val>
                                        </p:tav>
                                      </p:tavLst>
                                    </p:anim>
                                    <p:anim calcmode="lin" valueType="num">
                                      <p:cBhvr>
                                        <p:cTn id="16" dur="1000" fill="hold"/>
                                        <p:tgtEl>
                                          <p:spTgt spid="2298887"/>
                                        </p:tgtEl>
                                        <p:attrNameLst>
                                          <p:attrName>ppt_h</p:attrName>
                                        </p:attrNameLst>
                                      </p:cBhvr>
                                      <p:tavLst>
                                        <p:tav tm="0">
                                          <p:val>
                                            <p:fltVal val="0"/>
                                          </p:val>
                                        </p:tav>
                                        <p:tav tm="100000">
                                          <p:val>
                                            <p:strVal val="#ppt_h"/>
                                          </p:val>
                                        </p:tav>
                                      </p:tavLst>
                                    </p:anim>
                                    <p:anim calcmode="lin" valueType="num">
                                      <p:cBhvr>
                                        <p:cTn id="17" dur="1000" fill="hold"/>
                                        <p:tgtEl>
                                          <p:spTgt spid="229888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29888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298888"/>
                                        </p:tgtEl>
                                        <p:attrNameLst>
                                          <p:attrName>style.visibility</p:attrName>
                                        </p:attrNameLst>
                                      </p:cBhvr>
                                      <p:to>
                                        <p:strVal val="visible"/>
                                      </p:to>
                                    </p:set>
                                    <p:anim calcmode="lin" valueType="num">
                                      <p:cBhvr>
                                        <p:cTn id="23" dur="1000" fill="hold"/>
                                        <p:tgtEl>
                                          <p:spTgt spid="2298888"/>
                                        </p:tgtEl>
                                        <p:attrNameLst>
                                          <p:attrName>ppt_w</p:attrName>
                                        </p:attrNameLst>
                                      </p:cBhvr>
                                      <p:tavLst>
                                        <p:tav tm="0">
                                          <p:val>
                                            <p:fltVal val="0"/>
                                          </p:val>
                                        </p:tav>
                                        <p:tav tm="100000">
                                          <p:val>
                                            <p:strVal val="#ppt_w"/>
                                          </p:val>
                                        </p:tav>
                                      </p:tavLst>
                                    </p:anim>
                                    <p:anim calcmode="lin" valueType="num">
                                      <p:cBhvr>
                                        <p:cTn id="24" dur="1000" fill="hold"/>
                                        <p:tgtEl>
                                          <p:spTgt spid="2298888"/>
                                        </p:tgtEl>
                                        <p:attrNameLst>
                                          <p:attrName>ppt_h</p:attrName>
                                        </p:attrNameLst>
                                      </p:cBhvr>
                                      <p:tavLst>
                                        <p:tav tm="0">
                                          <p:val>
                                            <p:fltVal val="0"/>
                                          </p:val>
                                        </p:tav>
                                        <p:tav tm="100000">
                                          <p:val>
                                            <p:strVal val="#ppt_h"/>
                                          </p:val>
                                        </p:tav>
                                      </p:tavLst>
                                    </p:anim>
                                    <p:anim calcmode="lin" valueType="num">
                                      <p:cBhvr>
                                        <p:cTn id="25" dur="1000" fill="hold"/>
                                        <p:tgtEl>
                                          <p:spTgt spid="229888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29888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298898"/>
                                        </p:tgtEl>
                                        <p:attrNameLst>
                                          <p:attrName>style.visibility</p:attrName>
                                        </p:attrNameLst>
                                      </p:cBhvr>
                                      <p:to>
                                        <p:strVal val="visible"/>
                                      </p:to>
                                    </p:set>
                                    <p:anim calcmode="lin" valueType="num">
                                      <p:cBhvr>
                                        <p:cTn id="31" dur="1000" fill="hold"/>
                                        <p:tgtEl>
                                          <p:spTgt spid="2298898"/>
                                        </p:tgtEl>
                                        <p:attrNameLst>
                                          <p:attrName>ppt_w</p:attrName>
                                        </p:attrNameLst>
                                      </p:cBhvr>
                                      <p:tavLst>
                                        <p:tav tm="0">
                                          <p:val>
                                            <p:fltVal val="0"/>
                                          </p:val>
                                        </p:tav>
                                        <p:tav tm="100000">
                                          <p:val>
                                            <p:strVal val="#ppt_w"/>
                                          </p:val>
                                        </p:tav>
                                      </p:tavLst>
                                    </p:anim>
                                    <p:anim calcmode="lin" valueType="num">
                                      <p:cBhvr>
                                        <p:cTn id="32" dur="1000" fill="hold"/>
                                        <p:tgtEl>
                                          <p:spTgt spid="2298898"/>
                                        </p:tgtEl>
                                        <p:attrNameLst>
                                          <p:attrName>ppt_h</p:attrName>
                                        </p:attrNameLst>
                                      </p:cBhvr>
                                      <p:tavLst>
                                        <p:tav tm="0">
                                          <p:val>
                                            <p:fltVal val="0"/>
                                          </p:val>
                                        </p:tav>
                                        <p:tav tm="100000">
                                          <p:val>
                                            <p:strVal val="#ppt_h"/>
                                          </p:val>
                                        </p:tav>
                                      </p:tavLst>
                                    </p:anim>
                                    <p:anim calcmode="lin" valueType="num">
                                      <p:cBhvr>
                                        <p:cTn id="33" dur="1000" fill="hold"/>
                                        <p:tgtEl>
                                          <p:spTgt spid="229889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2988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298889"/>
                                        </p:tgtEl>
                                        <p:attrNameLst>
                                          <p:attrName>style.visibility</p:attrName>
                                        </p:attrNameLst>
                                      </p:cBhvr>
                                      <p:to>
                                        <p:strVal val="visible"/>
                                      </p:to>
                                    </p:set>
                                    <p:anim calcmode="lin" valueType="num">
                                      <p:cBhvr>
                                        <p:cTn id="39" dur="1000" fill="hold"/>
                                        <p:tgtEl>
                                          <p:spTgt spid="2298889"/>
                                        </p:tgtEl>
                                        <p:attrNameLst>
                                          <p:attrName>ppt_w</p:attrName>
                                        </p:attrNameLst>
                                      </p:cBhvr>
                                      <p:tavLst>
                                        <p:tav tm="0">
                                          <p:val>
                                            <p:fltVal val="0"/>
                                          </p:val>
                                        </p:tav>
                                        <p:tav tm="100000">
                                          <p:val>
                                            <p:strVal val="#ppt_w"/>
                                          </p:val>
                                        </p:tav>
                                      </p:tavLst>
                                    </p:anim>
                                    <p:anim calcmode="lin" valueType="num">
                                      <p:cBhvr>
                                        <p:cTn id="40" dur="1000" fill="hold"/>
                                        <p:tgtEl>
                                          <p:spTgt spid="2298889"/>
                                        </p:tgtEl>
                                        <p:attrNameLst>
                                          <p:attrName>ppt_h</p:attrName>
                                        </p:attrNameLst>
                                      </p:cBhvr>
                                      <p:tavLst>
                                        <p:tav tm="0">
                                          <p:val>
                                            <p:fltVal val="0"/>
                                          </p:val>
                                        </p:tav>
                                        <p:tav tm="100000">
                                          <p:val>
                                            <p:strVal val="#ppt_h"/>
                                          </p:val>
                                        </p:tav>
                                      </p:tavLst>
                                    </p:anim>
                                    <p:anim calcmode="lin" valueType="num">
                                      <p:cBhvr>
                                        <p:cTn id="41" dur="1000" fill="hold"/>
                                        <p:tgtEl>
                                          <p:spTgt spid="229888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29888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298890"/>
                                        </p:tgtEl>
                                        <p:attrNameLst>
                                          <p:attrName>style.visibility</p:attrName>
                                        </p:attrNameLst>
                                      </p:cBhvr>
                                      <p:to>
                                        <p:strVal val="visible"/>
                                      </p:to>
                                    </p:set>
                                    <p:anim calcmode="lin" valueType="num">
                                      <p:cBhvr>
                                        <p:cTn id="47" dur="1000" fill="hold"/>
                                        <p:tgtEl>
                                          <p:spTgt spid="2298890"/>
                                        </p:tgtEl>
                                        <p:attrNameLst>
                                          <p:attrName>ppt_w</p:attrName>
                                        </p:attrNameLst>
                                      </p:cBhvr>
                                      <p:tavLst>
                                        <p:tav tm="0">
                                          <p:val>
                                            <p:fltVal val="0"/>
                                          </p:val>
                                        </p:tav>
                                        <p:tav tm="100000">
                                          <p:val>
                                            <p:strVal val="#ppt_w"/>
                                          </p:val>
                                        </p:tav>
                                      </p:tavLst>
                                    </p:anim>
                                    <p:anim calcmode="lin" valueType="num">
                                      <p:cBhvr>
                                        <p:cTn id="48" dur="1000" fill="hold"/>
                                        <p:tgtEl>
                                          <p:spTgt spid="2298890"/>
                                        </p:tgtEl>
                                        <p:attrNameLst>
                                          <p:attrName>ppt_h</p:attrName>
                                        </p:attrNameLst>
                                      </p:cBhvr>
                                      <p:tavLst>
                                        <p:tav tm="0">
                                          <p:val>
                                            <p:fltVal val="0"/>
                                          </p:val>
                                        </p:tav>
                                        <p:tav tm="100000">
                                          <p:val>
                                            <p:strVal val="#ppt_h"/>
                                          </p:val>
                                        </p:tav>
                                      </p:tavLst>
                                    </p:anim>
                                    <p:anim calcmode="lin" valueType="num">
                                      <p:cBhvr>
                                        <p:cTn id="49" dur="1000" fill="hold"/>
                                        <p:tgtEl>
                                          <p:spTgt spid="2298890"/>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988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2298899"/>
                                        </p:tgtEl>
                                        <p:attrNameLst>
                                          <p:attrName>style.visibility</p:attrName>
                                        </p:attrNameLst>
                                      </p:cBhvr>
                                      <p:to>
                                        <p:strVal val="visible"/>
                                      </p:to>
                                    </p:set>
                                    <p:anim calcmode="lin" valueType="num">
                                      <p:cBhvr>
                                        <p:cTn id="55" dur="1000" fill="hold"/>
                                        <p:tgtEl>
                                          <p:spTgt spid="2298899"/>
                                        </p:tgtEl>
                                        <p:attrNameLst>
                                          <p:attrName>ppt_w</p:attrName>
                                        </p:attrNameLst>
                                      </p:cBhvr>
                                      <p:tavLst>
                                        <p:tav tm="0">
                                          <p:val>
                                            <p:fltVal val="0"/>
                                          </p:val>
                                        </p:tav>
                                        <p:tav tm="100000">
                                          <p:val>
                                            <p:strVal val="#ppt_w"/>
                                          </p:val>
                                        </p:tav>
                                      </p:tavLst>
                                    </p:anim>
                                    <p:anim calcmode="lin" valueType="num">
                                      <p:cBhvr>
                                        <p:cTn id="56" dur="1000" fill="hold"/>
                                        <p:tgtEl>
                                          <p:spTgt spid="2298899"/>
                                        </p:tgtEl>
                                        <p:attrNameLst>
                                          <p:attrName>ppt_h</p:attrName>
                                        </p:attrNameLst>
                                      </p:cBhvr>
                                      <p:tavLst>
                                        <p:tav tm="0">
                                          <p:val>
                                            <p:fltVal val="0"/>
                                          </p:val>
                                        </p:tav>
                                        <p:tav tm="100000">
                                          <p:val>
                                            <p:strVal val="#ppt_h"/>
                                          </p:val>
                                        </p:tav>
                                      </p:tavLst>
                                    </p:anim>
                                    <p:anim calcmode="lin" valueType="num">
                                      <p:cBhvr>
                                        <p:cTn id="57" dur="1000" fill="hold"/>
                                        <p:tgtEl>
                                          <p:spTgt spid="2298899"/>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22988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2298891"/>
                                        </p:tgtEl>
                                        <p:attrNameLst>
                                          <p:attrName>style.visibility</p:attrName>
                                        </p:attrNameLst>
                                      </p:cBhvr>
                                      <p:to>
                                        <p:strVal val="visible"/>
                                      </p:to>
                                    </p:set>
                                    <p:anim calcmode="lin" valueType="num">
                                      <p:cBhvr>
                                        <p:cTn id="63" dur="1000" fill="hold"/>
                                        <p:tgtEl>
                                          <p:spTgt spid="2298891"/>
                                        </p:tgtEl>
                                        <p:attrNameLst>
                                          <p:attrName>ppt_w</p:attrName>
                                        </p:attrNameLst>
                                      </p:cBhvr>
                                      <p:tavLst>
                                        <p:tav tm="0">
                                          <p:val>
                                            <p:fltVal val="0"/>
                                          </p:val>
                                        </p:tav>
                                        <p:tav tm="100000">
                                          <p:val>
                                            <p:strVal val="#ppt_w"/>
                                          </p:val>
                                        </p:tav>
                                      </p:tavLst>
                                    </p:anim>
                                    <p:anim calcmode="lin" valueType="num">
                                      <p:cBhvr>
                                        <p:cTn id="64" dur="1000" fill="hold"/>
                                        <p:tgtEl>
                                          <p:spTgt spid="2298891"/>
                                        </p:tgtEl>
                                        <p:attrNameLst>
                                          <p:attrName>ppt_h</p:attrName>
                                        </p:attrNameLst>
                                      </p:cBhvr>
                                      <p:tavLst>
                                        <p:tav tm="0">
                                          <p:val>
                                            <p:fltVal val="0"/>
                                          </p:val>
                                        </p:tav>
                                        <p:tav tm="100000">
                                          <p:val>
                                            <p:strVal val="#ppt_h"/>
                                          </p:val>
                                        </p:tav>
                                      </p:tavLst>
                                    </p:anim>
                                    <p:anim calcmode="lin" valueType="num">
                                      <p:cBhvr>
                                        <p:cTn id="65" dur="1000" fill="hold"/>
                                        <p:tgtEl>
                                          <p:spTgt spid="2298891"/>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29889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2298892"/>
                                        </p:tgtEl>
                                        <p:attrNameLst>
                                          <p:attrName>style.visibility</p:attrName>
                                        </p:attrNameLst>
                                      </p:cBhvr>
                                      <p:to>
                                        <p:strVal val="visible"/>
                                      </p:to>
                                    </p:set>
                                    <p:anim calcmode="lin" valueType="num">
                                      <p:cBhvr>
                                        <p:cTn id="71" dur="1000" fill="hold"/>
                                        <p:tgtEl>
                                          <p:spTgt spid="2298892"/>
                                        </p:tgtEl>
                                        <p:attrNameLst>
                                          <p:attrName>ppt_w</p:attrName>
                                        </p:attrNameLst>
                                      </p:cBhvr>
                                      <p:tavLst>
                                        <p:tav tm="0">
                                          <p:val>
                                            <p:fltVal val="0"/>
                                          </p:val>
                                        </p:tav>
                                        <p:tav tm="100000">
                                          <p:val>
                                            <p:strVal val="#ppt_w"/>
                                          </p:val>
                                        </p:tav>
                                      </p:tavLst>
                                    </p:anim>
                                    <p:anim calcmode="lin" valueType="num">
                                      <p:cBhvr>
                                        <p:cTn id="72" dur="1000" fill="hold"/>
                                        <p:tgtEl>
                                          <p:spTgt spid="2298892"/>
                                        </p:tgtEl>
                                        <p:attrNameLst>
                                          <p:attrName>ppt_h</p:attrName>
                                        </p:attrNameLst>
                                      </p:cBhvr>
                                      <p:tavLst>
                                        <p:tav tm="0">
                                          <p:val>
                                            <p:fltVal val="0"/>
                                          </p:val>
                                        </p:tav>
                                        <p:tav tm="100000">
                                          <p:val>
                                            <p:strVal val="#ppt_h"/>
                                          </p:val>
                                        </p:tav>
                                      </p:tavLst>
                                    </p:anim>
                                    <p:anim calcmode="lin" valueType="num">
                                      <p:cBhvr>
                                        <p:cTn id="73" dur="1000" fill="hold"/>
                                        <p:tgtEl>
                                          <p:spTgt spid="2298892"/>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229889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2298900"/>
                                        </p:tgtEl>
                                        <p:attrNameLst>
                                          <p:attrName>style.visibility</p:attrName>
                                        </p:attrNameLst>
                                      </p:cBhvr>
                                      <p:to>
                                        <p:strVal val="visible"/>
                                      </p:to>
                                    </p:set>
                                    <p:anim calcmode="lin" valueType="num">
                                      <p:cBhvr>
                                        <p:cTn id="79" dur="1000" fill="hold"/>
                                        <p:tgtEl>
                                          <p:spTgt spid="2298900"/>
                                        </p:tgtEl>
                                        <p:attrNameLst>
                                          <p:attrName>ppt_w</p:attrName>
                                        </p:attrNameLst>
                                      </p:cBhvr>
                                      <p:tavLst>
                                        <p:tav tm="0">
                                          <p:val>
                                            <p:fltVal val="0"/>
                                          </p:val>
                                        </p:tav>
                                        <p:tav tm="100000">
                                          <p:val>
                                            <p:strVal val="#ppt_w"/>
                                          </p:val>
                                        </p:tav>
                                      </p:tavLst>
                                    </p:anim>
                                    <p:anim calcmode="lin" valueType="num">
                                      <p:cBhvr>
                                        <p:cTn id="80" dur="1000" fill="hold"/>
                                        <p:tgtEl>
                                          <p:spTgt spid="2298900"/>
                                        </p:tgtEl>
                                        <p:attrNameLst>
                                          <p:attrName>ppt_h</p:attrName>
                                        </p:attrNameLst>
                                      </p:cBhvr>
                                      <p:tavLst>
                                        <p:tav tm="0">
                                          <p:val>
                                            <p:fltVal val="0"/>
                                          </p:val>
                                        </p:tav>
                                        <p:tav tm="100000">
                                          <p:val>
                                            <p:strVal val="#ppt_h"/>
                                          </p:val>
                                        </p:tav>
                                      </p:tavLst>
                                    </p:anim>
                                    <p:anim calcmode="lin" valueType="num">
                                      <p:cBhvr>
                                        <p:cTn id="81" dur="1000" fill="hold"/>
                                        <p:tgtEl>
                                          <p:spTgt spid="2298900"/>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22989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2298893"/>
                                        </p:tgtEl>
                                        <p:attrNameLst>
                                          <p:attrName>style.visibility</p:attrName>
                                        </p:attrNameLst>
                                      </p:cBhvr>
                                      <p:to>
                                        <p:strVal val="visible"/>
                                      </p:to>
                                    </p:set>
                                    <p:anim calcmode="lin" valueType="num">
                                      <p:cBhvr>
                                        <p:cTn id="87" dur="1000" fill="hold"/>
                                        <p:tgtEl>
                                          <p:spTgt spid="2298893"/>
                                        </p:tgtEl>
                                        <p:attrNameLst>
                                          <p:attrName>ppt_w</p:attrName>
                                        </p:attrNameLst>
                                      </p:cBhvr>
                                      <p:tavLst>
                                        <p:tav tm="0">
                                          <p:val>
                                            <p:fltVal val="0"/>
                                          </p:val>
                                        </p:tav>
                                        <p:tav tm="100000">
                                          <p:val>
                                            <p:strVal val="#ppt_w"/>
                                          </p:val>
                                        </p:tav>
                                      </p:tavLst>
                                    </p:anim>
                                    <p:anim calcmode="lin" valueType="num">
                                      <p:cBhvr>
                                        <p:cTn id="88" dur="1000" fill="hold"/>
                                        <p:tgtEl>
                                          <p:spTgt spid="2298893"/>
                                        </p:tgtEl>
                                        <p:attrNameLst>
                                          <p:attrName>ppt_h</p:attrName>
                                        </p:attrNameLst>
                                      </p:cBhvr>
                                      <p:tavLst>
                                        <p:tav tm="0">
                                          <p:val>
                                            <p:fltVal val="0"/>
                                          </p:val>
                                        </p:tav>
                                        <p:tav tm="100000">
                                          <p:val>
                                            <p:strVal val="#ppt_h"/>
                                          </p:val>
                                        </p:tav>
                                      </p:tavLst>
                                    </p:anim>
                                    <p:anim calcmode="lin" valueType="num">
                                      <p:cBhvr>
                                        <p:cTn id="89" dur="1000" fill="hold"/>
                                        <p:tgtEl>
                                          <p:spTgt spid="2298893"/>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229889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2298894"/>
                                        </p:tgtEl>
                                        <p:attrNameLst>
                                          <p:attrName>style.visibility</p:attrName>
                                        </p:attrNameLst>
                                      </p:cBhvr>
                                      <p:to>
                                        <p:strVal val="visible"/>
                                      </p:to>
                                    </p:set>
                                    <p:anim calcmode="lin" valueType="num">
                                      <p:cBhvr>
                                        <p:cTn id="95" dur="1000" fill="hold"/>
                                        <p:tgtEl>
                                          <p:spTgt spid="2298894"/>
                                        </p:tgtEl>
                                        <p:attrNameLst>
                                          <p:attrName>ppt_w</p:attrName>
                                        </p:attrNameLst>
                                      </p:cBhvr>
                                      <p:tavLst>
                                        <p:tav tm="0">
                                          <p:val>
                                            <p:fltVal val="0"/>
                                          </p:val>
                                        </p:tav>
                                        <p:tav tm="100000">
                                          <p:val>
                                            <p:strVal val="#ppt_w"/>
                                          </p:val>
                                        </p:tav>
                                      </p:tavLst>
                                    </p:anim>
                                    <p:anim calcmode="lin" valueType="num">
                                      <p:cBhvr>
                                        <p:cTn id="96" dur="1000" fill="hold"/>
                                        <p:tgtEl>
                                          <p:spTgt spid="2298894"/>
                                        </p:tgtEl>
                                        <p:attrNameLst>
                                          <p:attrName>ppt_h</p:attrName>
                                        </p:attrNameLst>
                                      </p:cBhvr>
                                      <p:tavLst>
                                        <p:tav tm="0">
                                          <p:val>
                                            <p:fltVal val="0"/>
                                          </p:val>
                                        </p:tav>
                                        <p:tav tm="100000">
                                          <p:val>
                                            <p:strVal val="#ppt_h"/>
                                          </p:val>
                                        </p:tav>
                                      </p:tavLst>
                                    </p:anim>
                                    <p:anim calcmode="lin" valueType="num">
                                      <p:cBhvr>
                                        <p:cTn id="97" dur="1000" fill="hold"/>
                                        <p:tgtEl>
                                          <p:spTgt spid="2298894"/>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229889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8887" grpId="0"/>
      <p:bldP spid="2298888" grpId="0"/>
      <p:bldP spid="2298889" grpId="0"/>
      <p:bldP spid="2298890" grpId="0"/>
      <p:bldP spid="2298891" grpId="0"/>
      <p:bldP spid="2298892" grpId="0"/>
      <p:bldP spid="2298893" grpId="0"/>
      <p:bldP spid="2298894" grpId="0"/>
      <p:bldP spid="2298897" grpId="0"/>
      <p:bldP spid="2298898" grpId="0"/>
      <p:bldP spid="2298899" grpId="0"/>
      <p:bldP spid="22989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41" name="Picture 4" descr="Church of All Nations, dome with US seal, tb n033100.jpg"/>
          <p:cNvPicPr>
            <a:picLocks noChangeAspect="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8884" name="Text Box 4"/>
          <p:cNvSpPr txBox="1">
            <a:spLocks noChangeArrowheads="1"/>
          </p:cNvSpPr>
          <p:nvPr/>
        </p:nvSpPr>
        <p:spPr bwMode="auto">
          <a:xfrm>
            <a:off x="2590800" y="1279525"/>
            <a:ext cx="2819400" cy="1200329"/>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4000" b="1" i="1" u="sng" dirty="0">
                <a:solidFill>
                  <a:srgbClr val="FFFFFF"/>
                </a:solidFill>
                <a:effectLst>
                  <a:glow rad="101600">
                    <a:srgbClr val="DADADA">
                      <a:lumMod val="10000"/>
                      <a:alpha val="75000"/>
                    </a:srgbClr>
                  </a:glow>
                  <a:outerShdw blurRad="38100" dist="38100" dir="2700000" algn="tl">
                    <a:srgbClr val="000000">
                      <a:alpha val="43137"/>
                    </a:srgbClr>
                  </a:outerShdw>
                </a:effectLst>
                <a:latin typeface="华文细黑"/>
                <a:ea typeface="华文细黑"/>
                <a:cs typeface="华文细黑"/>
              </a:rPr>
              <a:t>以色列</a:t>
            </a:r>
            <a:endParaRPr lang="en-US" sz="4000" b="1" i="1" u="sng" dirty="0">
              <a:solidFill>
                <a:srgbClr val="FFFFFF"/>
              </a:solidFill>
              <a:effectLst>
                <a:glow rad="1016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a:p>
            <a:pPr defTabSz="914400" fontAlgn="base">
              <a:spcBef>
                <a:spcPct val="0"/>
              </a:spcBef>
              <a:spcAft>
                <a:spcPct val="0"/>
              </a:spcAft>
              <a:defRPr/>
            </a:pPr>
            <a:endParaRPr lang="en-US" sz="3200" b="1" i="1" u="sng"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p:txBody>
      </p:sp>
      <p:sp>
        <p:nvSpPr>
          <p:cNvPr id="2298885" name="Rectangle 5"/>
          <p:cNvSpPr>
            <a:spLocks noGrp="1" noChangeArrowheads="1"/>
          </p:cNvSpPr>
          <p:nvPr>
            <p:ph type="title" idx="4294967295"/>
          </p:nvPr>
        </p:nvSpPr>
        <p:spPr>
          <a:xfrm>
            <a:off x="0" y="457200"/>
            <a:ext cx="9144000" cy="762000"/>
          </a:xfrm>
          <a:solidFill>
            <a:srgbClr val="FFE1CB"/>
          </a:solidFill>
          <a:effectLst>
            <a:outerShdw blurRad="63500" dist="35921" dir="2700000" algn="ctr" rotWithShape="0">
              <a:schemeClr val="tx2">
                <a:alpha val="74998"/>
              </a:schemeClr>
            </a:outerShdw>
          </a:effectLst>
        </p:spPr>
        <p:txBody>
          <a:bodyPr/>
          <a:lstStyle/>
          <a:p>
            <a:pPr algn="ctr" eaLnBrk="1" hangingPunct="1">
              <a:defRPr/>
            </a:pPr>
            <a:r>
              <a:rPr lang="zh-CN" altLang="en-US" b="1" dirty="0">
                <a:solidFill>
                  <a:schemeClr val="bg1"/>
                </a:solidFill>
                <a:latin typeface="华文细黑"/>
                <a:ea typeface="华文细黑"/>
                <a:cs typeface="华文细黑"/>
              </a:rPr>
              <a:t>连续性</a:t>
            </a:r>
            <a:endParaRPr lang="en-US" dirty="0">
              <a:solidFill>
                <a:schemeClr val="bg1"/>
              </a:solidFill>
              <a:latin typeface="华文细黑"/>
              <a:ea typeface="华文细黑"/>
              <a:cs typeface="华文细黑"/>
            </a:endParaRPr>
          </a:p>
        </p:txBody>
      </p:sp>
      <p:sp>
        <p:nvSpPr>
          <p:cNvPr id="2298886" name="Text Box 6"/>
          <p:cNvSpPr txBox="1">
            <a:spLocks noChangeArrowheads="1"/>
          </p:cNvSpPr>
          <p:nvPr/>
        </p:nvSpPr>
        <p:spPr bwMode="auto">
          <a:xfrm>
            <a:off x="5715000" y="1279525"/>
            <a:ext cx="3733800" cy="701675"/>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4000" b="1" i="1" u="sng" dirty="0">
                <a:solidFill>
                  <a:srgbClr val="FFFFFF"/>
                </a:solidFill>
                <a:effectLst>
                  <a:glow rad="101600">
                    <a:srgbClr val="DADADA">
                      <a:lumMod val="10000"/>
                      <a:alpha val="75000"/>
                    </a:srgbClr>
                  </a:glow>
                  <a:outerShdw blurRad="38100" dist="38100" dir="2700000" algn="tl">
                    <a:srgbClr val="000000">
                      <a:alpha val="43137"/>
                    </a:srgbClr>
                  </a:outerShdw>
                </a:effectLst>
                <a:latin typeface="华文细黑"/>
                <a:ea typeface="华文细黑"/>
                <a:cs typeface="华文细黑"/>
              </a:rPr>
              <a:t>教会</a:t>
            </a:r>
            <a:endParaRPr lang="en-US" sz="3200" b="1" i="1" u="sng"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p:txBody>
      </p:sp>
      <p:sp>
        <p:nvSpPr>
          <p:cNvPr id="2298887" name="Text Box 7"/>
          <p:cNvSpPr txBox="1">
            <a:spLocks noChangeArrowheads="1"/>
          </p:cNvSpPr>
          <p:nvPr/>
        </p:nvSpPr>
        <p:spPr bwMode="auto">
          <a:xfrm>
            <a:off x="2590800" y="2270125"/>
            <a:ext cx="3048000" cy="1384995"/>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2800" b="1" dirty="0" smtClean="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rPr>
              <a:t>上帝的恩典拣选了</a:t>
            </a:r>
            <a:r>
              <a:rPr lang="zh-CN" altLang="en-US" sz="2800" b="1" dirty="0">
                <a:solidFill>
                  <a:srgbClr val="FFFFFF"/>
                </a:solidFill>
                <a:effectLst>
                  <a:glow rad="101600">
                    <a:srgbClr val="DADADA">
                      <a:lumMod val="10000"/>
                      <a:alpha val="75000"/>
                    </a:srgbClr>
                  </a:glow>
                  <a:outerShdw blurRad="38100" dist="38100" dir="2700000" algn="tl">
                    <a:srgbClr val="000000">
                      <a:alpha val="43137"/>
                    </a:srgbClr>
                  </a:outerShdw>
                </a:effectLst>
                <a:latin typeface="华文细黑"/>
                <a:ea typeface="华文细黑"/>
                <a:cs typeface="华文细黑"/>
              </a:rPr>
              <a:t>以色列</a:t>
            </a:r>
            <a:endParaRPr lang="en-US" sz="2800" b="1" dirty="0">
              <a:solidFill>
                <a:srgbClr val="FFFFFF"/>
              </a:solidFill>
              <a:effectLst>
                <a:glow rad="1016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a:p>
            <a:pPr defTabSz="914400" fontAlgn="base">
              <a:spcBef>
                <a:spcPct val="0"/>
              </a:spcBef>
              <a:spcAft>
                <a:spcPct val="0"/>
              </a:spcAft>
              <a:defRPr/>
            </a:pPr>
            <a:endParaRPr lang="en-US" sz="2800" b="1"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p:txBody>
      </p:sp>
      <p:sp>
        <p:nvSpPr>
          <p:cNvPr id="2298888" name="Text Box 8"/>
          <p:cNvSpPr txBox="1">
            <a:spLocks noChangeArrowheads="1"/>
          </p:cNvSpPr>
          <p:nvPr/>
        </p:nvSpPr>
        <p:spPr bwMode="auto">
          <a:xfrm>
            <a:off x="5715000" y="2270125"/>
            <a:ext cx="3429000" cy="523220"/>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2800" b="1" dirty="0" smtClean="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rPr>
              <a:t>上帝的恩典拣选所有</a:t>
            </a:r>
            <a:endParaRPr lang="en-US" sz="2800" b="1"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p:txBody>
      </p:sp>
      <p:sp>
        <p:nvSpPr>
          <p:cNvPr id="2298889" name="Text Box 9"/>
          <p:cNvSpPr txBox="1">
            <a:spLocks noChangeArrowheads="1"/>
          </p:cNvSpPr>
          <p:nvPr/>
        </p:nvSpPr>
        <p:spPr bwMode="auto">
          <a:xfrm>
            <a:off x="2590800" y="3260725"/>
            <a:ext cx="3200400" cy="584200"/>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b="1" dirty="0" smtClean="0">
                <a:solidFill>
                  <a:srgbClr val="FFFFFF"/>
                </a:solidFill>
                <a:effectLst>
                  <a:glow rad="177800">
                    <a:srgbClr val="DADADA">
                      <a:lumMod val="10000"/>
                      <a:alpha val="75000"/>
                    </a:srgbClr>
                  </a:glow>
                  <a:outerShdw blurRad="38100" dist="38100" dir="2700000" algn="tl">
                    <a:srgbClr val="000000">
                      <a:alpha val="43137"/>
                    </a:srgbClr>
                  </a:outerShdw>
                </a:effectLst>
                <a:latin typeface="Wingdings"/>
                <a:ea typeface="Wingdings"/>
                <a:cs typeface="Wingdings"/>
                <a:sym typeface="Wingdings"/>
              </a:rPr>
              <a:t></a:t>
            </a:r>
            <a:r>
              <a:rPr lang="zh-CN" altLang="en-US" sz="3200" b="1" dirty="0" smtClean="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rPr>
              <a:t>管教</a:t>
            </a:r>
            <a:endParaRPr lang="en-US" sz="3600" b="1"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p:txBody>
      </p:sp>
      <p:sp>
        <p:nvSpPr>
          <p:cNvPr id="2298890" name="Text Box 10"/>
          <p:cNvSpPr txBox="1">
            <a:spLocks noChangeArrowheads="1"/>
          </p:cNvSpPr>
          <p:nvPr/>
        </p:nvSpPr>
        <p:spPr bwMode="auto">
          <a:xfrm>
            <a:off x="5715000" y="3260725"/>
            <a:ext cx="3429000" cy="584200"/>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en-US" sz="3200" b="1" dirty="0" smtClean="0">
                <a:solidFill>
                  <a:srgbClr val="FFFFFF"/>
                </a:solidFill>
                <a:effectLst>
                  <a:glow rad="177800">
                    <a:srgbClr val="DADADA">
                      <a:lumMod val="10000"/>
                      <a:alpha val="75000"/>
                    </a:srgbClr>
                  </a:glow>
                  <a:outerShdw blurRad="38100" dist="38100" dir="2700000" algn="tl">
                    <a:srgbClr val="000000">
                      <a:alpha val="43137"/>
                    </a:srgbClr>
                  </a:outerShdw>
                </a:effectLst>
                <a:latin typeface="Wingdings"/>
                <a:ea typeface="Wingdings"/>
                <a:cs typeface="Wingdings"/>
                <a:sym typeface="Wingdings"/>
              </a:rPr>
              <a:t></a:t>
            </a:r>
            <a:r>
              <a:rPr lang="en-US" sz="3200" b="1" dirty="0" smtClean="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rPr>
              <a:t> </a:t>
            </a:r>
            <a:r>
              <a:rPr lang="zh-CN" altLang="en-US" sz="3200" b="1"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rPr>
              <a:t>管教</a:t>
            </a:r>
            <a:endParaRPr lang="en-US" sz="3200" b="1"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p:txBody>
      </p:sp>
      <p:sp>
        <p:nvSpPr>
          <p:cNvPr id="2298891" name="Text Box 11"/>
          <p:cNvSpPr txBox="1">
            <a:spLocks noChangeArrowheads="1"/>
          </p:cNvSpPr>
          <p:nvPr/>
        </p:nvSpPr>
        <p:spPr bwMode="auto">
          <a:xfrm>
            <a:off x="2590800" y="4267200"/>
            <a:ext cx="2819400" cy="646331"/>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600" b="1" dirty="0" smtClean="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rPr>
              <a:t>长老</a:t>
            </a:r>
            <a:endParaRPr lang="en-US" sz="3600" b="1"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p:txBody>
      </p:sp>
      <p:sp>
        <p:nvSpPr>
          <p:cNvPr id="2298892" name="Text Box 12"/>
          <p:cNvSpPr txBox="1">
            <a:spLocks noChangeArrowheads="1"/>
          </p:cNvSpPr>
          <p:nvPr/>
        </p:nvSpPr>
        <p:spPr bwMode="auto">
          <a:xfrm>
            <a:off x="5715000" y="4267200"/>
            <a:ext cx="3429000" cy="584776"/>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b="1"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rPr>
              <a:t>长老</a:t>
            </a:r>
            <a:endParaRPr lang="en-US" sz="3200" b="1"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p:txBody>
      </p:sp>
      <p:sp>
        <p:nvSpPr>
          <p:cNvPr id="2298893" name="Text Box 13"/>
          <p:cNvSpPr txBox="1">
            <a:spLocks noChangeArrowheads="1"/>
          </p:cNvSpPr>
          <p:nvPr/>
        </p:nvSpPr>
        <p:spPr bwMode="auto">
          <a:xfrm>
            <a:off x="2590800" y="5257800"/>
            <a:ext cx="3493368" cy="1569660"/>
          </a:xfrm>
          <a:prstGeom prst="rect">
            <a:avLst/>
          </a:prstGeom>
          <a:noFill/>
          <a:ln w="9525">
            <a:noFill/>
            <a:miter lim="800000"/>
            <a:headEnd/>
            <a:tailEnd/>
          </a:ln>
          <a:effectLst/>
        </p:spPr>
        <p:txBody>
          <a:bodyPr>
            <a:spAutoFit/>
          </a:bodyPr>
          <a:lstStyle>
            <a:defPPr>
              <a:defRPr lang="en-US"/>
            </a:defPPr>
            <a:lvl1pPr>
              <a:defRPr sz="3200" b="1">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defRPr>
            </a:lvl1pPr>
          </a:lstStyle>
          <a:p>
            <a:pPr defTabSz="914400" fontAlgn="base">
              <a:spcBef>
                <a:spcPct val="0"/>
              </a:spcBef>
              <a:spcAft>
                <a:spcPct val="0"/>
              </a:spcAft>
            </a:pPr>
            <a:r>
              <a:rPr lang="en-US" dirty="0"/>
              <a:t>“</a:t>
            </a:r>
            <a:r>
              <a:rPr lang="zh-CN" altLang="en-US" dirty="0"/>
              <a:t>光</a:t>
            </a:r>
            <a:r>
              <a:rPr lang="en-US" dirty="0"/>
              <a:t>”</a:t>
            </a:r>
            <a:br>
              <a:rPr lang="en-US" dirty="0"/>
            </a:br>
            <a:r>
              <a:rPr lang="en-US" dirty="0"/>
              <a:t>“</a:t>
            </a:r>
            <a:r>
              <a:rPr lang="zh-CN" altLang="en-US" dirty="0"/>
              <a:t>国度</a:t>
            </a:r>
            <a:r>
              <a:rPr lang="en-US" dirty="0"/>
              <a:t>”</a:t>
            </a:r>
            <a:br>
              <a:rPr lang="en-US" dirty="0"/>
            </a:br>
            <a:r>
              <a:rPr lang="en-US" dirty="0"/>
              <a:t>“</a:t>
            </a:r>
            <a:r>
              <a:rPr lang="zh-CN" altLang="en-US" dirty="0"/>
              <a:t>圣洁的国民</a:t>
            </a:r>
            <a:r>
              <a:rPr lang="en-US" dirty="0"/>
              <a:t>”</a:t>
            </a:r>
          </a:p>
        </p:txBody>
      </p:sp>
      <p:sp>
        <p:nvSpPr>
          <p:cNvPr id="2298894" name="Text Box 14"/>
          <p:cNvSpPr txBox="1">
            <a:spLocks noChangeArrowheads="1"/>
          </p:cNvSpPr>
          <p:nvPr/>
        </p:nvSpPr>
        <p:spPr bwMode="auto">
          <a:xfrm>
            <a:off x="5715000" y="5257800"/>
            <a:ext cx="3429000" cy="1570038"/>
          </a:xfrm>
          <a:prstGeom prst="rect">
            <a:avLst/>
          </a:prstGeom>
          <a:noFill/>
          <a:ln w="9525">
            <a:noFill/>
            <a:miter lim="800000"/>
            <a:headEnd/>
            <a:tailEnd/>
          </a:ln>
          <a:effectLst/>
        </p:spPr>
        <p:txBody>
          <a:bodyPr>
            <a:spAutoFit/>
          </a:bodyPr>
          <a:lstStyle>
            <a:defPPr>
              <a:defRPr lang="en-US"/>
            </a:defPPr>
            <a:lvl1pPr>
              <a:defRPr sz="3200" b="1">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defRPr>
            </a:lvl1pPr>
          </a:lstStyle>
          <a:p>
            <a:pPr defTabSz="914400" fontAlgn="base">
              <a:spcBef>
                <a:spcPct val="0"/>
              </a:spcBef>
              <a:spcAft>
                <a:spcPct val="0"/>
              </a:spcAft>
            </a:pPr>
            <a:r>
              <a:rPr lang="en-US" dirty="0"/>
              <a:t>“</a:t>
            </a:r>
            <a:r>
              <a:rPr lang="zh-CN" altLang="en-US" dirty="0"/>
              <a:t>光</a:t>
            </a:r>
            <a:r>
              <a:rPr lang="en-US" dirty="0"/>
              <a:t>”</a:t>
            </a:r>
            <a:br>
              <a:rPr lang="en-US" dirty="0"/>
            </a:br>
            <a:r>
              <a:rPr lang="en-US" dirty="0"/>
              <a:t>“</a:t>
            </a:r>
            <a:r>
              <a:rPr lang="zh-CN" altLang="en-US" dirty="0"/>
              <a:t>国度</a:t>
            </a:r>
            <a:r>
              <a:rPr lang="en-US" dirty="0"/>
              <a:t>”</a:t>
            </a:r>
            <a:br>
              <a:rPr lang="en-US" dirty="0"/>
            </a:br>
            <a:r>
              <a:rPr lang="en-US" dirty="0"/>
              <a:t>“</a:t>
            </a:r>
            <a:r>
              <a:rPr lang="zh-CN" altLang="en-US" dirty="0"/>
              <a:t>圣洁的国民</a:t>
            </a:r>
            <a:r>
              <a:rPr lang="en-US" dirty="0"/>
              <a:t>”</a:t>
            </a:r>
          </a:p>
        </p:txBody>
      </p:sp>
      <p:sp>
        <p:nvSpPr>
          <p:cNvPr id="2298895" name="Text Box 15"/>
          <p:cNvSpPr txBox="1">
            <a:spLocks noChangeArrowheads="1"/>
          </p:cNvSpPr>
          <p:nvPr/>
        </p:nvSpPr>
        <p:spPr bwMode="auto">
          <a:xfrm>
            <a:off x="7884368" y="0"/>
            <a:ext cx="1259632" cy="461665"/>
          </a:xfrm>
          <a:prstGeom prst="rect">
            <a:avLst/>
          </a:prstGeom>
          <a:noFill/>
          <a:ln w="9525">
            <a:noFill/>
            <a:miter lim="800000"/>
            <a:headEnd/>
            <a:tailEnd/>
          </a:ln>
          <a:effectLst/>
        </p:spPr>
        <p:txBody>
          <a:bodyPr wrap="square">
            <a:spAutoFit/>
          </a:bodyPr>
          <a:lstStyle/>
          <a:p>
            <a:pPr marL="914400" indent="-914400" algn="ctr" defTabSz="914400" fontAlgn="base">
              <a:spcBef>
                <a:spcPct val="0"/>
              </a:spcBef>
              <a:spcAft>
                <a:spcPct val="0"/>
              </a:spcAft>
              <a:defRPr/>
            </a:pPr>
            <a:r>
              <a:rPr lang="en-US" sz="2400" b="1" dirty="0">
                <a:solidFill>
                  <a:srgbClr val="FFFFFF"/>
                </a:solidFill>
                <a:effectLst>
                  <a:outerShdw blurRad="38100" dist="38100" dir="2700000" algn="tl">
                    <a:srgbClr val="000000">
                      <a:alpha val="43137"/>
                    </a:srgbClr>
                  </a:outerShdw>
                </a:effectLst>
                <a:latin typeface="华文细黑"/>
                <a:ea typeface="华文细黑"/>
                <a:cs typeface="华文细黑"/>
              </a:rPr>
              <a:t>155s</a:t>
            </a:r>
            <a:endParaRPr lang="en-US" sz="2400" b="1" i="1" dirty="0">
              <a:solidFill>
                <a:srgbClr val="FFFFFF"/>
              </a:solidFill>
              <a:effectLst>
                <a:outerShdw blurRad="38100" dist="38100" dir="2700000" algn="tl">
                  <a:srgbClr val="000000">
                    <a:alpha val="43137"/>
                  </a:srgbClr>
                </a:outerShdw>
              </a:effectLst>
              <a:latin typeface="华文细黑"/>
              <a:ea typeface="华文细黑"/>
              <a:cs typeface="华文细黑"/>
            </a:endParaRPr>
          </a:p>
        </p:txBody>
      </p:sp>
      <p:sp>
        <p:nvSpPr>
          <p:cNvPr id="2298896" name="Text Box 16"/>
          <p:cNvSpPr txBox="1">
            <a:spLocks noChangeArrowheads="1"/>
          </p:cNvSpPr>
          <p:nvPr/>
        </p:nvSpPr>
        <p:spPr bwMode="auto">
          <a:xfrm>
            <a:off x="0" y="1279525"/>
            <a:ext cx="2438400" cy="701675"/>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4000" b="1" i="1" u="sng" dirty="0">
                <a:solidFill>
                  <a:srgbClr val="FFFFFF"/>
                </a:solidFill>
                <a:effectLst>
                  <a:glow rad="101600">
                    <a:srgbClr val="DADADA">
                      <a:lumMod val="10000"/>
                      <a:alpha val="75000"/>
                    </a:srgbClr>
                  </a:glow>
                  <a:outerShdw blurRad="38100" dist="38100" dir="2700000" algn="tl">
                    <a:srgbClr val="000000">
                      <a:alpha val="43137"/>
                    </a:srgbClr>
                  </a:outerShdw>
                </a:effectLst>
                <a:latin typeface="华文细黑"/>
                <a:ea typeface="华文细黑"/>
                <a:cs typeface="华文细黑"/>
              </a:rPr>
              <a:t>课题</a:t>
            </a:r>
            <a:endParaRPr lang="en-US" sz="3200" b="1" i="1" u="sng"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p:txBody>
      </p:sp>
      <p:sp>
        <p:nvSpPr>
          <p:cNvPr id="2298897" name="Text Box 17"/>
          <p:cNvSpPr txBox="1">
            <a:spLocks noChangeArrowheads="1"/>
          </p:cNvSpPr>
          <p:nvPr/>
        </p:nvSpPr>
        <p:spPr bwMode="auto">
          <a:xfrm>
            <a:off x="0" y="2270125"/>
            <a:ext cx="2667000" cy="646331"/>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600" b="1" dirty="0" smtClean="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rPr>
              <a:t>拣选</a:t>
            </a:r>
            <a:endParaRPr lang="en-US" sz="3600" b="1"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p:txBody>
      </p:sp>
      <p:sp>
        <p:nvSpPr>
          <p:cNvPr id="2298898" name="Text Box 18"/>
          <p:cNvSpPr txBox="1">
            <a:spLocks noChangeArrowheads="1"/>
          </p:cNvSpPr>
          <p:nvPr/>
        </p:nvSpPr>
        <p:spPr bwMode="auto">
          <a:xfrm>
            <a:off x="0" y="3260725"/>
            <a:ext cx="2438400" cy="584200"/>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b="1" dirty="0" smtClean="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rPr>
              <a:t>不顺服</a:t>
            </a:r>
            <a:endParaRPr lang="en-US" sz="3200" b="1"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p:txBody>
      </p:sp>
      <p:sp>
        <p:nvSpPr>
          <p:cNvPr id="2298899" name="Text Box 19"/>
          <p:cNvSpPr txBox="1">
            <a:spLocks noChangeArrowheads="1"/>
          </p:cNvSpPr>
          <p:nvPr/>
        </p:nvSpPr>
        <p:spPr bwMode="auto">
          <a:xfrm>
            <a:off x="0" y="4267200"/>
            <a:ext cx="2438400" cy="584200"/>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b="1" dirty="0" smtClean="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rPr>
              <a:t>领袖</a:t>
            </a:r>
            <a:endParaRPr lang="en-US" sz="3200" b="1"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p:txBody>
      </p:sp>
      <p:sp>
        <p:nvSpPr>
          <p:cNvPr id="2298900" name="Text Box 20"/>
          <p:cNvSpPr txBox="1">
            <a:spLocks noChangeArrowheads="1"/>
          </p:cNvSpPr>
          <p:nvPr/>
        </p:nvSpPr>
        <p:spPr bwMode="auto">
          <a:xfrm>
            <a:off x="0" y="5257800"/>
            <a:ext cx="2438400" cy="584200"/>
          </a:xfrm>
          <a:prstGeom prst="rect">
            <a:avLst/>
          </a:prstGeom>
          <a:noFill/>
          <a:ln w="9525">
            <a:noFill/>
            <a:miter lim="800000"/>
            <a:headEnd/>
            <a:tailEnd/>
          </a:ln>
          <a:effectLst/>
        </p:spPr>
        <p:txBody>
          <a:bodyPr>
            <a:spAutoFit/>
          </a:bodyPr>
          <a:lstStyle/>
          <a:p>
            <a:pPr defTabSz="914400" fontAlgn="base">
              <a:spcBef>
                <a:spcPct val="0"/>
              </a:spcBef>
              <a:spcAft>
                <a:spcPct val="0"/>
              </a:spcAft>
              <a:defRPr/>
            </a:pPr>
            <a:r>
              <a:rPr lang="zh-CN" altLang="en-US" sz="3200" b="1" dirty="0" smtClean="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rPr>
              <a:t>见证</a:t>
            </a:r>
            <a:endParaRPr lang="en-US" sz="3200" b="1" dirty="0">
              <a:solidFill>
                <a:srgbClr val="FFFFFF"/>
              </a:solidFill>
              <a:effectLst>
                <a:glow rad="177800">
                  <a:srgbClr val="DADADA">
                    <a:lumMod val="10000"/>
                    <a:alpha val="75000"/>
                  </a:srgbClr>
                </a:glow>
                <a:outerShdw blurRad="38100" dist="38100" dir="2700000" algn="tl">
                  <a:srgbClr val="000000">
                    <a:alpha val="43137"/>
                  </a:srgbClr>
                </a:outerShdw>
              </a:effectLst>
              <a:latin typeface="华文细黑"/>
              <a:ea typeface="华文细黑"/>
              <a:cs typeface="华文细黑"/>
            </a:endParaRPr>
          </a:p>
        </p:txBody>
      </p:sp>
    </p:spTree>
    <p:extLst>
      <p:ext uri="{BB962C8B-B14F-4D97-AF65-F5344CB8AC3E}">
        <p14:creationId xmlns:p14="http://schemas.microsoft.com/office/powerpoint/2010/main" val="3884207370"/>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298897"/>
                                        </p:tgtEl>
                                        <p:attrNameLst>
                                          <p:attrName>style.visibility</p:attrName>
                                        </p:attrNameLst>
                                      </p:cBhvr>
                                      <p:to>
                                        <p:strVal val="visible"/>
                                      </p:to>
                                    </p:set>
                                    <p:anim calcmode="lin" valueType="num">
                                      <p:cBhvr>
                                        <p:cTn id="7" dur="1000" fill="hold"/>
                                        <p:tgtEl>
                                          <p:spTgt spid="2298897"/>
                                        </p:tgtEl>
                                        <p:attrNameLst>
                                          <p:attrName>ppt_w</p:attrName>
                                        </p:attrNameLst>
                                      </p:cBhvr>
                                      <p:tavLst>
                                        <p:tav tm="0">
                                          <p:val>
                                            <p:fltVal val="0"/>
                                          </p:val>
                                        </p:tav>
                                        <p:tav tm="100000">
                                          <p:val>
                                            <p:strVal val="#ppt_w"/>
                                          </p:val>
                                        </p:tav>
                                      </p:tavLst>
                                    </p:anim>
                                    <p:anim calcmode="lin" valueType="num">
                                      <p:cBhvr>
                                        <p:cTn id="8" dur="1000" fill="hold"/>
                                        <p:tgtEl>
                                          <p:spTgt spid="2298897"/>
                                        </p:tgtEl>
                                        <p:attrNameLst>
                                          <p:attrName>ppt_h</p:attrName>
                                        </p:attrNameLst>
                                      </p:cBhvr>
                                      <p:tavLst>
                                        <p:tav tm="0">
                                          <p:val>
                                            <p:fltVal val="0"/>
                                          </p:val>
                                        </p:tav>
                                        <p:tav tm="100000">
                                          <p:val>
                                            <p:strVal val="#ppt_h"/>
                                          </p:val>
                                        </p:tav>
                                      </p:tavLst>
                                    </p:anim>
                                    <p:anim calcmode="lin" valueType="num">
                                      <p:cBhvr>
                                        <p:cTn id="9" dur="1000" fill="hold"/>
                                        <p:tgtEl>
                                          <p:spTgt spid="22988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9889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298887"/>
                                        </p:tgtEl>
                                        <p:attrNameLst>
                                          <p:attrName>style.visibility</p:attrName>
                                        </p:attrNameLst>
                                      </p:cBhvr>
                                      <p:to>
                                        <p:strVal val="visible"/>
                                      </p:to>
                                    </p:set>
                                    <p:anim calcmode="lin" valueType="num">
                                      <p:cBhvr>
                                        <p:cTn id="15" dur="1000" fill="hold"/>
                                        <p:tgtEl>
                                          <p:spTgt spid="2298887"/>
                                        </p:tgtEl>
                                        <p:attrNameLst>
                                          <p:attrName>ppt_w</p:attrName>
                                        </p:attrNameLst>
                                      </p:cBhvr>
                                      <p:tavLst>
                                        <p:tav tm="0">
                                          <p:val>
                                            <p:fltVal val="0"/>
                                          </p:val>
                                        </p:tav>
                                        <p:tav tm="100000">
                                          <p:val>
                                            <p:strVal val="#ppt_w"/>
                                          </p:val>
                                        </p:tav>
                                      </p:tavLst>
                                    </p:anim>
                                    <p:anim calcmode="lin" valueType="num">
                                      <p:cBhvr>
                                        <p:cTn id="16" dur="1000" fill="hold"/>
                                        <p:tgtEl>
                                          <p:spTgt spid="2298887"/>
                                        </p:tgtEl>
                                        <p:attrNameLst>
                                          <p:attrName>ppt_h</p:attrName>
                                        </p:attrNameLst>
                                      </p:cBhvr>
                                      <p:tavLst>
                                        <p:tav tm="0">
                                          <p:val>
                                            <p:fltVal val="0"/>
                                          </p:val>
                                        </p:tav>
                                        <p:tav tm="100000">
                                          <p:val>
                                            <p:strVal val="#ppt_h"/>
                                          </p:val>
                                        </p:tav>
                                      </p:tavLst>
                                    </p:anim>
                                    <p:anim calcmode="lin" valueType="num">
                                      <p:cBhvr>
                                        <p:cTn id="17" dur="1000" fill="hold"/>
                                        <p:tgtEl>
                                          <p:spTgt spid="229888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29888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298888"/>
                                        </p:tgtEl>
                                        <p:attrNameLst>
                                          <p:attrName>style.visibility</p:attrName>
                                        </p:attrNameLst>
                                      </p:cBhvr>
                                      <p:to>
                                        <p:strVal val="visible"/>
                                      </p:to>
                                    </p:set>
                                    <p:anim calcmode="lin" valueType="num">
                                      <p:cBhvr>
                                        <p:cTn id="23" dur="1000" fill="hold"/>
                                        <p:tgtEl>
                                          <p:spTgt spid="2298888"/>
                                        </p:tgtEl>
                                        <p:attrNameLst>
                                          <p:attrName>ppt_w</p:attrName>
                                        </p:attrNameLst>
                                      </p:cBhvr>
                                      <p:tavLst>
                                        <p:tav tm="0">
                                          <p:val>
                                            <p:fltVal val="0"/>
                                          </p:val>
                                        </p:tav>
                                        <p:tav tm="100000">
                                          <p:val>
                                            <p:strVal val="#ppt_w"/>
                                          </p:val>
                                        </p:tav>
                                      </p:tavLst>
                                    </p:anim>
                                    <p:anim calcmode="lin" valueType="num">
                                      <p:cBhvr>
                                        <p:cTn id="24" dur="1000" fill="hold"/>
                                        <p:tgtEl>
                                          <p:spTgt spid="2298888"/>
                                        </p:tgtEl>
                                        <p:attrNameLst>
                                          <p:attrName>ppt_h</p:attrName>
                                        </p:attrNameLst>
                                      </p:cBhvr>
                                      <p:tavLst>
                                        <p:tav tm="0">
                                          <p:val>
                                            <p:fltVal val="0"/>
                                          </p:val>
                                        </p:tav>
                                        <p:tav tm="100000">
                                          <p:val>
                                            <p:strVal val="#ppt_h"/>
                                          </p:val>
                                        </p:tav>
                                      </p:tavLst>
                                    </p:anim>
                                    <p:anim calcmode="lin" valueType="num">
                                      <p:cBhvr>
                                        <p:cTn id="25" dur="1000" fill="hold"/>
                                        <p:tgtEl>
                                          <p:spTgt spid="229888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29888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298898"/>
                                        </p:tgtEl>
                                        <p:attrNameLst>
                                          <p:attrName>style.visibility</p:attrName>
                                        </p:attrNameLst>
                                      </p:cBhvr>
                                      <p:to>
                                        <p:strVal val="visible"/>
                                      </p:to>
                                    </p:set>
                                    <p:anim calcmode="lin" valueType="num">
                                      <p:cBhvr>
                                        <p:cTn id="31" dur="1000" fill="hold"/>
                                        <p:tgtEl>
                                          <p:spTgt spid="2298898"/>
                                        </p:tgtEl>
                                        <p:attrNameLst>
                                          <p:attrName>ppt_w</p:attrName>
                                        </p:attrNameLst>
                                      </p:cBhvr>
                                      <p:tavLst>
                                        <p:tav tm="0">
                                          <p:val>
                                            <p:fltVal val="0"/>
                                          </p:val>
                                        </p:tav>
                                        <p:tav tm="100000">
                                          <p:val>
                                            <p:strVal val="#ppt_w"/>
                                          </p:val>
                                        </p:tav>
                                      </p:tavLst>
                                    </p:anim>
                                    <p:anim calcmode="lin" valueType="num">
                                      <p:cBhvr>
                                        <p:cTn id="32" dur="1000" fill="hold"/>
                                        <p:tgtEl>
                                          <p:spTgt spid="2298898"/>
                                        </p:tgtEl>
                                        <p:attrNameLst>
                                          <p:attrName>ppt_h</p:attrName>
                                        </p:attrNameLst>
                                      </p:cBhvr>
                                      <p:tavLst>
                                        <p:tav tm="0">
                                          <p:val>
                                            <p:fltVal val="0"/>
                                          </p:val>
                                        </p:tav>
                                        <p:tav tm="100000">
                                          <p:val>
                                            <p:strVal val="#ppt_h"/>
                                          </p:val>
                                        </p:tav>
                                      </p:tavLst>
                                    </p:anim>
                                    <p:anim calcmode="lin" valueType="num">
                                      <p:cBhvr>
                                        <p:cTn id="33" dur="1000" fill="hold"/>
                                        <p:tgtEl>
                                          <p:spTgt spid="229889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2988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298889"/>
                                        </p:tgtEl>
                                        <p:attrNameLst>
                                          <p:attrName>style.visibility</p:attrName>
                                        </p:attrNameLst>
                                      </p:cBhvr>
                                      <p:to>
                                        <p:strVal val="visible"/>
                                      </p:to>
                                    </p:set>
                                    <p:anim calcmode="lin" valueType="num">
                                      <p:cBhvr>
                                        <p:cTn id="39" dur="1000" fill="hold"/>
                                        <p:tgtEl>
                                          <p:spTgt spid="2298889"/>
                                        </p:tgtEl>
                                        <p:attrNameLst>
                                          <p:attrName>ppt_w</p:attrName>
                                        </p:attrNameLst>
                                      </p:cBhvr>
                                      <p:tavLst>
                                        <p:tav tm="0">
                                          <p:val>
                                            <p:fltVal val="0"/>
                                          </p:val>
                                        </p:tav>
                                        <p:tav tm="100000">
                                          <p:val>
                                            <p:strVal val="#ppt_w"/>
                                          </p:val>
                                        </p:tav>
                                      </p:tavLst>
                                    </p:anim>
                                    <p:anim calcmode="lin" valueType="num">
                                      <p:cBhvr>
                                        <p:cTn id="40" dur="1000" fill="hold"/>
                                        <p:tgtEl>
                                          <p:spTgt spid="2298889"/>
                                        </p:tgtEl>
                                        <p:attrNameLst>
                                          <p:attrName>ppt_h</p:attrName>
                                        </p:attrNameLst>
                                      </p:cBhvr>
                                      <p:tavLst>
                                        <p:tav tm="0">
                                          <p:val>
                                            <p:fltVal val="0"/>
                                          </p:val>
                                        </p:tav>
                                        <p:tav tm="100000">
                                          <p:val>
                                            <p:strVal val="#ppt_h"/>
                                          </p:val>
                                        </p:tav>
                                      </p:tavLst>
                                    </p:anim>
                                    <p:anim calcmode="lin" valueType="num">
                                      <p:cBhvr>
                                        <p:cTn id="41" dur="1000" fill="hold"/>
                                        <p:tgtEl>
                                          <p:spTgt spid="229888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29888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298890"/>
                                        </p:tgtEl>
                                        <p:attrNameLst>
                                          <p:attrName>style.visibility</p:attrName>
                                        </p:attrNameLst>
                                      </p:cBhvr>
                                      <p:to>
                                        <p:strVal val="visible"/>
                                      </p:to>
                                    </p:set>
                                    <p:anim calcmode="lin" valueType="num">
                                      <p:cBhvr>
                                        <p:cTn id="47" dur="1000" fill="hold"/>
                                        <p:tgtEl>
                                          <p:spTgt spid="2298890"/>
                                        </p:tgtEl>
                                        <p:attrNameLst>
                                          <p:attrName>ppt_w</p:attrName>
                                        </p:attrNameLst>
                                      </p:cBhvr>
                                      <p:tavLst>
                                        <p:tav tm="0">
                                          <p:val>
                                            <p:fltVal val="0"/>
                                          </p:val>
                                        </p:tav>
                                        <p:tav tm="100000">
                                          <p:val>
                                            <p:strVal val="#ppt_w"/>
                                          </p:val>
                                        </p:tav>
                                      </p:tavLst>
                                    </p:anim>
                                    <p:anim calcmode="lin" valueType="num">
                                      <p:cBhvr>
                                        <p:cTn id="48" dur="1000" fill="hold"/>
                                        <p:tgtEl>
                                          <p:spTgt spid="2298890"/>
                                        </p:tgtEl>
                                        <p:attrNameLst>
                                          <p:attrName>ppt_h</p:attrName>
                                        </p:attrNameLst>
                                      </p:cBhvr>
                                      <p:tavLst>
                                        <p:tav tm="0">
                                          <p:val>
                                            <p:fltVal val="0"/>
                                          </p:val>
                                        </p:tav>
                                        <p:tav tm="100000">
                                          <p:val>
                                            <p:strVal val="#ppt_h"/>
                                          </p:val>
                                        </p:tav>
                                      </p:tavLst>
                                    </p:anim>
                                    <p:anim calcmode="lin" valueType="num">
                                      <p:cBhvr>
                                        <p:cTn id="49" dur="1000" fill="hold"/>
                                        <p:tgtEl>
                                          <p:spTgt spid="2298890"/>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988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2298899"/>
                                        </p:tgtEl>
                                        <p:attrNameLst>
                                          <p:attrName>style.visibility</p:attrName>
                                        </p:attrNameLst>
                                      </p:cBhvr>
                                      <p:to>
                                        <p:strVal val="visible"/>
                                      </p:to>
                                    </p:set>
                                    <p:anim calcmode="lin" valueType="num">
                                      <p:cBhvr>
                                        <p:cTn id="55" dur="1000" fill="hold"/>
                                        <p:tgtEl>
                                          <p:spTgt spid="2298899"/>
                                        </p:tgtEl>
                                        <p:attrNameLst>
                                          <p:attrName>ppt_w</p:attrName>
                                        </p:attrNameLst>
                                      </p:cBhvr>
                                      <p:tavLst>
                                        <p:tav tm="0">
                                          <p:val>
                                            <p:fltVal val="0"/>
                                          </p:val>
                                        </p:tav>
                                        <p:tav tm="100000">
                                          <p:val>
                                            <p:strVal val="#ppt_w"/>
                                          </p:val>
                                        </p:tav>
                                      </p:tavLst>
                                    </p:anim>
                                    <p:anim calcmode="lin" valueType="num">
                                      <p:cBhvr>
                                        <p:cTn id="56" dur="1000" fill="hold"/>
                                        <p:tgtEl>
                                          <p:spTgt spid="2298899"/>
                                        </p:tgtEl>
                                        <p:attrNameLst>
                                          <p:attrName>ppt_h</p:attrName>
                                        </p:attrNameLst>
                                      </p:cBhvr>
                                      <p:tavLst>
                                        <p:tav tm="0">
                                          <p:val>
                                            <p:fltVal val="0"/>
                                          </p:val>
                                        </p:tav>
                                        <p:tav tm="100000">
                                          <p:val>
                                            <p:strVal val="#ppt_h"/>
                                          </p:val>
                                        </p:tav>
                                      </p:tavLst>
                                    </p:anim>
                                    <p:anim calcmode="lin" valueType="num">
                                      <p:cBhvr>
                                        <p:cTn id="57" dur="1000" fill="hold"/>
                                        <p:tgtEl>
                                          <p:spTgt spid="2298899"/>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22988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2298891"/>
                                        </p:tgtEl>
                                        <p:attrNameLst>
                                          <p:attrName>style.visibility</p:attrName>
                                        </p:attrNameLst>
                                      </p:cBhvr>
                                      <p:to>
                                        <p:strVal val="visible"/>
                                      </p:to>
                                    </p:set>
                                    <p:anim calcmode="lin" valueType="num">
                                      <p:cBhvr>
                                        <p:cTn id="63" dur="1000" fill="hold"/>
                                        <p:tgtEl>
                                          <p:spTgt spid="2298891"/>
                                        </p:tgtEl>
                                        <p:attrNameLst>
                                          <p:attrName>ppt_w</p:attrName>
                                        </p:attrNameLst>
                                      </p:cBhvr>
                                      <p:tavLst>
                                        <p:tav tm="0">
                                          <p:val>
                                            <p:fltVal val="0"/>
                                          </p:val>
                                        </p:tav>
                                        <p:tav tm="100000">
                                          <p:val>
                                            <p:strVal val="#ppt_w"/>
                                          </p:val>
                                        </p:tav>
                                      </p:tavLst>
                                    </p:anim>
                                    <p:anim calcmode="lin" valueType="num">
                                      <p:cBhvr>
                                        <p:cTn id="64" dur="1000" fill="hold"/>
                                        <p:tgtEl>
                                          <p:spTgt spid="2298891"/>
                                        </p:tgtEl>
                                        <p:attrNameLst>
                                          <p:attrName>ppt_h</p:attrName>
                                        </p:attrNameLst>
                                      </p:cBhvr>
                                      <p:tavLst>
                                        <p:tav tm="0">
                                          <p:val>
                                            <p:fltVal val="0"/>
                                          </p:val>
                                        </p:tav>
                                        <p:tav tm="100000">
                                          <p:val>
                                            <p:strVal val="#ppt_h"/>
                                          </p:val>
                                        </p:tav>
                                      </p:tavLst>
                                    </p:anim>
                                    <p:anim calcmode="lin" valueType="num">
                                      <p:cBhvr>
                                        <p:cTn id="65" dur="1000" fill="hold"/>
                                        <p:tgtEl>
                                          <p:spTgt spid="2298891"/>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29889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2298892"/>
                                        </p:tgtEl>
                                        <p:attrNameLst>
                                          <p:attrName>style.visibility</p:attrName>
                                        </p:attrNameLst>
                                      </p:cBhvr>
                                      <p:to>
                                        <p:strVal val="visible"/>
                                      </p:to>
                                    </p:set>
                                    <p:anim calcmode="lin" valueType="num">
                                      <p:cBhvr>
                                        <p:cTn id="71" dur="1000" fill="hold"/>
                                        <p:tgtEl>
                                          <p:spTgt spid="2298892"/>
                                        </p:tgtEl>
                                        <p:attrNameLst>
                                          <p:attrName>ppt_w</p:attrName>
                                        </p:attrNameLst>
                                      </p:cBhvr>
                                      <p:tavLst>
                                        <p:tav tm="0">
                                          <p:val>
                                            <p:fltVal val="0"/>
                                          </p:val>
                                        </p:tav>
                                        <p:tav tm="100000">
                                          <p:val>
                                            <p:strVal val="#ppt_w"/>
                                          </p:val>
                                        </p:tav>
                                      </p:tavLst>
                                    </p:anim>
                                    <p:anim calcmode="lin" valueType="num">
                                      <p:cBhvr>
                                        <p:cTn id="72" dur="1000" fill="hold"/>
                                        <p:tgtEl>
                                          <p:spTgt spid="2298892"/>
                                        </p:tgtEl>
                                        <p:attrNameLst>
                                          <p:attrName>ppt_h</p:attrName>
                                        </p:attrNameLst>
                                      </p:cBhvr>
                                      <p:tavLst>
                                        <p:tav tm="0">
                                          <p:val>
                                            <p:fltVal val="0"/>
                                          </p:val>
                                        </p:tav>
                                        <p:tav tm="100000">
                                          <p:val>
                                            <p:strVal val="#ppt_h"/>
                                          </p:val>
                                        </p:tav>
                                      </p:tavLst>
                                    </p:anim>
                                    <p:anim calcmode="lin" valueType="num">
                                      <p:cBhvr>
                                        <p:cTn id="73" dur="1000" fill="hold"/>
                                        <p:tgtEl>
                                          <p:spTgt spid="2298892"/>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229889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2298900"/>
                                        </p:tgtEl>
                                        <p:attrNameLst>
                                          <p:attrName>style.visibility</p:attrName>
                                        </p:attrNameLst>
                                      </p:cBhvr>
                                      <p:to>
                                        <p:strVal val="visible"/>
                                      </p:to>
                                    </p:set>
                                    <p:anim calcmode="lin" valueType="num">
                                      <p:cBhvr>
                                        <p:cTn id="79" dur="1000" fill="hold"/>
                                        <p:tgtEl>
                                          <p:spTgt spid="2298900"/>
                                        </p:tgtEl>
                                        <p:attrNameLst>
                                          <p:attrName>ppt_w</p:attrName>
                                        </p:attrNameLst>
                                      </p:cBhvr>
                                      <p:tavLst>
                                        <p:tav tm="0">
                                          <p:val>
                                            <p:fltVal val="0"/>
                                          </p:val>
                                        </p:tav>
                                        <p:tav tm="100000">
                                          <p:val>
                                            <p:strVal val="#ppt_w"/>
                                          </p:val>
                                        </p:tav>
                                      </p:tavLst>
                                    </p:anim>
                                    <p:anim calcmode="lin" valueType="num">
                                      <p:cBhvr>
                                        <p:cTn id="80" dur="1000" fill="hold"/>
                                        <p:tgtEl>
                                          <p:spTgt spid="2298900"/>
                                        </p:tgtEl>
                                        <p:attrNameLst>
                                          <p:attrName>ppt_h</p:attrName>
                                        </p:attrNameLst>
                                      </p:cBhvr>
                                      <p:tavLst>
                                        <p:tav tm="0">
                                          <p:val>
                                            <p:fltVal val="0"/>
                                          </p:val>
                                        </p:tav>
                                        <p:tav tm="100000">
                                          <p:val>
                                            <p:strVal val="#ppt_h"/>
                                          </p:val>
                                        </p:tav>
                                      </p:tavLst>
                                    </p:anim>
                                    <p:anim calcmode="lin" valueType="num">
                                      <p:cBhvr>
                                        <p:cTn id="81" dur="1000" fill="hold"/>
                                        <p:tgtEl>
                                          <p:spTgt spid="2298900"/>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22989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2298893"/>
                                        </p:tgtEl>
                                        <p:attrNameLst>
                                          <p:attrName>style.visibility</p:attrName>
                                        </p:attrNameLst>
                                      </p:cBhvr>
                                      <p:to>
                                        <p:strVal val="visible"/>
                                      </p:to>
                                    </p:set>
                                    <p:anim calcmode="lin" valueType="num">
                                      <p:cBhvr>
                                        <p:cTn id="87" dur="1000" fill="hold"/>
                                        <p:tgtEl>
                                          <p:spTgt spid="2298893"/>
                                        </p:tgtEl>
                                        <p:attrNameLst>
                                          <p:attrName>ppt_w</p:attrName>
                                        </p:attrNameLst>
                                      </p:cBhvr>
                                      <p:tavLst>
                                        <p:tav tm="0">
                                          <p:val>
                                            <p:fltVal val="0"/>
                                          </p:val>
                                        </p:tav>
                                        <p:tav tm="100000">
                                          <p:val>
                                            <p:strVal val="#ppt_w"/>
                                          </p:val>
                                        </p:tav>
                                      </p:tavLst>
                                    </p:anim>
                                    <p:anim calcmode="lin" valueType="num">
                                      <p:cBhvr>
                                        <p:cTn id="88" dur="1000" fill="hold"/>
                                        <p:tgtEl>
                                          <p:spTgt spid="2298893"/>
                                        </p:tgtEl>
                                        <p:attrNameLst>
                                          <p:attrName>ppt_h</p:attrName>
                                        </p:attrNameLst>
                                      </p:cBhvr>
                                      <p:tavLst>
                                        <p:tav tm="0">
                                          <p:val>
                                            <p:fltVal val="0"/>
                                          </p:val>
                                        </p:tav>
                                        <p:tav tm="100000">
                                          <p:val>
                                            <p:strVal val="#ppt_h"/>
                                          </p:val>
                                        </p:tav>
                                      </p:tavLst>
                                    </p:anim>
                                    <p:anim calcmode="lin" valueType="num">
                                      <p:cBhvr>
                                        <p:cTn id="89" dur="1000" fill="hold"/>
                                        <p:tgtEl>
                                          <p:spTgt spid="2298893"/>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229889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2298894"/>
                                        </p:tgtEl>
                                        <p:attrNameLst>
                                          <p:attrName>style.visibility</p:attrName>
                                        </p:attrNameLst>
                                      </p:cBhvr>
                                      <p:to>
                                        <p:strVal val="visible"/>
                                      </p:to>
                                    </p:set>
                                    <p:anim calcmode="lin" valueType="num">
                                      <p:cBhvr>
                                        <p:cTn id="95" dur="1000" fill="hold"/>
                                        <p:tgtEl>
                                          <p:spTgt spid="2298894"/>
                                        </p:tgtEl>
                                        <p:attrNameLst>
                                          <p:attrName>ppt_w</p:attrName>
                                        </p:attrNameLst>
                                      </p:cBhvr>
                                      <p:tavLst>
                                        <p:tav tm="0">
                                          <p:val>
                                            <p:fltVal val="0"/>
                                          </p:val>
                                        </p:tav>
                                        <p:tav tm="100000">
                                          <p:val>
                                            <p:strVal val="#ppt_w"/>
                                          </p:val>
                                        </p:tav>
                                      </p:tavLst>
                                    </p:anim>
                                    <p:anim calcmode="lin" valueType="num">
                                      <p:cBhvr>
                                        <p:cTn id="96" dur="1000" fill="hold"/>
                                        <p:tgtEl>
                                          <p:spTgt spid="2298894"/>
                                        </p:tgtEl>
                                        <p:attrNameLst>
                                          <p:attrName>ppt_h</p:attrName>
                                        </p:attrNameLst>
                                      </p:cBhvr>
                                      <p:tavLst>
                                        <p:tav tm="0">
                                          <p:val>
                                            <p:fltVal val="0"/>
                                          </p:val>
                                        </p:tav>
                                        <p:tav tm="100000">
                                          <p:val>
                                            <p:strVal val="#ppt_h"/>
                                          </p:val>
                                        </p:tav>
                                      </p:tavLst>
                                    </p:anim>
                                    <p:anim calcmode="lin" valueType="num">
                                      <p:cBhvr>
                                        <p:cTn id="97" dur="1000" fill="hold"/>
                                        <p:tgtEl>
                                          <p:spTgt spid="2298894"/>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229889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8887" grpId="0"/>
      <p:bldP spid="2298888" grpId="0"/>
      <p:bldP spid="2298889" grpId="0"/>
      <p:bldP spid="2298890" grpId="0"/>
      <p:bldP spid="2298891" grpId="0"/>
      <p:bldP spid="2298892" grpId="0"/>
      <p:bldP spid="2298893" grpId="0"/>
      <p:bldP spid="2298894" grpId="0"/>
      <p:bldP spid="2298897" grpId="0"/>
      <p:bldP spid="2298898" grpId="0"/>
      <p:bldP spid="2298899" grpId="0"/>
      <p:bldP spid="22989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21" name="Picture 15" descr="图片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22" name="Date Placeholder 1"/>
          <p:cNvSpPr txBox="1">
            <a:spLocks noGrp="1"/>
          </p:cNvSpPr>
          <p:nvPr/>
        </p:nvSpPr>
        <p:spPr bwMode="auto">
          <a:xfrm>
            <a:off x="685800" y="6248400"/>
            <a:ext cx="19050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defTabSz="914400" eaLnBrk="1" fontAlgn="base" hangingPunct="1">
              <a:spcBef>
                <a:spcPct val="0"/>
              </a:spcBef>
              <a:spcAft>
                <a:spcPct val="0"/>
              </a:spcAft>
            </a:pPr>
            <a:endParaRPr lang="zh-CN" altLang="en-US" sz="1400">
              <a:solidFill>
                <a:srgbClr val="FFFF66"/>
              </a:solidFill>
              <a:latin typeface="Trebuchet MS" charset="0"/>
              <a:ea typeface="Osaka" charset="0"/>
              <a:cs typeface="Osaka" charset="0"/>
            </a:endParaRPr>
          </a:p>
        </p:txBody>
      </p:sp>
      <p:sp>
        <p:nvSpPr>
          <p:cNvPr id="696323" name="Footer Placeholder 2"/>
          <p:cNvSpPr txBox="1">
            <a:spLocks noGrp="1"/>
          </p:cNvSpPr>
          <p:nvPr/>
        </p:nvSpPr>
        <p:spPr bwMode="auto">
          <a:xfrm>
            <a:off x="3124200" y="6248400"/>
            <a:ext cx="28956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eaLnBrk="1" fontAlgn="base" hangingPunct="1">
              <a:spcBef>
                <a:spcPct val="0"/>
              </a:spcBef>
              <a:spcAft>
                <a:spcPct val="0"/>
              </a:spcAft>
            </a:pPr>
            <a:endParaRPr lang="zh-CN" altLang="en-US" sz="1400">
              <a:solidFill>
                <a:srgbClr val="FFFF66"/>
              </a:solidFill>
              <a:latin typeface="Trebuchet MS" charset="0"/>
              <a:ea typeface="Osaka" charset="0"/>
              <a:cs typeface="Osaka" charset="0"/>
            </a:endParaRPr>
          </a:p>
        </p:txBody>
      </p:sp>
      <p:sp>
        <p:nvSpPr>
          <p:cNvPr id="332805" name="Rectangle 2"/>
          <p:cNvSpPr>
            <a:spLocks noGrp="1" noChangeArrowheads="1"/>
          </p:cNvSpPr>
          <p:nvPr>
            <p:ph type="title" idx="4294967295"/>
          </p:nvPr>
        </p:nvSpPr>
        <p:spPr>
          <a:xfrm>
            <a:off x="228600" y="304800"/>
            <a:ext cx="8915400" cy="838200"/>
          </a:xfrm>
          <a:effectLst>
            <a:outerShdw blurRad="63500" dist="38099" dir="2700000" algn="ctr" rotWithShape="0">
              <a:srgbClr val="000000">
                <a:alpha val="99962"/>
              </a:srgbClr>
            </a:outerShdw>
          </a:effectLst>
        </p:spPr>
        <p:txBody>
          <a:bodyPr/>
          <a:lstStyle/>
          <a:p>
            <a:pPr>
              <a:defRPr/>
            </a:pPr>
            <a:r>
              <a:rPr lang="zh-CN" altLang="en-US" sz="3600">
                <a:solidFill>
                  <a:srgbClr val="FFFFFF"/>
                </a:solidFill>
                <a:ea typeface="ＭＳ Ｐゴシック" charset="-128"/>
                <a:cs typeface="ＭＳ Ｐゴシック" charset="-128"/>
              </a:rPr>
              <a:t>对于相信的以色列民族有未来吗</a:t>
            </a:r>
            <a:r>
              <a:rPr lang="en-US" altLang="zh-CN" sz="3600">
                <a:solidFill>
                  <a:srgbClr val="FFFFFF"/>
                </a:solidFill>
                <a:ea typeface="ＭＳ Ｐゴシック" charset="-128"/>
                <a:cs typeface="ＭＳ Ｐゴシック" charset="-128"/>
              </a:rPr>
              <a:t>?</a:t>
            </a:r>
          </a:p>
        </p:txBody>
      </p:sp>
      <p:sp>
        <p:nvSpPr>
          <p:cNvPr id="643075" name="Oval 3"/>
          <p:cNvSpPr>
            <a:spLocks noChangeArrowheads="1"/>
          </p:cNvSpPr>
          <p:nvPr/>
        </p:nvSpPr>
        <p:spPr bwMode="auto">
          <a:xfrm>
            <a:off x="457200" y="2170113"/>
            <a:ext cx="3810000" cy="3657600"/>
          </a:xfrm>
          <a:prstGeom prst="ellipse">
            <a:avLst/>
          </a:prstGeom>
          <a:noFill/>
          <a:ln w="57150">
            <a:solidFill>
              <a:srgbClr val="FFFF00"/>
            </a:solidFill>
            <a:round/>
            <a:headEnd/>
            <a:tailEnd/>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zh-CN" altLang="en-US" sz="2400">
              <a:solidFill>
                <a:srgbClr val="FFFF66"/>
              </a:solidFill>
              <a:latin typeface="Arial" charset="0"/>
              <a:ea typeface="ＭＳ Ｐゴシック" charset="0"/>
              <a:cs typeface="Osaka" charset="0"/>
            </a:endParaRPr>
          </a:p>
        </p:txBody>
      </p:sp>
      <p:sp>
        <p:nvSpPr>
          <p:cNvPr id="643076" name="Text Box 4"/>
          <p:cNvSpPr txBox="1">
            <a:spLocks noChangeArrowheads="1"/>
          </p:cNvSpPr>
          <p:nvPr/>
        </p:nvSpPr>
        <p:spPr bwMode="auto">
          <a:xfrm>
            <a:off x="1690688" y="1341438"/>
            <a:ext cx="1716087" cy="82232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fontAlgn="base">
              <a:spcBef>
                <a:spcPct val="0"/>
              </a:spcBef>
              <a:spcAft>
                <a:spcPct val="0"/>
              </a:spcAft>
            </a:pPr>
            <a:r>
              <a:rPr lang="zh-CN" altLang="en-US" sz="2400" b="1" dirty="0">
                <a:solidFill>
                  <a:srgbClr val="FFFF66"/>
                </a:solidFill>
                <a:latin typeface="Arial" charset="0"/>
                <a:ea typeface="ＭＳ Ｐゴシック" charset="0"/>
                <a:cs typeface="Osaka" charset="0"/>
              </a:rPr>
              <a:t>时代论</a:t>
            </a:r>
          </a:p>
          <a:p>
            <a:pPr algn="ctr" defTabSz="914400" fontAlgn="base">
              <a:spcBef>
                <a:spcPct val="0"/>
              </a:spcBef>
              <a:spcAft>
                <a:spcPct val="0"/>
              </a:spcAft>
            </a:pPr>
            <a:r>
              <a:rPr lang="zh-CN" altLang="en-US" sz="2400" b="1" dirty="0">
                <a:solidFill>
                  <a:srgbClr val="FFFF66"/>
                </a:solidFill>
                <a:latin typeface="Arial" charset="0"/>
                <a:ea typeface="ＭＳ Ｐゴシック" charset="0"/>
                <a:cs typeface="Osaka" charset="0"/>
              </a:rPr>
              <a:t>前千禧年派</a:t>
            </a:r>
          </a:p>
        </p:txBody>
      </p:sp>
      <p:sp>
        <p:nvSpPr>
          <p:cNvPr id="643077" name="Text Box 5"/>
          <p:cNvSpPr txBox="1">
            <a:spLocks noChangeArrowheads="1"/>
          </p:cNvSpPr>
          <p:nvPr/>
        </p:nvSpPr>
        <p:spPr bwMode="auto">
          <a:xfrm>
            <a:off x="2971800" y="3613150"/>
            <a:ext cx="1314450" cy="11874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fontAlgn="base">
              <a:spcBef>
                <a:spcPct val="0"/>
              </a:spcBef>
              <a:spcAft>
                <a:spcPct val="0"/>
              </a:spcAft>
            </a:pPr>
            <a:r>
              <a:rPr lang="zh-CN" altLang="en-US" sz="2400" b="1" dirty="0">
                <a:solidFill>
                  <a:srgbClr val="FFFF66"/>
                </a:solidFill>
                <a:latin typeface="Arial" charset="0"/>
                <a:ea typeface="ＭＳ Ｐゴシック" charset="0"/>
                <a:cs typeface="Osaka" charset="0"/>
              </a:rPr>
              <a:t>以色</a:t>
            </a:r>
          </a:p>
          <a:p>
            <a:pPr algn="ctr" defTabSz="914400" fontAlgn="base">
              <a:spcBef>
                <a:spcPct val="0"/>
              </a:spcBef>
              <a:spcAft>
                <a:spcPct val="0"/>
              </a:spcAft>
            </a:pPr>
            <a:r>
              <a:rPr lang="zh-CN" altLang="en-US" sz="2400" b="1" dirty="0">
                <a:solidFill>
                  <a:srgbClr val="FFFF66"/>
                </a:solidFill>
                <a:latin typeface="Arial" charset="0"/>
                <a:ea typeface="ＭＳ Ｐゴシック" charset="0"/>
                <a:cs typeface="Osaka" charset="0"/>
              </a:rPr>
              <a:t>列有</a:t>
            </a:r>
          </a:p>
          <a:p>
            <a:pPr algn="ctr" defTabSz="914400" fontAlgn="base">
              <a:spcBef>
                <a:spcPct val="0"/>
              </a:spcBef>
              <a:spcAft>
                <a:spcPct val="0"/>
              </a:spcAft>
            </a:pPr>
            <a:r>
              <a:rPr lang="zh-CN" altLang="en-US" sz="2400" b="1" dirty="0">
                <a:solidFill>
                  <a:srgbClr val="FFFF66"/>
                </a:solidFill>
                <a:latin typeface="Arial" charset="0"/>
                <a:ea typeface="ＭＳ Ｐゴシック" charset="0"/>
                <a:cs typeface="Osaka" charset="0"/>
              </a:rPr>
              <a:t>未来</a:t>
            </a:r>
          </a:p>
        </p:txBody>
      </p:sp>
      <p:sp>
        <p:nvSpPr>
          <p:cNvPr id="643078" name="Oval 6"/>
          <p:cNvSpPr>
            <a:spLocks noChangeArrowheads="1"/>
          </p:cNvSpPr>
          <p:nvPr/>
        </p:nvSpPr>
        <p:spPr bwMode="auto">
          <a:xfrm>
            <a:off x="4876800" y="2170113"/>
            <a:ext cx="3810000" cy="3657600"/>
          </a:xfrm>
          <a:prstGeom prst="ellipse">
            <a:avLst/>
          </a:prstGeom>
          <a:noFill/>
          <a:ln w="57150">
            <a:solidFill>
              <a:srgbClr val="C9C4FF"/>
            </a:solidFill>
            <a:round/>
            <a:headEnd/>
            <a:tailEnd/>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zh-CN" altLang="en-US" sz="2400">
              <a:solidFill>
                <a:srgbClr val="FFFF66"/>
              </a:solidFill>
              <a:latin typeface="Arial" charset="0"/>
              <a:ea typeface="ＭＳ Ｐゴシック" charset="0"/>
              <a:cs typeface="Osaka" charset="0"/>
            </a:endParaRPr>
          </a:p>
        </p:txBody>
      </p:sp>
      <p:sp>
        <p:nvSpPr>
          <p:cNvPr id="643079" name="Text Box 7"/>
          <p:cNvSpPr txBox="1">
            <a:spLocks noChangeArrowheads="1"/>
          </p:cNvSpPr>
          <p:nvPr/>
        </p:nvSpPr>
        <p:spPr bwMode="auto">
          <a:xfrm>
            <a:off x="5257800" y="1387475"/>
            <a:ext cx="3124200" cy="82232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fontAlgn="base">
              <a:spcBef>
                <a:spcPct val="0"/>
              </a:spcBef>
              <a:spcAft>
                <a:spcPct val="0"/>
              </a:spcAft>
            </a:pPr>
            <a:r>
              <a:rPr lang="zh-CN" altLang="en-US" sz="2400" b="1">
                <a:solidFill>
                  <a:srgbClr val="C9C4FF"/>
                </a:solidFill>
                <a:latin typeface="Arial" charset="0"/>
                <a:ea typeface="ＭＳ Ｐゴシック" charset="0"/>
                <a:cs typeface="Osaka" charset="0"/>
              </a:rPr>
              <a:t>无千禧年派</a:t>
            </a:r>
            <a:r>
              <a:rPr lang="en-US" altLang="zh-CN" sz="2400" b="1">
                <a:solidFill>
                  <a:srgbClr val="C9C4FF"/>
                </a:solidFill>
                <a:latin typeface="Arial" charset="0"/>
                <a:ea typeface="ＭＳ Ｐゴシック" charset="0"/>
                <a:cs typeface="Osaka" charset="0"/>
              </a:rPr>
              <a:t>&amp; </a:t>
            </a:r>
          </a:p>
          <a:p>
            <a:pPr algn="ctr" defTabSz="914400" fontAlgn="base">
              <a:spcBef>
                <a:spcPct val="0"/>
              </a:spcBef>
              <a:spcAft>
                <a:spcPct val="0"/>
              </a:spcAft>
            </a:pPr>
            <a:r>
              <a:rPr lang="zh-CN" altLang="en-US" sz="2400" b="1">
                <a:solidFill>
                  <a:srgbClr val="C9C4FF"/>
                </a:solidFill>
                <a:latin typeface="Arial" charset="0"/>
                <a:ea typeface="ＭＳ Ｐゴシック" charset="0"/>
                <a:cs typeface="Osaka" charset="0"/>
              </a:rPr>
              <a:t>后千禧年派</a:t>
            </a:r>
          </a:p>
        </p:txBody>
      </p:sp>
      <p:sp>
        <p:nvSpPr>
          <p:cNvPr id="643080" name="Text Box 8"/>
          <p:cNvSpPr txBox="1">
            <a:spLocks noChangeArrowheads="1"/>
          </p:cNvSpPr>
          <p:nvPr/>
        </p:nvSpPr>
        <p:spPr bwMode="auto">
          <a:xfrm>
            <a:off x="7239000" y="3613150"/>
            <a:ext cx="1314450" cy="11874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fontAlgn="base">
              <a:spcBef>
                <a:spcPct val="0"/>
              </a:spcBef>
              <a:spcAft>
                <a:spcPct val="0"/>
              </a:spcAft>
            </a:pPr>
            <a:r>
              <a:rPr lang="zh-CN" altLang="en-US" sz="2400" b="1">
                <a:solidFill>
                  <a:srgbClr val="C9C4FF"/>
                </a:solidFill>
                <a:latin typeface="Arial" charset="0"/>
                <a:ea typeface="ＭＳ Ｐゴシック" charset="0"/>
                <a:cs typeface="Osaka" charset="0"/>
              </a:rPr>
              <a:t>以色列没有</a:t>
            </a:r>
          </a:p>
          <a:p>
            <a:pPr algn="ctr" defTabSz="914400" fontAlgn="base">
              <a:spcBef>
                <a:spcPct val="0"/>
              </a:spcBef>
              <a:spcAft>
                <a:spcPct val="0"/>
              </a:spcAft>
            </a:pPr>
            <a:r>
              <a:rPr lang="zh-CN" altLang="en-US" sz="2400" b="1">
                <a:solidFill>
                  <a:srgbClr val="C9C4FF"/>
                </a:solidFill>
                <a:latin typeface="Arial" charset="0"/>
                <a:ea typeface="ＭＳ Ｐゴシック" charset="0"/>
                <a:cs typeface="Osaka" charset="0"/>
              </a:rPr>
              <a:t>未来</a:t>
            </a:r>
            <a:r>
              <a:rPr lang="en-US" altLang="zh-CN" sz="2400" b="1">
                <a:solidFill>
                  <a:srgbClr val="C9C4FF"/>
                </a:solidFill>
                <a:latin typeface="Arial" charset="0"/>
                <a:ea typeface="ＭＳ Ｐゴシック" charset="0"/>
                <a:cs typeface="Osaka" charset="0"/>
              </a:rPr>
              <a:t> </a:t>
            </a:r>
          </a:p>
        </p:txBody>
      </p:sp>
      <p:sp>
        <p:nvSpPr>
          <p:cNvPr id="643081" name="Oval 9"/>
          <p:cNvSpPr>
            <a:spLocks noChangeArrowheads="1"/>
          </p:cNvSpPr>
          <p:nvPr/>
        </p:nvSpPr>
        <p:spPr bwMode="auto">
          <a:xfrm>
            <a:off x="2686050" y="3048000"/>
            <a:ext cx="3810000" cy="3657600"/>
          </a:xfrm>
          <a:prstGeom prst="ellipse">
            <a:avLst/>
          </a:prstGeom>
          <a:noFill/>
          <a:ln w="57150">
            <a:solidFill>
              <a:srgbClr val="00FFFF"/>
            </a:solidFill>
            <a:round/>
            <a:headEnd/>
            <a:tailEnd/>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zh-CN" altLang="en-US" sz="2400">
              <a:solidFill>
                <a:srgbClr val="FFFF66"/>
              </a:solidFill>
              <a:latin typeface="Arial" charset="0"/>
              <a:ea typeface="ＭＳ Ｐゴシック" charset="0"/>
              <a:cs typeface="Osaka" charset="0"/>
            </a:endParaRPr>
          </a:p>
        </p:txBody>
      </p:sp>
      <p:sp>
        <p:nvSpPr>
          <p:cNvPr id="643082" name="Text Box 10"/>
          <p:cNvSpPr txBox="1">
            <a:spLocks noChangeArrowheads="1"/>
          </p:cNvSpPr>
          <p:nvPr/>
        </p:nvSpPr>
        <p:spPr bwMode="auto">
          <a:xfrm>
            <a:off x="5657850" y="6284168"/>
            <a:ext cx="2413000" cy="4572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fontAlgn="base">
              <a:spcBef>
                <a:spcPct val="0"/>
              </a:spcBef>
              <a:spcAft>
                <a:spcPct val="0"/>
              </a:spcAft>
            </a:pPr>
            <a:r>
              <a:rPr lang="zh-CN" altLang="en-US" sz="2400" b="1" dirty="0">
                <a:solidFill>
                  <a:srgbClr val="00FFFF"/>
                </a:solidFill>
                <a:latin typeface="Arial" charset="0"/>
                <a:ea typeface="ＭＳ Ｐゴシック" charset="0"/>
                <a:cs typeface="Osaka" charset="0"/>
              </a:rPr>
              <a:t>圣约前千禧年派</a:t>
            </a:r>
            <a:r>
              <a:rPr lang="en-US" altLang="zh-CN" sz="2400" b="1" dirty="0">
                <a:solidFill>
                  <a:srgbClr val="00FFFF"/>
                </a:solidFill>
                <a:latin typeface="Arial" charset="0"/>
                <a:ea typeface="ＭＳ Ｐゴシック" charset="0"/>
                <a:cs typeface="Osaka" charset="0"/>
              </a:rPr>
              <a:t> </a:t>
            </a:r>
          </a:p>
        </p:txBody>
      </p:sp>
      <p:sp>
        <p:nvSpPr>
          <p:cNvPr id="643083" name="Text Box 11"/>
          <p:cNvSpPr txBox="1">
            <a:spLocks noChangeArrowheads="1"/>
          </p:cNvSpPr>
          <p:nvPr/>
        </p:nvSpPr>
        <p:spPr bwMode="auto">
          <a:xfrm>
            <a:off x="4895850" y="3613150"/>
            <a:ext cx="1314450" cy="11874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fontAlgn="base">
              <a:spcBef>
                <a:spcPct val="0"/>
              </a:spcBef>
              <a:spcAft>
                <a:spcPct val="0"/>
              </a:spcAft>
            </a:pPr>
            <a:r>
              <a:rPr lang="zh-CN" altLang="en-US" sz="2400" b="1">
                <a:solidFill>
                  <a:srgbClr val="00FFFF"/>
                </a:solidFill>
                <a:latin typeface="Arial" charset="0"/>
                <a:ea typeface="ＭＳ Ｐゴシック" charset="0"/>
                <a:cs typeface="Osaka" charset="0"/>
              </a:rPr>
              <a:t>教会是新以色列人</a:t>
            </a:r>
            <a:endParaRPr lang="en-US" altLang="zh-CN" sz="2400" b="1">
              <a:solidFill>
                <a:srgbClr val="00FFFF"/>
              </a:solidFill>
              <a:latin typeface="Arial" charset="0"/>
              <a:ea typeface="ＭＳ Ｐゴシック" charset="0"/>
              <a:cs typeface="Osaka" charset="0"/>
            </a:endParaRPr>
          </a:p>
        </p:txBody>
      </p:sp>
      <p:sp>
        <p:nvSpPr>
          <p:cNvPr id="643084" name="Text Box 12"/>
          <p:cNvSpPr txBox="1">
            <a:spLocks noChangeArrowheads="1"/>
          </p:cNvSpPr>
          <p:nvPr/>
        </p:nvSpPr>
        <p:spPr bwMode="auto">
          <a:xfrm>
            <a:off x="914400" y="3657600"/>
            <a:ext cx="1543050" cy="11874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defTabSz="914400" fontAlgn="base">
              <a:spcBef>
                <a:spcPct val="0"/>
              </a:spcBef>
              <a:spcAft>
                <a:spcPct val="0"/>
              </a:spcAft>
            </a:pPr>
            <a:r>
              <a:rPr lang="zh-CN" altLang="en-US" sz="2400" b="1">
                <a:solidFill>
                  <a:srgbClr val="FFFF66"/>
                </a:solidFill>
                <a:latin typeface="Arial" charset="0"/>
                <a:ea typeface="ＭＳ Ｐゴシック" charset="0"/>
                <a:cs typeface="Osaka" charset="0"/>
              </a:rPr>
              <a:t>教会与以色列完全分开</a:t>
            </a:r>
            <a:endParaRPr lang="en-US" altLang="zh-CN" sz="2400" b="1">
              <a:solidFill>
                <a:srgbClr val="FFFF66"/>
              </a:solidFill>
              <a:latin typeface="Arial" charset="0"/>
              <a:ea typeface="ＭＳ Ｐゴシック" charset="0"/>
              <a:cs typeface="Osaka" charset="0"/>
            </a:endParaRPr>
          </a:p>
        </p:txBody>
      </p:sp>
    </p:spTree>
    <p:extLst>
      <p:ext uri="{BB962C8B-B14F-4D97-AF65-F5344CB8AC3E}">
        <p14:creationId xmlns:p14="http://schemas.microsoft.com/office/powerpoint/2010/main" val="632419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43075"/>
                                        </p:tgtEl>
                                        <p:attrNameLst>
                                          <p:attrName>style.visibility</p:attrName>
                                        </p:attrNameLst>
                                      </p:cBhvr>
                                      <p:to>
                                        <p:strVal val="visible"/>
                                      </p:to>
                                    </p:set>
                                    <p:anim calcmode="lin" valueType="num">
                                      <p:cBhvr>
                                        <p:cTn id="7" dur="1000" fill="hold"/>
                                        <p:tgtEl>
                                          <p:spTgt spid="643075"/>
                                        </p:tgtEl>
                                        <p:attrNameLst>
                                          <p:attrName>ppt_w</p:attrName>
                                        </p:attrNameLst>
                                      </p:cBhvr>
                                      <p:tavLst>
                                        <p:tav tm="0">
                                          <p:val>
                                            <p:strVal val="#ppt_w*0.70"/>
                                          </p:val>
                                        </p:tav>
                                        <p:tav tm="100000">
                                          <p:val>
                                            <p:strVal val="#ppt_w"/>
                                          </p:val>
                                        </p:tav>
                                      </p:tavLst>
                                    </p:anim>
                                    <p:anim calcmode="lin" valueType="num">
                                      <p:cBhvr>
                                        <p:cTn id="8" dur="1000" fill="hold"/>
                                        <p:tgtEl>
                                          <p:spTgt spid="643075"/>
                                        </p:tgtEl>
                                        <p:attrNameLst>
                                          <p:attrName>ppt_h</p:attrName>
                                        </p:attrNameLst>
                                      </p:cBhvr>
                                      <p:tavLst>
                                        <p:tav tm="0">
                                          <p:val>
                                            <p:strVal val="#ppt_h"/>
                                          </p:val>
                                        </p:tav>
                                        <p:tav tm="100000">
                                          <p:val>
                                            <p:strVal val="#ppt_h"/>
                                          </p:val>
                                        </p:tav>
                                      </p:tavLst>
                                    </p:anim>
                                    <p:animEffect transition="in" filter="fade">
                                      <p:cBhvr>
                                        <p:cTn id="9" dur="1000"/>
                                        <p:tgtEl>
                                          <p:spTgt spid="64307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43076"/>
                                        </p:tgtEl>
                                        <p:attrNameLst>
                                          <p:attrName>style.visibility</p:attrName>
                                        </p:attrNameLst>
                                      </p:cBhvr>
                                      <p:to>
                                        <p:strVal val="visible"/>
                                      </p:to>
                                    </p:set>
                                    <p:anim calcmode="lin" valueType="num">
                                      <p:cBhvr>
                                        <p:cTn id="12" dur="1000" fill="hold"/>
                                        <p:tgtEl>
                                          <p:spTgt spid="643076"/>
                                        </p:tgtEl>
                                        <p:attrNameLst>
                                          <p:attrName>ppt_w</p:attrName>
                                        </p:attrNameLst>
                                      </p:cBhvr>
                                      <p:tavLst>
                                        <p:tav tm="0">
                                          <p:val>
                                            <p:strVal val="#ppt_w*0.70"/>
                                          </p:val>
                                        </p:tav>
                                        <p:tav tm="100000">
                                          <p:val>
                                            <p:strVal val="#ppt_w"/>
                                          </p:val>
                                        </p:tav>
                                      </p:tavLst>
                                    </p:anim>
                                    <p:anim calcmode="lin" valueType="num">
                                      <p:cBhvr>
                                        <p:cTn id="13" dur="1000" fill="hold"/>
                                        <p:tgtEl>
                                          <p:spTgt spid="643076"/>
                                        </p:tgtEl>
                                        <p:attrNameLst>
                                          <p:attrName>ppt_h</p:attrName>
                                        </p:attrNameLst>
                                      </p:cBhvr>
                                      <p:tavLst>
                                        <p:tav tm="0">
                                          <p:val>
                                            <p:strVal val="#ppt_h"/>
                                          </p:val>
                                        </p:tav>
                                        <p:tav tm="100000">
                                          <p:val>
                                            <p:strVal val="#ppt_h"/>
                                          </p:val>
                                        </p:tav>
                                      </p:tavLst>
                                    </p:anim>
                                    <p:animEffect transition="in" filter="fade">
                                      <p:cBhvr>
                                        <p:cTn id="14" dur="1000"/>
                                        <p:tgtEl>
                                          <p:spTgt spid="643076"/>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43077"/>
                                        </p:tgtEl>
                                        <p:attrNameLst>
                                          <p:attrName>style.visibility</p:attrName>
                                        </p:attrNameLst>
                                      </p:cBhvr>
                                      <p:to>
                                        <p:strVal val="visible"/>
                                      </p:to>
                                    </p:set>
                                    <p:anim calcmode="lin" valueType="num">
                                      <p:cBhvr>
                                        <p:cTn id="17" dur="1000" fill="hold"/>
                                        <p:tgtEl>
                                          <p:spTgt spid="643077"/>
                                        </p:tgtEl>
                                        <p:attrNameLst>
                                          <p:attrName>ppt_w</p:attrName>
                                        </p:attrNameLst>
                                      </p:cBhvr>
                                      <p:tavLst>
                                        <p:tav tm="0">
                                          <p:val>
                                            <p:strVal val="#ppt_w+.3"/>
                                          </p:val>
                                        </p:tav>
                                        <p:tav tm="100000">
                                          <p:val>
                                            <p:strVal val="#ppt_w"/>
                                          </p:val>
                                        </p:tav>
                                      </p:tavLst>
                                    </p:anim>
                                    <p:anim calcmode="lin" valueType="num">
                                      <p:cBhvr>
                                        <p:cTn id="18" dur="1000" fill="hold"/>
                                        <p:tgtEl>
                                          <p:spTgt spid="643077"/>
                                        </p:tgtEl>
                                        <p:attrNameLst>
                                          <p:attrName>ppt_h</p:attrName>
                                        </p:attrNameLst>
                                      </p:cBhvr>
                                      <p:tavLst>
                                        <p:tav tm="0">
                                          <p:val>
                                            <p:strVal val="#ppt_h"/>
                                          </p:val>
                                        </p:tav>
                                        <p:tav tm="100000">
                                          <p:val>
                                            <p:strVal val="#ppt_h"/>
                                          </p:val>
                                        </p:tav>
                                      </p:tavLst>
                                    </p:anim>
                                    <p:animEffect transition="in" filter="fade">
                                      <p:cBhvr>
                                        <p:cTn id="19" dur="1000"/>
                                        <p:tgtEl>
                                          <p:spTgt spid="643077"/>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643078"/>
                                        </p:tgtEl>
                                        <p:attrNameLst>
                                          <p:attrName>style.visibility</p:attrName>
                                        </p:attrNameLst>
                                      </p:cBhvr>
                                      <p:to>
                                        <p:strVal val="visible"/>
                                      </p:to>
                                    </p:set>
                                    <p:anim calcmode="lin" valueType="num">
                                      <p:cBhvr>
                                        <p:cTn id="24" dur="1000" fill="hold"/>
                                        <p:tgtEl>
                                          <p:spTgt spid="643078"/>
                                        </p:tgtEl>
                                        <p:attrNameLst>
                                          <p:attrName>ppt_w</p:attrName>
                                        </p:attrNameLst>
                                      </p:cBhvr>
                                      <p:tavLst>
                                        <p:tav tm="0">
                                          <p:val>
                                            <p:strVal val="#ppt_w+.3"/>
                                          </p:val>
                                        </p:tav>
                                        <p:tav tm="100000">
                                          <p:val>
                                            <p:strVal val="#ppt_w"/>
                                          </p:val>
                                        </p:tav>
                                      </p:tavLst>
                                    </p:anim>
                                    <p:anim calcmode="lin" valueType="num">
                                      <p:cBhvr>
                                        <p:cTn id="25" dur="1000" fill="hold"/>
                                        <p:tgtEl>
                                          <p:spTgt spid="643078"/>
                                        </p:tgtEl>
                                        <p:attrNameLst>
                                          <p:attrName>ppt_h</p:attrName>
                                        </p:attrNameLst>
                                      </p:cBhvr>
                                      <p:tavLst>
                                        <p:tav tm="0">
                                          <p:val>
                                            <p:strVal val="#ppt_h"/>
                                          </p:val>
                                        </p:tav>
                                        <p:tav tm="100000">
                                          <p:val>
                                            <p:strVal val="#ppt_h"/>
                                          </p:val>
                                        </p:tav>
                                      </p:tavLst>
                                    </p:anim>
                                    <p:animEffect transition="in" filter="fade">
                                      <p:cBhvr>
                                        <p:cTn id="26" dur="1000"/>
                                        <p:tgtEl>
                                          <p:spTgt spid="643078"/>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643079"/>
                                        </p:tgtEl>
                                        <p:attrNameLst>
                                          <p:attrName>style.visibility</p:attrName>
                                        </p:attrNameLst>
                                      </p:cBhvr>
                                      <p:to>
                                        <p:strVal val="visible"/>
                                      </p:to>
                                    </p:set>
                                    <p:anim calcmode="lin" valueType="num">
                                      <p:cBhvr>
                                        <p:cTn id="29" dur="1000" fill="hold"/>
                                        <p:tgtEl>
                                          <p:spTgt spid="643079"/>
                                        </p:tgtEl>
                                        <p:attrNameLst>
                                          <p:attrName>ppt_w</p:attrName>
                                        </p:attrNameLst>
                                      </p:cBhvr>
                                      <p:tavLst>
                                        <p:tav tm="0">
                                          <p:val>
                                            <p:strVal val="#ppt_w+.3"/>
                                          </p:val>
                                        </p:tav>
                                        <p:tav tm="100000">
                                          <p:val>
                                            <p:strVal val="#ppt_w"/>
                                          </p:val>
                                        </p:tav>
                                      </p:tavLst>
                                    </p:anim>
                                    <p:anim calcmode="lin" valueType="num">
                                      <p:cBhvr>
                                        <p:cTn id="30" dur="1000" fill="hold"/>
                                        <p:tgtEl>
                                          <p:spTgt spid="643079"/>
                                        </p:tgtEl>
                                        <p:attrNameLst>
                                          <p:attrName>ppt_h</p:attrName>
                                        </p:attrNameLst>
                                      </p:cBhvr>
                                      <p:tavLst>
                                        <p:tav tm="0">
                                          <p:val>
                                            <p:strVal val="#ppt_h"/>
                                          </p:val>
                                        </p:tav>
                                        <p:tav tm="100000">
                                          <p:val>
                                            <p:strVal val="#ppt_h"/>
                                          </p:val>
                                        </p:tav>
                                      </p:tavLst>
                                    </p:anim>
                                    <p:animEffect transition="in" filter="fade">
                                      <p:cBhvr>
                                        <p:cTn id="31" dur="1000"/>
                                        <p:tgtEl>
                                          <p:spTgt spid="643079"/>
                                        </p:tgtEl>
                                      </p:cBhvr>
                                    </p:animEffect>
                                  </p:childTnLst>
                                </p:cTn>
                              </p:par>
                            </p:childTnLst>
                          </p:cTn>
                        </p:par>
                        <p:par>
                          <p:cTn id="32" fill="hold">
                            <p:stCondLst>
                              <p:cond delay="1000"/>
                            </p:stCondLst>
                            <p:childTnLst>
                              <p:par>
                                <p:cTn id="33" presetID="50" presetClass="entr" presetSubtype="0" decel="100000" fill="hold" grpId="0" nodeType="afterEffect">
                                  <p:stCondLst>
                                    <p:cond delay="0"/>
                                  </p:stCondLst>
                                  <p:childTnLst>
                                    <p:set>
                                      <p:cBhvr>
                                        <p:cTn id="34" dur="1" fill="hold">
                                          <p:stCondLst>
                                            <p:cond delay="0"/>
                                          </p:stCondLst>
                                        </p:cTn>
                                        <p:tgtEl>
                                          <p:spTgt spid="643080"/>
                                        </p:tgtEl>
                                        <p:attrNameLst>
                                          <p:attrName>style.visibility</p:attrName>
                                        </p:attrNameLst>
                                      </p:cBhvr>
                                      <p:to>
                                        <p:strVal val="visible"/>
                                      </p:to>
                                    </p:set>
                                    <p:anim calcmode="lin" valueType="num">
                                      <p:cBhvr>
                                        <p:cTn id="35" dur="1000" fill="hold"/>
                                        <p:tgtEl>
                                          <p:spTgt spid="643080"/>
                                        </p:tgtEl>
                                        <p:attrNameLst>
                                          <p:attrName>ppt_w</p:attrName>
                                        </p:attrNameLst>
                                      </p:cBhvr>
                                      <p:tavLst>
                                        <p:tav tm="0">
                                          <p:val>
                                            <p:strVal val="#ppt_w+.3"/>
                                          </p:val>
                                        </p:tav>
                                        <p:tav tm="100000">
                                          <p:val>
                                            <p:strVal val="#ppt_w"/>
                                          </p:val>
                                        </p:tav>
                                      </p:tavLst>
                                    </p:anim>
                                    <p:anim calcmode="lin" valueType="num">
                                      <p:cBhvr>
                                        <p:cTn id="36" dur="1000" fill="hold"/>
                                        <p:tgtEl>
                                          <p:spTgt spid="643080"/>
                                        </p:tgtEl>
                                        <p:attrNameLst>
                                          <p:attrName>ppt_h</p:attrName>
                                        </p:attrNameLst>
                                      </p:cBhvr>
                                      <p:tavLst>
                                        <p:tav tm="0">
                                          <p:val>
                                            <p:strVal val="#ppt_h"/>
                                          </p:val>
                                        </p:tav>
                                        <p:tav tm="100000">
                                          <p:val>
                                            <p:strVal val="#ppt_h"/>
                                          </p:val>
                                        </p:tav>
                                      </p:tavLst>
                                    </p:anim>
                                    <p:animEffect transition="in" filter="fade">
                                      <p:cBhvr>
                                        <p:cTn id="37" dur="1000"/>
                                        <p:tgtEl>
                                          <p:spTgt spid="643080"/>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643081"/>
                                        </p:tgtEl>
                                        <p:attrNameLst>
                                          <p:attrName>style.visibility</p:attrName>
                                        </p:attrNameLst>
                                      </p:cBhvr>
                                      <p:to>
                                        <p:strVal val="visible"/>
                                      </p:to>
                                    </p:set>
                                    <p:anim calcmode="lin" valueType="num">
                                      <p:cBhvr>
                                        <p:cTn id="42" dur="1000" fill="hold"/>
                                        <p:tgtEl>
                                          <p:spTgt spid="643081"/>
                                        </p:tgtEl>
                                        <p:attrNameLst>
                                          <p:attrName>ppt_w</p:attrName>
                                        </p:attrNameLst>
                                      </p:cBhvr>
                                      <p:tavLst>
                                        <p:tav tm="0">
                                          <p:val>
                                            <p:strVal val="#ppt_w+.3"/>
                                          </p:val>
                                        </p:tav>
                                        <p:tav tm="100000">
                                          <p:val>
                                            <p:strVal val="#ppt_w"/>
                                          </p:val>
                                        </p:tav>
                                      </p:tavLst>
                                    </p:anim>
                                    <p:anim calcmode="lin" valueType="num">
                                      <p:cBhvr>
                                        <p:cTn id="43" dur="1000" fill="hold"/>
                                        <p:tgtEl>
                                          <p:spTgt spid="643081"/>
                                        </p:tgtEl>
                                        <p:attrNameLst>
                                          <p:attrName>ppt_h</p:attrName>
                                        </p:attrNameLst>
                                      </p:cBhvr>
                                      <p:tavLst>
                                        <p:tav tm="0">
                                          <p:val>
                                            <p:strVal val="#ppt_h"/>
                                          </p:val>
                                        </p:tav>
                                        <p:tav tm="100000">
                                          <p:val>
                                            <p:strVal val="#ppt_h"/>
                                          </p:val>
                                        </p:tav>
                                      </p:tavLst>
                                    </p:anim>
                                    <p:animEffect transition="in" filter="fade">
                                      <p:cBhvr>
                                        <p:cTn id="44" dur="1000"/>
                                        <p:tgtEl>
                                          <p:spTgt spid="643081"/>
                                        </p:tgtEl>
                                      </p:cBhvr>
                                    </p:animEffect>
                                  </p:childTnLst>
                                </p:cTn>
                              </p:par>
                              <p:par>
                                <p:cTn id="45" presetID="50" presetClass="entr" presetSubtype="0" decel="100000" fill="hold" grpId="0" nodeType="withEffect">
                                  <p:stCondLst>
                                    <p:cond delay="0"/>
                                  </p:stCondLst>
                                  <p:childTnLst>
                                    <p:set>
                                      <p:cBhvr>
                                        <p:cTn id="46" dur="1" fill="hold">
                                          <p:stCondLst>
                                            <p:cond delay="0"/>
                                          </p:stCondLst>
                                        </p:cTn>
                                        <p:tgtEl>
                                          <p:spTgt spid="643082"/>
                                        </p:tgtEl>
                                        <p:attrNameLst>
                                          <p:attrName>style.visibility</p:attrName>
                                        </p:attrNameLst>
                                      </p:cBhvr>
                                      <p:to>
                                        <p:strVal val="visible"/>
                                      </p:to>
                                    </p:set>
                                    <p:anim calcmode="lin" valueType="num">
                                      <p:cBhvr>
                                        <p:cTn id="47" dur="1000" fill="hold"/>
                                        <p:tgtEl>
                                          <p:spTgt spid="643082"/>
                                        </p:tgtEl>
                                        <p:attrNameLst>
                                          <p:attrName>ppt_w</p:attrName>
                                        </p:attrNameLst>
                                      </p:cBhvr>
                                      <p:tavLst>
                                        <p:tav tm="0">
                                          <p:val>
                                            <p:strVal val="#ppt_w+.3"/>
                                          </p:val>
                                        </p:tav>
                                        <p:tav tm="100000">
                                          <p:val>
                                            <p:strVal val="#ppt_w"/>
                                          </p:val>
                                        </p:tav>
                                      </p:tavLst>
                                    </p:anim>
                                    <p:anim calcmode="lin" valueType="num">
                                      <p:cBhvr>
                                        <p:cTn id="48" dur="1000" fill="hold"/>
                                        <p:tgtEl>
                                          <p:spTgt spid="643082"/>
                                        </p:tgtEl>
                                        <p:attrNameLst>
                                          <p:attrName>ppt_h</p:attrName>
                                        </p:attrNameLst>
                                      </p:cBhvr>
                                      <p:tavLst>
                                        <p:tav tm="0">
                                          <p:val>
                                            <p:strVal val="#ppt_h"/>
                                          </p:val>
                                        </p:tav>
                                        <p:tav tm="100000">
                                          <p:val>
                                            <p:strVal val="#ppt_h"/>
                                          </p:val>
                                        </p:tav>
                                      </p:tavLst>
                                    </p:anim>
                                    <p:animEffect transition="in" filter="fade">
                                      <p:cBhvr>
                                        <p:cTn id="49" dur="1000"/>
                                        <p:tgtEl>
                                          <p:spTgt spid="643082"/>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643083"/>
                                        </p:tgtEl>
                                        <p:attrNameLst>
                                          <p:attrName>style.visibility</p:attrName>
                                        </p:attrNameLst>
                                      </p:cBhvr>
                                      <p:to>
                                        <p:strVal val="visible"/>
                                      </p:to>
                                    </p:set>
                                    <p:anim calcmode="lin" valueType="num">
                                      <p:cBhvr>
                                        <p:cTn id="54" dur="1000" fill="hold"/>
                                        <p:tgtEl>
                                          <p:spTgt spid="643083"/>
                                        </p:tgtEl>
                                        <p:attrNameLst>
                                          <p:attrName>ppt_w</p:attrName>
                                        </p:attrNameLst>
                                      </p:cBhvr>
                                      <p:tavLst>
                                        <p:tav tm="0">
                                          <p:val>
                                            <p:strVal val="#ppt_w+.3"/>
                                          </p:val>
                                        </p:tav>
                                        <p:tav tm="100000">
                                          <p:val>
                                            <p:strVal val="#ppt_w"/>
                                          </p:val>
                                        </p:tav>
                                      </p:tavLst>
                                    </p:anim>
                                    <p:anim calcmode="lin" valueType="num">
                                      <p:cBhvr>
                                        <p:cTn id="55" dur="1000" fill="hold"/>
                                        <p:tgtEl>
                                          <p:spTgt spid="643083"/>
                                        </p:tgtEl>
                                        <p:attrNameLst>
                                          <p:attrName>ppt_h</p:attrName>
                                        </p:attrNameLst>
                                      </p:cBhvr>
                                      <p:tavLst>
                                        <p:tav tm="0">
                                          <p:val>
                                            <p:strVal val="#ppt_h"/>
                                          </p:val>
                                        </p:tav>
                                        <p:tav tm="100000">
                                          <p:val>
                                            <p:strVal val="#ppt_h"/>
                                          </p:val>
                                        </p:tav>
                                      </p:tavLst>
                                    </p:anim>
                                    <p:animEffect transition="in" filter="fade">
                                      <p:cBhvr>
                                        <p:cTn id="56" dur="1000"/>
                                        <p:tgtEl>
                                          <p:spTgt spid="643083"/>
                                        </p:tgtEl>
                                      </p:cBhvr>
                                    </p:animEffect>
                                  </p:childTnLst>
                                </p:cTn>
                              </p:par>
                            </p:childTnLst>
                          </p:cTn>
                        </p:par>
                      </p:childTnLst>
                    </p:cTn>
                  </p:par>
                  <p:par>
                    <p:cTn id="57" fill="hold">
                      <p:stCondLst>
                        <p:cond delay="indefinite"/>
                      </p:stCondLst>
                      <p:childTnLst>
                        <p:par>
                          <p:cTn id="58" fill="hold">
                            <p:stCondLst>
                              <p:cond delay="0"/>
                            </p:stCondLst>
                            <p:childTnLst>
                              <p:par>
                                <p:cTn id="59" presetID="50" presetClass="entr" presetSubtype="0" decel="100000" fill="hold" grpId="0" nodeType="clickEffect">
                                  <p:stCondLst>
                                    <p:cond delay="0"/>
                                  </p:stCondLst>
                                  <p:childTnLst>
                                    <p:set>
                                      <p:cBhvr>
                                        <p:cTn id="60" dur="1" fill="hold">
                                          <p:stCondLst>
                                            <p:cond delay="0"/>
                                          </p:stCondLst>
                                        </p:cTn>
                                        <p:tgtEl>
                                          <p:spTgt spid="643084"/>
                                        </p:tgtEl>
                                        <p:attrNameLst>
                                          <p:attrName>style.visibility</p:attrName>
                                        </p:attrNameLst>
                                      </p:cBhvr>
                                      <p:to>
                                        <p:strVal val="visible"/>
                                      </p:to>
                                    </p:set>
                                    <p:anim calcmode="lin" valueType="num">
                                      <p:cBhvr>
                                        <p:cTn id="61" dur="1000" fill="hold"/>
                                        <p:tgtEl>
                                          <p:spTgt spid="643084"/>
                                        </p:tgtEl>
                                        <p:attrNameLst>
                                          <p:attrName>ppt_w</p:attrName>
                                        </p:attrNameLst>
                                      </p:cBhvr>
                                      <p:tavLst>
                                        <p:tav tm="0">
                                          <p:val>
                                            <p:strVal val="#ppt_w+.3"/>
                                          </p:val>
                                        </p:tav>
                                        <p:tav tm="100000">
                                          <p:val>
                                            <p:strVal val="#ppt_w"/>
                                          </p:val>
                                        </p:tav>
                                      </p:tavLst>
                                    </p:anim>
                                    <p:anim calcmode="lin" valueType="num">
                                      <p:cBhvr>
                                        <p:cTn id="62" dur="1000" fill="hold"/>
                                        <p:tgtEl>
                                          <p:spTgt spid="643084"/>
                                        </p:tgtEl>
                                        <p:attrNameLst>
                                          <p:attrName>ppt_h</p:attrName>
                                        </p:attrNameLst>
                                      </p:cBhvr>
                                      <p:tavLst>
                                        <p:tav tm="0">
                                          <p:val>
                                            <p:strVal val="#ppt_h"/>
                                          </p:val>
                                        </p:tav>
                                        <p:tav tm="100000">
                                          <p:val>
                                            <p:strVal val="#ppt_h"/>
                                          </p:val>
                                        </p:tav>
                                      </p:tavLst>
                                    </p:anim>
                                    <p:animEffect transition="in" filter="fade">
                                      <p:cBhvr>
                                        <p:cTn id="63" dur="1000"/>
                                        <p:tgtEl>
                                          <p:spTgt spid="64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075" grpId="0" animBg="1"/>
      <p:bldP spid="643076" grpId="0"/>
      <p:bldP spid="643077" grpId="0"/>
      <p:bldP spid="643078" grpId="0" animBg="1"/>
      <p:bldP spid="643079" grpId="0"/>
      <p:bldP spid="643080" grpId="0"/>
      <p:bldP spid="643081" grpId="0" animBg="1"/>
      <p:bldP spid="643082" grpId="0"/>
      <p:bldP spid="643083" grpId="0"/>
      <p:bldP spid="643084" grpId="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4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Medicine">
  <a:themeElements>
    <a:clrScheme name="Medicine 1">
      <a:dk1>
        <a:srgbClr val="000000"/>
      </a:dk1>
      <a:lt1>
        <a:srgbClr val="D2D2D2"/>
      </a:lt1>
      <a:dk2>
        <a:srgbClr val="000000"/>
      </a:dk2>
      <a:lt2>
        <a:srgbClr val="969696"/>
      </a:lt2>
      <a:accent1>
        <a:srgbClr val="FBDF53"/>
      </a:accent1>
      <a:accent2>
        <a:srgbClr val="FF9966"/>
      </a:accent2>
      <a:accent3>
        <a:srgbClr val="E5E5E5"/>
      </a:accent3>
      <a:accent4>
        <a:srgbClr val="000000"/>
      </a:accent4>
      <a:accent5>
        <a:srgbClr val="FDECB3"/>
      </a:accent5>
      <a:accent6>
        <a:srgbClr val="E78A5C"/>
      </a:accent6>
      <a:hlink>
        <a:srgbClr val="CC3300"/>
      </a:hlink>
      <a:folHlink>
        <a:srgbClr val="996600"/>
      </a:folHlink>
    </a:clrScheme>
    <a:fontScheme name="Medicin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edicine 1">
        <a:dk1>
          <a:srgbClr val="000000"/>
        </a:dk1>
        <a:lt1>
          <a:srgbClr val="D2D2D2"/>
        </a:lt1>
        <a:dk2>
          <a:srgbClr val="000000"/>
        </a:dk2>
        <a:lt2>
          <a:srgbClr val="969696"/>
        </a:lt2>
        <a:accent1>
          <a:srgbClr val="FBDF53"/>
        </a:accent1>
        <a:accent2>
          <a:srgbClr val="FF9966"/>
        </a:accent2>
        <a:accent3>
          <a:srgbClr val="E5E5E5"/>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dicine 2">
        <a:dk1>
          <a:srgbClr val="000000"/>
        </a:dk1>
        <a:lt1>
          <a:srgbClr val="D2D2D2"/>
        </a:lt1>
        <a:dk2>
          <a:srgbClr val="000000"/>
        </a:dk2>
        <a:lt2>
          <a:srgbClr val="808080"/>
        </a:lt2>
        <a:accent1>
          <a:srgbClr val="99CCFF"/>
        </a:accent1>
        <a:accent2>
          <a:srgbClr val="CCCCFF"/>
        </a:accent2>
        <a:accent3>
          <a:srgbClr val="E5E5E5"/>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dicine 3">
        <a:dk1>
          <a:srgbClr val="000000"/>
        </a:dk1>
        <a:lt1>
          <a:srgbClr val="D2D2D2"/>
        </a:lt1>
        <a:dk2>
          <a:srgbClr val="000000"/>
        </a:dk2>
        <a:lt2>
          <a:srgbClr val="969696"/>
        </a:lt2>
        <a:accent1>
          <a:srgbClr val="FFFFFF"/>
        </a:accent1>
        <a:accent2>
          <a:srgbClr val="8DC6FF"/>
        </a:accent2>
        <a:accent3>
          <a:srgbClr val="E5E5E5"/>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dicine 4">
        <a:dk1>
          <a:srgbClr val="000000"/>
        </a:dk1>
        <a:lt1>
          <a:srgbClr val="D2D2D2"/>
        </a:lt1>
        <a:dk2>
          <a:srgbClr val="000000"/>
        </a:dk2>
        <a:lt2>
          <a:srgbClr val="777777"/>
        </a:lt2>
        <a:accent1>
          <a:srgbClr val="909082"/>
        </a:accent1>
        <a:accent2>
          <a:srgbClr val="809EA8"/>
        </a:accent2>
        <a:accent3>
          <a:srgbClr val="E5E5E5"/>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ＭＳ Ｐゴシック"/>
        <a:cs typeface=""/>
      </a:majorFont>
      <a:minorFont>
        <a:latin typeface="Arial Black"/>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Full Moon">
  <a:themeElements>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Full Moon">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lnDef>
  </a:objectDefaults>
  <a:extraClrSchemeLst>
    <a:extraClrScheme>
      <a:clrScheme name="Full Moon 1">
        <a:dk1>
          <a:srgbClr val="808080"/>
        </a:dk1>
        <a:lt1>
          <a:srgbClr val="FFFFFF"/>
        </a:lt1>
        <a:dk2>
          <a:srgbClr val="070707"/>
        </a:dk2>
        <a:lt2>
          <a:srgbClr val="FFFFFF"/>
        </a:lt2>
        <a:accent1>
          <a:srgbClr val="78A1CA"/>
        </a:accent1>
        <a:accent2>
          <a:srgbClr val="B2B1E0"/>
        </a:accent2>
        <a:accent3>
          <a:srgbClr val="AAAAAA"/>
        </a:accent3>
        <a:accent4>
          <a:srgbClr val="DADADA"/>
        </a:accent4>
        <a:accent5>
          <a:srgbClr val="BECDE1"/>
        </a:accent5>
        <a:accent6>
          <a:srgbClr val="A1A0CB"/>
        </a:accent6>
        <a:hlink>
          <a:srgbClr val="3333CC"/>
        </a:hlink>
        <a:folHlink>
          <a:srgbClr val="AF67FF"/>
        </a:folHlink>
      </a:clrScheme>
      <a:clrMap bg1="dk2" tx1="lt1" bg2="dk1" tx2="lt2" accent1="accent1" accent2="accent2" accent3="accent3" accent4="accent4" accent5="accent5" accent6="accent6" hlink="hlink" folHlink="folHlink"/>
    </a:extraClrScheme>
    <a:extraClrScheme>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Snowflakes">
  <a:themeElements>
    <a:clrScheme name="Snowflakes 1">
      <a:dk1>
        <a:srgbClr val="000000"/>
      </a:dk1>
      <a:lt1>
        <a:srgbClr val="A7AAC6"/>
      </a:lt1>
      <a:dk2>
        <a:srgbClr val="FFFFFF"/>
      </a:dk2>
      <a:lt2>
        <a:srgbClr val="333333"/>
      </a:lt2>
      <a:accent1>
        <a:srgbClr val="1513CE"/>
      </a:accent1>
      <a:accent2>
        <a:srgbClr val="7195EF"/>
      </a:accent2>
      <a:accent3>
        <a:srgbClr val="D0D2DF"/>
      </a:accent3>
      <a:accent4>
        <a:srgbClr val="000000"/>
      </a:accent4>
      <a:accent5>
        <a:srgbClr val="AAAAE3"/>
      </a:accent5>
      <a:accent6>
        <a:srgbClr val="6687D9"/>
      </a:accent6>
      <a:hlink>
        <a:srgbClr val="6874C0"/>
      </a:hlink>
      <a:folHlink>
        <a:srgbClr val="DD98FF"/>
      </a:folHlink>
    </a:clrScheme>
    <a:fontScheme name="Snowflakes">
      <a:majorFont>
        <a:latin typeface="Century Gothic"/>
        <a:ea typeface="MS Pゴシック"/>
        <a:cs typeface="MS Pゴシック"/>
      </a:majorFont>
      <a:minorFont>
        <a:latin typeface="Century Gothic"/>
        <a:ea typeface="MS Pゴシック"/>
        <a:cs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lnDef>
  </a:objectDefaults>
  <a:extraClrSchemeLst>
    <a:extraClrScheme>
      <a:clrScheme name="Snowflakes 1">
        <a:dk1>
          <a:srgbClr val="000000"/>
        </a:dk1>
        <a:lt1>
          <a:srgbClr val="A7AAC6"/>
        </a:lt1>
        <a:dk2>
          <a:srgbClr val="FFFFFF"/>
        </a:dk2>
        <a:lt2>
          <a:srgbClr val="333333"/>
        </a:lt2>
        <a:accent1>
          <a:srgbClr val="1513CE"/>
        </a:accent1>
        <a:accent2>
          <a:srgbClr val="7195EF"/>
        </a:accent2>
        <a:accent3>
          <a:srgbClr val="D0D2DF"/>
        </a:accent3>
        <a:accent4>
          <a:srgbClr val="000000"/>
        </a:accent4>
        <a:accent5>
          <a:srgbClr val="AAAAE3"/>
        </a:accent5>
        <a:accent6>
          <a:srgbClr val="6687D9"/>
        </a:accent6>
        <a:hlink>
          <a:srgbClr val="6874C0"/>
        </a:hlink>
        <a:folHlink>
          <a:srgbClr val="DD98FF"/>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7.xml><?xml version="1.0" encoding="utf-8"?>
<a:theme xmlns:a="http://schemas.openxmlformats.org/drawingml/2006/main" name="9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Medicine">
  <a:themeElements>
    <a:clrScheme name="Medicine 1">
      <a:dk1>
        <a:srgbClr val="000000"/>
      </a:dk1>
      <a:lt1>
        <a:srgbClr val="D2D2D2"/>
      </a:lt1>
      <a:dk2>
        <a:srgbClr val="000000"/>
      </a:dk2>
      <a:lt2>
        <a:srgbClr val="969696"/>
      </a:lt2>
      <a:accent1>
        <a:srgbClr val="FBDF53"/>
      </a:accent1>
      <a:accent2>
        <a:srgbClr val="FF9966"/>
      </a:accent2>
      <a:accent3>
        <a:srgbClr val="E5E5E5"/>
      </a:accent3>
      <a:accent4>
        <a:srgbClr val="000000"/>
      </a:accent4>
      <a:accent5>
        <a:srgbClr val="FDECB3"/>
      </a:accent5>
      <a:accent6>
        <a:srgbClr val="E78A5C"/>
      </a:accent6>
      <a:hlink>
        <a:srgbClr val="CC3300"/>
      </a:hlink>
      <a:folHlink>
        <a:srgbClr val="996600"/>
      </a:folHlink>
    </a:clrScheme>
    <a:fontScheme name="Medicin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edicine 1">
        <a:dk1>
          <a:srgbClr val="000000"/>
        </a:dk1>
        <a:lt1>
          <a:srgbClr val="D2D2D2"/>
        </a:lt1>
        <a:dk2>
          <a:srgbClr val="000000"/>
        </a:dk2>
        <a:lt2>
          <a:srgbClr val="969696"/>
        </a:lt2>
        <a:accent1>
          <a:srgbClr val="FBDF53"/>
        </a:accent1>
        <a:accent2>
          <a:srgbClr val="FF9966"/>
        </a:accent2>
        <a:accent3>
          <a:srgbClr val="E5E5E5"/>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dicine 2">
        <a:dk1>
          <a:srgbClr val="000000"/>
        </a:dk1>
        <a:lt1>
          <a:srgbClr val="D2D2D2"/>
        </a:lt1>
        <a:dk2>
          <a:srgbClr val="000000"/>
        </a:dk2>
        <a:lt2>
          <a:srgbClr val="808080"/>
        </a:lt2>
        <a:accent1>
          <a:srgbClr val="99CCFF"/>
        </a:accent1>
        <a:accent2>
          <a:srgbClr val="CCCCFF"/>
        </a:accent2>
        <a:accent3>
          <a:srgbClr val="E5E5E5"/>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dicine 3">
        <a:dk1>
          <a:srgbClr val="000000"/>
        </a:dk1>
        <a:lt1>
          <a:srgbClr val="D2D2D2"/>
        </a:lt1>
        <a:dk2>
          <a:srgbClr val="000000"/>
        </a:dk2>
        <a:lt2>
          <a:srgbClr val="969696"/>
        </a:lt2>
        <a:accent1>
          <a:srgbClr val="FFFFFF"/>
        </a:accent1>
        <a:accent2>
          <a:srgbClr val="8DC6FF"/>
        </a:accent2>
        <a:accent3>
          <a:srgbClr val="E5E5E5"/>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dicine 4">
        <a:dk1>
          <a:srgbClr val="000000"/>
        </a:dk1>
        <a:lt1>
          <a:srgbClr val="D2D2D2"/>
        </a:lt1>
        <a:dk2>
          <a:srgbClr val="000000"/>
        </a:dk2>
        <a:lt2>
          <a:srgbClr val="777777"/>
        </a:lt2>
        <a:accent1>
          <a:srgbClr val="909082"/>
        </a:accent1>
        <a:accent2>
          <a:srgbClr val="809EA8"/>
        </a:accent2>
        <a:accent3>
          <a:srgbClr val="E5E5E5"/>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262</TotalTime>
  <Words>1249</Words>
  <Application>Microsoft Macintosh PowerPoint</Application>
  <PresentationFormat>On-screen Show (4:3)</PresentationFormat>
  <Paragraphs>302</Paragraphs>
  <Slides>36</Slides>
  <Notes>27</Notes>
  <HiddenSlides>0</HiddenSlides>
  <MMClips>0</MMClips>
  <ScaleCrop>false</ScaleCrop>
  <HeadingPairs>
    <vt:vector size="4" baseType="variant">
      <vt:variant>
        <vt:lpstr>Theme</vt:lpstr>
      </vt:variant>
      <vt:variant>
        <vt:i4>17</vt:i4>
      </vt:variant>
      <vt:variant>
        <vt:lpstr>Slide Titles</vt:lpstr>
      </vt:variant>
      <vt:variant>
        <vt:i4>36</vt:i4>
      </vt:variant>
    </vt:vector>
  </HeadingPairs>
  <TitlesOfParts>
    <vt:vector size="53" baseType="lpstr">
      <vt:lpstr>46_Blank Presentation</vt:lpstr>
      <vt:lpstr>10_Office Theme</vt:lpstr>
      <vt:lpstr>Paper</vt:lpstr>
      <vt:lpstr>6_Blank Presentation</vt:lpstr>
      <vt:lpstr>2_Blank Presentation</vt:lpstr>
      <vt:lpstr>1_Paper</vt:lpstr>
      <vt:lpstr>90_Blank Presentation</vt:lpstr>
      <vt:lpstr>1_Medicine</vt:lpstr>
      <vt:lpstr>10_Blank Presentation</vt:lpstr>
      <vt:lpstr>Medicine</vt:lpstr>
      <vt:lpstr>24_Blank Presentation</vt:lpstr>
      <vt:lpstr>11_Office Theme</vt:lpstr>
      <vt:lpstr>11_Blank Presentation</vt:lpstr>
      <vt:lpstr>1_Full Moon</vt:lpstr>
      <vt:lpstr>32_Blank Presentation</vt:lpstr>
      <vt:lpstr>23_Default Design</vt:lpstr>
      <vt:lpstr>1_Snowflakes</vt:lpstr>
      <vt:lpstr>以色列民族有未来吗?</vt:lpstr>
      <vt:lpstr>以色列与教会之间的区别</vt:lpstr>
      <vt:lpstr>不连续性</vt:lpstr>
      <vt:lpstr>不连续性</vt:lpstr>
      <vt:lpstr>不连续性</vt:lpstr>
      <vt:lpstr>连续性</vt:lpstr>
      <vt:lpstr>连续性</vt:lpstr>
      <vt:lpstr>连续性</vt:lpstr>
      <vt:lpstr>对于相信的以色列民族有未来吗?</vt:lpstr>
      <vt:lpstr>前千禧年观</vt:lpstr>
      <vt:lpstr>无千禧年观</vt:lpstr>
      <vt:lpstr>后千禧年观</vt:lpstr>
      <vt:lpstr>以赛亚书 11:6-9</vt:lpstr>
      <vt:lpstr>狮子都被驯服!</vt:lpstr>
      <vt:lpstr>罗马书8:19-21</vt:lpstr>
      <vt:lpstr>为什么我是千禧年前的?</vt:lpstr>
      <vt:lpstr>令人难以置信的长寿命!</vt:lpstr>
      <vt:lpstr>令人难以置信的长寿命!</vt:lpstr>
      <vt:lpstr>复活的身体</vt:lpstr>
      <vt:lpstr>PowerPoint Presentation</vt:lpstr>
      <vt:lpstr>基督将赢得这场最后的战役</vt:lpstr>
      <vt:lpstr>“我又看见一个白色的大宝座 …”  (20:11)</vt:lpstr>
      <vt:lpstr>这书 (20:12)</vt:lpstr>
      <vt:lpstr>终审判决</vt:lpstr>
      <vt:lpstr>然而，圣经预言七更未来的判断...</vt:lpstr>
      <vt:lpstr>复活和判断</vt:lpstr>
      <vt:lpstr>基督的审判台前</vt:lpstr>
      <vt:lpstr>基督的第二次来临</vt:lpstr>
      <vt:lpstr>“从嘴里拿出来一把锋利的剑与打击的国家” （启示录19:15 A）</vt:lpstr>
      <vt:lpstr>旧约圣徒的判决</vt:lpstr>
      <vt:lpstr>判断的苦难圣徒</vt:lpstr>
      <vt:lpstr>以色列民族的判决</vt:lpstr>
      <vt:lpstr>判断生活外邦人</vt:lpstr>
      <vt:lpstr>判断生活外邦人</vt:lpstr>
      <vt:lpstr>PowerPoint Presentation</vt:lpstr>
      <vt:lpstr>圣经学习链接地址 biblestudydownloads.com</vt:lpstr>
    </vt:vector>
  </TitlesOfParts>
  <Company>Singapore Bible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There a Future for National Israel?</dc:title>
  <dc:creator>Dr Rick Griffith</dc:creator>
  <cp:lastModifiedBy>Rick Griffith</cp:lastModifiedBy>
  <cp:revision>13</cp:revision>
  <dcterms:created xsi:type="dcterms:W3CDTF">2013-03-10T09:51:41Z</dcterms:created>
  <dcterms:modified xsi:type="dcterms:W3CDTF">2015-07-02T08:42:48Z</dcterms:modified>
</cp:coreProperties>
</file>