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9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0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1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2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5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7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09" r:id="rId4"/>
    <p:sldMasterId id="2147483720" r:id="rId5"/>
    <p:sldMasterId id="2147483746" r:id="rId6"/>
    <p:sldMasterId id="2147483770" r:id="rId7"/>
    <p:sldMasterId id="2147483773" r:id="rId8"/>
    <p:sldMasterId id="2147483787" r:id="rId9"/>
    <p:sldMasterId id="2147483841" r:id="rId10"/>
    <p:sldMasterId id="2147483853" r:id="rId11"/>
    <p:sldMasterId id="2147483876" r:id="rId12"/>
    <p:sldMasterId id="2147483957" r:id="rId13"/>
    <p:sldMasterId id="2147483969" r:id="rId14"/>
    <p:sldMasterId id="2147483982" r:id="rId15"/>
    <p:sldMasterId id="2147483988" r:id="rId16"/>
    <p:sldMasterId id="2147484001" r:id="rId17"/>
    <p:sldMasterId id="2147484007" r:id="rId18"/>
    <p:sldMasterId id="2147484019" r:id="rId19"/>
    <p:sldMasterId id="2147484032" r:id="rId20"/>
    <p:sldMasterId id="2147484045" r:id="rId21"/>
    <p:sldMasterId id="2147484057" r:id="rId22"/>
    <p:sldMasterId id="2147484069" r:id="rId23"/>
    <p:sldMasterId id="2147484084" r:id="rId24"/>
    <p:sldMasterId id="2147484096" r:id="rId25"/>
    <p:sldMasterId id="2147484112" r:id="rId26"/>
    <p:sldMasterId id="2147484125" r:id="rId27"/>
    <p:sldMasterId id="2147485839" r:id="rId28"/>
  </p:sldMasterIdLst>
  <p:notesMasterIdLst>
    <p:notesMasterId r:id="rId102"/>
  </p:notesMasterIdLst>
  <p:sldIdLst>
    <p:sldId id="289" r:id="rId29"/>
    <p:sldId id="327" r:id="rId30"/>
    <p:sldId id="329" r:id="rId31"/>
    <p:sldId id="330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291" r:id="rId58"/>
    <p:sldId id="364" r:id="rId59"/>
    <p:sldId id="366" r:id="rId60"/>
    <p:sldId id="367" r:id="rId61"/>
    <p:sldId id="365" r:id="rId62"/>
    <p:sldId id="368" r:id="rId63"/>
    <p:sldId id="297" r:id="rId64"/>
    <p:sldId id="298" r:id="rId65"/>
    <p:sldId id="376" r:id="rId66"/>
    <p:sldId id="257" r:id="rId67"/>
    <p:sldId id="363" r:id="rId68"/>
    <p:sldId id="357" r:id="rId69"/>
    <p:sldId id="358" r:id="rId70"/>
    <p:sldId id="359" r:id="rId71"/>
    <p:sldId id="360" r:id="rId72"/>
    <p:sldId id="263" r:id="rId73"/>
    <p:sldId id="361" r:id="rId74"/>
    <p:sldId id="265" r:id="rId75"/>
    <p:sldId id="375" r:id="rId76"/>
    <p:sldId id="267" r:id="rId77"/>
    <p:sldId id="380" r:id="rId78"/>
    <p:sldId id="381" r:id="rId79"/>
    <p:sldId id="270" r:id="rId80"/>
    <p:sldId id="271" r:id="rId81"/>
    <p:sldId id="377" r:id="rId82"/>
    <p:sldId id="273" r:id="rId83"/>
    <p:sldId id="331" r:id="rId84"/>
    <p:sldId id="274" r:id="rId85"/>
    <p:sldId id="275" r:id="rId86"/>
    <p:sldId id="276" r:id="rId87"/>
    <p:sldId id="277" r:id="rId88"/>
    <p:sldId id="278" r:id="rId89"/>
    <p:sldId id="279" r:id="rId90"/>
    <p:sldId id="280" r:id="rId91"/>
    <p:sldId id="378" r:id="rId92"/>
    <p:sldId id="379" r:id="rId93"/>
    <p:sldId id="283" r:id="rId94"/>
    <p:sldId id="362" r:id="rId95"/>
    <p:sldId id="370" r:id="rId96"/>
    <p:sldId id="374" r:id="rId97"/>
    <p:sldId id="287" r:id="rId98"/>
    <p:sldId id="369" r:id="rId99"/>
    <p:sldId id="384" r:id="rId100"/>
    <p:sldId id="383" r:id="rId101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73.xml"/><Relationship Id="rId102" Type="http://schemas.openxmlformats.org/officeDocument/2006/relationships/notesMaster" Target="notesMasters/notes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<Relationship Id="rId35" Type="http://schemas.openxmlformats.org/officeDocument/2006/relationships/slide" Target="slides/slide7.xml"/><Relationship Id="rId36" Type="http://schemas.openxmlformats.org/officeDocument/2006/relationships/slide" Target="slides/slide8.xml"/><Relationship Id="rId37" Type="http://schemas.openxmlformats.org/officeDocument/2006/relationships/slide" Target="slides/slide9.xml"/><Relationship Id="rId38" Type="http://schemas.openxmlformats.org/officeDocument/2006/relationships/slide" Target="slides/slide10.xml"/><Relationship Id="rId39" Type="http://schemas.openxmlformats.org/officeDocument/2006/relationships/slide" Target="slides/slide11.xml"/><Relationship Id="rId50" Type="http://schemas.openxmlformats.org/officeDocument/2006/relationships/slide" Target="slides/slide22.xml"/><Relationship Id="rId51" Type="http://schemas.openxmlformats.org/officeDocument/2006/relationships/slide" Target="slides/slide23.xml"/><Relationship Id="rId52" Type="http://schemas.openxmlformats.org/officeDocument/2006/relationships/slide" Target="slides/slide24.xml"/><Relationship Id="rId53" Type="http://schemas.openxmlformats.org/officeDocument/2006/relationships/slide" Target="slides/slide25.xml"/><Relationship Id="rId54" Type="http://schemas.openxmlformats.org/officeDocument/2006/relationships/slide" Target="slides/slide26.xml"/><Relationship Id="rId55" Type="http://schemas.openxmlformats.org/officeDocument/2006/relationships/slide" Target="slides/slide27.xml"/><Relationship Id="rId56" Type="http://schemas.openxmlformats.org/officeDocument/2006/relationships/slide" Target="slides/slide28.xml"/><Relationship Id="rId57" Type="http://schemas.openxmlformats.org/officeDocument/2006/relationships/slide" Target="slides/slide29.xml"/><Relationship Id="rId58" Type="http://schemas.openxmlformats.org/officeDocument/2006/relationships/slide" Target="slides/slide30.xml"/><Relationship Id="rId59" Type="http://schemas.openxmlformats.org/officeDocument/2006/relationships/slide" Target="slides/slide31.xml"/><Relationship Id="rId70" Type="http://schemas.openxmlformats.org/officeDocument/2006/relationships/slide" Target="slides/slide42.xml"/><Relationship Id="rId71" Type="http://schemas.openxmlformats.org/officeDocument/2006/relationships/slide" Target="slides/slide43.xml"/><Relationship Id="rId72" Type="http://schemas.openxmlformats.org/officeDocument/2006/relationships/slide" Target="slides/slide44.xml"/><Relationship Id="rId73" Type="http://schemas.openxmlformats.org/officeDocument/2006/relationships/slide" Target="slides/slide45.xml"/><Relationship Id="rId74" Type="http://schemas.openxmlformats.org/officeDocument/2006/relationships/slide" Target="slides/slide46.xml"/><Relationship Id="rId75" Type="http://schemas.openxmlformats.org/officeDocument/2006/relationships/slide" Target="slides/slide47.xml"/><Relationship Id="rId76" Type="http://schemas.openxmlformats.org/officeDocument/2006/relationships/slide" Target="slides/slide48.xml"/><Relationship Id="rId77" Type="http://schemas.openxmlformats.org/officeDocument/2006/relationships/slide" Target="slides/slide49.xml"/><Relationship Id="rId78" Type="http://schemas.openxmlformats.org/officeDocument/2006/relationships/slide" Target="slides/slide50.xml"/><Relationship Id="rId79" Type="http://schemas.openxmlformats.org/officeDocument/2006/relationships/slide" Target="slides/slide51.xml"/><Relationship Id="rId90" Type="http://schemas.openxmlformats.org/officeDocument/2006/relationships/slide" Target="slides/slide62.xml"/><Relationship Id="rId91" Type="http://schemas.openxmlformats.org/officeDocument/2006/relationships/slide" Target="slides/slide63.xml"/><Relationship Id="rId92" Type="http://schemas.openxmlformats.org/officeDocument/2006/relationships/slide" Target="slides/slide64.xml"/><Relationship Id="rId93" Type="http://schemas.openxmlformats.org/officeDocument/2006/relationships/slide" Target="slides/slide65.xml"/><Relationship Id="rId94" Type="http://schemas.openxmlformats.org/officeDocument/2006/relationships/slide" Target="slides/slide66.xml"/><Relationship Id="rId95" Type="http://schemas.openxmlformats.org/officeDocument/2006/relationships/slide" Target="slides/slide67.xml"/><Relationship Id="rId96" Type="http://schemas.openxmlformats.org/officeDocument/2006/relationships/slide" Target="slides/slide68.xml"/><Relationship Id="rId97" Type="http://schemas.openxmlformats.org/officeDocument/2006/relationships/slide" Target="slides/slide69.xml"/><Relationship Id="rId98" Type="http://schemas.openxmlformats.org/officeDocument/2006/relationships/slide" Target="slides/slide70.xml"/><Relationship Id="rId99" Type="http://schemas.openxmlformats.org/officeDocument/2006/relationships/slide" Target="slides/slide7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" Target="slides/slide1.xml"/><Relationship Id="rId40" Type="http://schemas.openxmlformats.org/officeDocument/2006/relationships/slide" Target="slides/slide12.xml"/><Relationship Id="rId41" Type="http://schemas.openxmlformats.org/officeDocument/2006/relationships/slide" Target="slides/slide13.xml"/><Relationship Id="rId42" Type="http://schemas.openxmlformats.org/officeDocument/2006/relationships/slide" Target="slides/slide14.xml"/><Relationship Id="rId43" Type="http://schemas.openxmlformats.org/officeDocument/2006/relationships/slide" Target="slides/slide15.xml"/><Relationship Id="rId44" Type="http://schemas.openxmlformats.org/officeDocument/2006/relationships/slide" Target="slides/slide16.xml"/><Relationship Id="rId45" Type="http://schemas.openxmlformats.org/officeDocument/2006/relationships/slide" Target="slides/slide17.xml"/><Relationship Id="rId46" Type="http://schemas.openxmlformats.org/officeDocument/2006/relationships/slide" Target="slides/slide18.xml"/><Relationship Id="rId47" Type="http://schemas.openxmlformats.org/officeDocument/2006/relationships/slide" Target="slides/slide19.xml"/><Relationship Id="rId48" Type="http://schemas.openxmlformats.org/officeDocument/2006/relationships/slide" Target="slides/slide20.xml"/><Relationship Id="rId49" Type="http://schemas.openxmlformats.org/officeDocument/2006/relationships/slide" Target="slides/slide21.xml"/><Relationship Id="rId60" Type="http://schemas.openxmlformats.org/officeDocument/2006/relationships/slide" Target="slides/slide32.xml"/><Relationship Id="rId61" Type="http://schemas.openxmlformats.org/officeDocument/2006/relationships/slide" Target="slides/slide33.xml"/><Relationship Id="rId62" Type="http://schemas.openxmlformats.org/officeDocument/2006/relationships/slide" Target="slides/slide34.xml"/><Relationship Id="rId63" Type="http://schemas.openxmlformats.org/officeDocument/2006/relationships/slide" Target="slides/slide35.xml"/><Relationship Id="rId64" Type="http://schemas.openxmlformats.org/officeDocument/2006/relationships/slide" Target="slides/slide36.xml"/><Relationship Id="rId65" Type="http://schemas.openxmlformats.org/officeDocument/2006/relationships/slide" Target="slides/slide37.xml"/><Relationship Id="rId66" Type="http://schemas.openxmlformats.org/officeDocument/2006/relationships/slide" Target="slides/slide38.xml"/><Relationship Id="rId67" Type="http://schemas.openxmlformats.org/officeDocument/2006/relationships/slide" Target="slides/slide39.xml"/><Relationship Id="rId68" Type="http://schemas.openxmlformats.org/officeDocument/2006/relationships/slide" Target="slides/slide40.xml"/><Relationship Id="rId69" Type="http://schemas.openxmlformats.org/officeDocument/2006/relationships/slide" Target="slides/slide41.xml"/><Relationship Id="rId100" Type="http://schemas.openxmlformats.org/officeDocument/2006/relationships/slide" Target="slides/slide72.xml"/><Relationship Id="rId80" Type="http://schemas.openxmlformats.org/officeDocument/2006/relationships/slide" Target="slides/slide52.xml"/><Relationship Id="rId81" Type="http://schemas.openxmlformats.org/officeDocument/2006/relationships/slide" Target="slides/slide53.xml"/><Relationship Id="rId82" Type="http://schemas.openxmlformats.org/officeDocument/2006/relationships/slide" Target="slides/slide54.xml"/><Relationship Id="rId83" Type="http://schemas.openxmlformats.org/officeDocument/2006/relationships/slide" Target="slides/slide55.xml"/><Relationship Id="rId84" Type="http://schemas.openxmlformats.org/officeDocument/2006/relationships/slide" Target="slides/slide56.xml"/><Relationship Id="rId85" Type="http://schemas.openxmlformats.org/officeDocument/2006/relationships/slide" Target="slides/slide57.xml"/><Relationship Id="rId86" Type="http://schemas.openxmlformats.org/officeDocument/2006/relationships/slide" Target="slides/slide58.xml"/><Relationship Id="rId87" Type="http://schemas.openxmlformats.org/officeDocument/2006/relationships/slide" Target="slides/slide59.xml"/><Relationship Id="rId88" Type="http://schemas.openxmlformats.org/officeDocument/2006/relationships/slide" Target="slides/slide60.xml"/><Relationship Id="rId89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9A20822-FA35-1E42-89A7-9DC555F9CD96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A3763A7-5501-0F42-A095-07CAFE95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AAD0A1-3974-FF4C-BA39-8DCD155BA2DD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B5F801-E888-5E46-8935-F81AAF2B3D3D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D8DAC-F811-A248-A97C-B39AC61EEF39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369677-B953-E646-8182-76A5D9EE4DEC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20EEA4-1821-8442-826B-49FC8539821D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ED8DE-EF59-3946-A02E-22611D2AF71F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37F466-43F9-4E45-91C6-CC24A6985FD2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55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9DD06-F313-024B-BA2C-AEB8716621D5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57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6E9833-F55D-7446-A3E6-D271A2EAB0EF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59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583847-7017-D24E-8DB0-06ADF8BEBC16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248CF-FEAC-F746-97EB-D4E779EA88FF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AE6B8C-7DAA-9C4C-BDB2-AB59A18EC9BE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26F487-EA3B-6843-82A5-26A1D688CAED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E90E0F-320E-B440-B31E-BE39BDDCB08C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BBAF40-7480-AE41-BBA0-9B12932F3339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4DB7C6-646F-7B4D-94EA-E66C14BC9EAB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630695-BB1E-384D-8125-4F081AD36050}" type="slidenum">
              <a:rPr lang="en-US" altLang="zh-CN" sz="1200">
                <a:solidFill>
                  <a:srgbClr val="000000"/>
                </a:solidFill>
                <a:ea typeface="SimSun" charset="0"/>
                <a:cs typeface="SimSun" charset="0"/>
              </a:rPr>
              <a:pPr eaLnBrk="1" hangingPunct="1"/>
              <a:t>27</a:t>
            </a:fld>
            <a:endParaRPr lang="en-US" altLang="zh-CN" sz="12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7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65D7D-AF11-B645-90BE-3D68D5C82064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31F1D7-E8FF-8248-AAC6-C163113B8F0F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CF9E66-78B9-9844-B38C-3B1C5991EF24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1E61B3-ED9A-8644-AE2C-A2DE576FDBD4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E3A34-84DD-DC44-9C30-AAB1DFA1C19B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0FC2E5-36A3-CE47-BDDA-AA5CF04E8CA9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7D95A5-5B07-D942-A88E-EC3B6CB2F7C0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3C96D-D41E-D34A-BE18-3BAF53CDA841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E55977-5070-F940-BCC5-6A863C7852D0}" type="slidenum">
              <a:rPr lang="zh-TW" altLang="en-US" sz="1200" b="1">
                <a:latin typeface="Times New Roman" charset="0"/>
                <a:ea typeface="新細明體" charset="0"/>
                <a:cs typeface="新細明體" charset="0"/>
              </a:rPr>
              <a:pPr eaLnBrk="1" hangingPunct="1"/>
              <a:t>38</a:t>
            </a:fld>
            <a:endParaRPr lang="en-US" altLang="zh-TW" sz="1200" b="1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Times New Roman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405660-F2F2-6347-AE7A-3E3006FC9A75}" type="slidenum">
              <a:rPr 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6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link is http://www.youtube.com/watch?v=nPgZ2Mq1Ugw</a:t>
            </a:r>
          </a:p>
        </p:txBody>
      </p:sp>
      <p:sp>
        <p:nvSpPr>
          <p:cNvPr id="406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D94DD6-DCAC-4444-8E7E-539E707A042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1FE386-687A-2C48-9201-F69AC2045C87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1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3D8E1B-6716-0540-82DD-E47C6308FEBC}" type="slidenum">
              <a:rPr lang="en-US" sz="1200">
                <a:solidFill>
                  <a:srgbClr val="000000"/>
                </a:solidFill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E1DA2-38DB-104F-B466-F2F96554C08F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350B8B-F39D-C442-B7A2-71D4CAE0C1B2}" type="slidenum">
              <a:rPr lang="en-US" altLang="zh-CN" sz="1200">
                <a:latin typeface="Calibri" charset="0"/>
              </a:rPr>
              <a:pPr eaLnBrk="1" hangingPunct="1"/>
              <a:t>50</a:t>
            </a:fld>
            <a:endParaRPr lang="en-US" altLang="zh-CN" sz="1200">
              <a:latin typeface="Calibri" charset="0"/>
            </a:endParaRPr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2D08B5-927C-E841-8E94-9CC367B5B4C9}" type="slidenum">
              <a:rPr lang="en-US" altLang="zh-CN" sz="1200">
                <a:latin typeface="Calibri" charset="0"/>
              </a:rPr>
              <a:pPr eaLnBrk="1" hangingPunct="1"/>
              <a:t>51</a:t>
            </a:fld>
            <a:endParaRPr lang="en-US" altLang="zh-CN" sz="1200">
              <a:latin typeface="Calibri" charset="0"/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96AC6D-0CFE-7F4D-8275-8FFC543CCA9A}" type="slidenum">
              <a:rPr lang="en-US" sz="1200">
                <a:solidFill>
                  <a:srgbClr val="000000"/>
                </a:solidFill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7A3292-AD48-5E4B-93BD-6F09E858D37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EAC72B-E71C-1F4E-A939-0DE5987087D0}" type="slidenum">
              <a:rPr lang="en-US" sz="1200">
                <a:solidFill>
                  <a:srgbClr val="000000"/>
                </a:solidFill>
              </a:rPr>
              <a:pPr eaLnBrk="1" hangingPunct="1"/>
              <a:t>55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8FE5EA-F378-A441-9702-7472423C1884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Christ has all authority but he extends some of it to us as people under his authority.  It may appear that there are four commands here, but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make disciples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is the only command here.  This happens by us also obeying the three participles: going, baptizing, and teaching.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83CEB5-D61C-F646-96CD-A0F321CBE24B}" type="slidenum">
              <a:rPr lang="en-US" sz="1200">
                <a:solidFill>
                  <a:srgbClr val="000000"/>
                </a:solidFill>
              </a:rPr>
              <a:pPr eaLnBrk="1" hangingPunct="1"/>
              <a:t>63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B19C58-C3ED-B74F-B115-E386C84195D0}" type="slidenum">
              <a:rPr lang="en-US" sz="1200">
                <a:solidFill>
                  <a:srgbClr val="000000"/>
                </a:solidFill>
              </a:rPr>
              <a:pPr eaLnBrk="1" hangingPunct="1"/>
              <a:t>66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82A4FD-FC5B-3349-BA0C-1C55C3E38348}" type="slidenum">
              <a:rPr lang="en-GB" sz="1200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pPr eaLnBrk="1" hangingPunct="1"/>
              <a:t>68</a:t>
            </a:fld>
            <a:endParaRPr lang="en-GB" sz="1200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BE9D82-FBC5-2440-8601-A2F5EA48F258}" type="slidenum">
              <a:rPr lang="en-GB" sz="1200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pPr eaLnBrk="1" hangingPunct="1"/>
              <a:t>69</a:t>
            </a:fld>
            <a:endParaRPr lang="en-GB" sz="1200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A10FD1-ED60-2E49-86FE-DBACAA65B4EC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312C3-B5FE-DA43-ABDA-9F0A66D2D269}" type="slidenum">
              <a:rPr lang="en-US" sz="1200">
                <a:solidFill>
                  <a:srgbClr val="000000"/>
                </a:solidFill>
              </a:rPr>
              <a:pPr eaLnBrk="1" hangingPunct="1"/>
              <a:t>70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0AB706-24D3-5F40-827C-B2E3FCF42DC7}" type="slidenum">
              <a:rPr lang="zh-CN" altLang="en-US" sz="1200" b="1">
                <a:sym typeface="Times New Roman" charset="0"/>
              </a:rPr>
              <a:pPr algn="r" eaLnBrk="1" hangingPunct="1"/>
              <a:t>71</a:t>
            </a:fld>
            <a:endParaRPr lang="en-US" altLang="zh-CN" sz="1200" b="1">
              <a:sym typeface="Times New Roman" charset="0"/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9940" tIns="44970" rIns="89940" bIns="449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7BE44-820D-984A-856E-A5FB0AE34F55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72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73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0BF78-A2F8-1347-9103-049E24AF0CC9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6362FA-00EC-414C-A20C-61E9C247A791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729641-369F-4244-A0B9-C443AFBBADCB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22DF57-B435-2B4C-84AF-12697997A690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1.png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F91E-328A-7C44-BC32-5F1BA94F29C3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204-7D59-6D4B-9F54-AFF56B461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BD69-420E-F54D-B813-EA8B302E50B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B652-1DAC-0342-9624-E48635B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4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23CAD8-C607-FC48-936C-607C9C749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24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57D030-407A-414C-B0F5-7C4A690BF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752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59663C-78DD-C74F-A62F-D844BC172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6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E03093-0814-804A-989F-D67C7E56D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3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BC72F4-D01A-544E-9684-7CA141E3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07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9D31C-9E3C-C845-A000-32EDED703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91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FCDFE12-4B08-B748-BDD1-44C0C456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C869370-587F-8D4C-B6BE-D73AFCD0D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9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5CEA527-D514-0E40-AB01-EA7F4828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78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5D130E-75BD-7E49-8253-71D617FA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E5DA-8221-A644-A011-66321748B2A6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2EE0-CB3A-6C4D-9B70-F9EBD434A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98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9A2628-21F0-C148-B191-AA347604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2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13192F8-B0E2-AC4B-832E-5430E411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23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4DDDEB5-4C61-FD4D-B5E8-C4F53710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53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8F3353-3BB7-0C44-B154-26138E3F3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87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CE1AFD-5E47-344A-9797-FBD00C60F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1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F368-6C03-CA40-9333-CAC89AC3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14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0B08-A0FB-CD48-98EE-F3E1BDCD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95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7FD5-DD5B-0340-B3A3-46CDB841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77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6BE7-9588-B443-BF2F-B2AC68484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9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FA01-5E64-BA4D-80F7-F7F99AA1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F146-488E-FA45-81BB-BE000CE8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56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CD0A-369B-8247-B0A2-F912E851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6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73C0-D453-5949-8D5A-5253CF5FD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031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7A14-8155-7740-B2BA-D42AF5C34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22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37A3-8082-7041-83D9-1015D87F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04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69F3-02C2-6D40-891A-88F5D9A9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47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FBE3-BD27-CF41-A03D-A8EBA1DBC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56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4699-85BC-4D4C-AA6F-137BC212B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51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9B93-F8DE-5445-A5FF-95CD594FD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46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C33B-458E-BE4A-B97C-6AF924F0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84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8426-88C5-D54A-8A3B-4A766B43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D91F-028F-D24A-8F2A-705C21B8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98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2DEA17-D291-7443-B2BB-A19287620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70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8A4B6-6CDB-1049-B2F8-D8AA05E2E9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786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E9D263-97D3-D640-B2CE-95DC664D6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342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981207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7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28BB57-8862-A74A-BAF7-FF0D8366C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50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506E93-4642-D44C-809C-F1D02EC6E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004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A1C9B-93C9-B94A-9633-90B6BD3BC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779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CE719A-986A-9242-A60C-BD7359B564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75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98CBBB-7CE7-8349-8746-ABA65D40A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040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246D2F-B88E-6541-869A-5F9B870B8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996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1A035A-5C2B-244C-936C-E79B4D100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0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D304-BCCE-5544-A856-797B49BD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77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7" y="609607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7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829293-445E-2348-A3B3-5885F8D9F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346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39C5-6497-124B-8471-9DA3B65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92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4480-B956-AF4E-87EF-8A2B7AC9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79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E528-D78D-3E4D-91A7-75E80D2DD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52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98D8-47EF-6442-92BF-DEFBE7C51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59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A505-10EF-BD41-A884-9EB1769AA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65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5F43-971B-0A44-8749-4E8841A42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56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954F-E135-2C48-BDBE-77B19D3E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0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C7B4-1351-1241-91DF-D972A11AE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240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57BC-65C0-D444-8544-CD812DBB4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4DAA-02EA-F142-97A1-57A7B712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3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BBF9-9483-8942-935B-297768DA3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8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2FEB-C48B-274B-8C82-D026E5B90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90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7E2C-4543-6949-AF8C-C5BE2341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27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0532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20EDF2-1662-CB49-9865-4549569C1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369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609607"/>
            <a:ext cx="7770813" cy="1141413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981207"/>
            <a:ext cx="7770813" cy="411321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790527-4A63-1444-933E-08B9F09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823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01656A-D219-FF40-97C4-B55F47E422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75256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609607"/>
            <a:ext cx="7770813" cy="1141413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DEB1BB-C1E9-934E-A337-ADD4421ED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900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6DC-5EC4-2348-B81D-0142DA2C8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64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F7A9-DD6E-3545-988E-B92E4D93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A793-27CB-4A4B-A324-B7785D0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2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4415-7DE0-2945-AFC2-BFF47CE97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85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F643-8A3D-1A42-9B07-A1CBBE6C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43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2EDA-62C0-1446-A947-4CD6F671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83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D1F0-671D-F04C-B9D7-E2679C70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17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A9C9-6FE8-A246-A745-4D76CB99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30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C4BE-1CF6-0F48-B747-F830DC7D8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97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58BE-9A5E-F842-A7F4-51AB6F3D1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22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52FF-C3EC-2348-AF7D-4C2F471A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60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1F09-18F5-1341-A876-D98243243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94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3769-E529-1644-9C7F-F744709FE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124-03EE-7C4A-8F17-C964882E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80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6694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5218A7-92F9-B748-9827-2F15AE06A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243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609607"/>
            <a:ext cx="7770813" cy="1141413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981207"/>
            <a:ext cx="7770813" cy="411321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2705D0-60E2-6640-80D4-0FEA91FD7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213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D6BD4B-E5C3-3248-8422-7F0A646243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59341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609607"/>
            <a:ext cx="7770813" cy="1141413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73948B-622A-E34A-AEFC-80F809070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640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85DC4DF-BD37-EC40-9603-BAA22BB4AF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17281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542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vert="horz" lIns="91407" tIns="45704" rIns="91407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27498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328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926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E32F-9225-9447-87CB-5852EDAB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37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084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077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  <a:prstGeom prst="rect">
            <a:avLst/>
          </a:prstGeom>
        </p:spPr>
        <p:txBody>
          <a:bodyPr vert="horz" lIns="91407" tIns="45704" rIns="91407" bIns="4570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7" tIns="45704" rIns="91407" bIns="45704"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99772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7" tIns="45704" rIns="91407" bIns="45704"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7" tIns="45704" rIns="91407" bIns="45704"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71781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276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676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B62B-D456-1347-A7E7-4AD113A515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6683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8758-9254-FE4F-BD6B-344269B6D1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1891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65F2-9BA9-E144-9C13-78DABAF613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0246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63CE-8C09-3C49-84E6-4676B65868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58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7C63-E119-AC49-9326-98C790EEB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72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55C3-BCF2-534B-8781-50505DA6D6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95313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30B0-24BD-8747-8193-026AB67D40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092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0F2A-071E-914D-9679-310C09699A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1838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907C-F4C3-374B-B018-3744D06E7B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4892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EE13-BFFE-1B41-BEDF-3DC6481992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5027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8974-1206-4D40-8B68-4E07A073CC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4836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679F-C84D-284A-ACA3-0831F04477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5479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SimSun" pitchFamily="2" charset="-122"/>
                <a:cs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E2F-B1D3-C04C-83D8-0F64341A7F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6496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491D8DB9-717A-534B-8E35-C3900D170F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3136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3D1072EC-E67D-9047-9CEC-0D15EFA545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6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8F69-5C80-EA42-B03E-551D369D8128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C016-F14B-6149-BE24-C01431A13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8AAF-CFDF-3643-B4EE-4F261C73B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698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1C676159-CF07-8F4C-945D-4955E278B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08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D5F85306-2AFA-B541-9E87-6892F7CBF9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03308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26A845EE-7E02-FA45-9BB0-D64B54B842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297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5297F14D-0C91-1C45-8AD4-DA3EA8627A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794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5B0B18A8-CC67-0944-9035-5D45778558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5324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473818A0-B22B-FB48-B04D-70D140479E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59976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06D9BC60-6BDD-F246-A571-97A09FFE1E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5110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37A3A6DC-00D6-2B41-9684-403365E9F3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68797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4021DE0E-C30B-3347-99B5-D7BC27048B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5265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A325785C-3556-4E40-977F-3FB271BA3E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00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C318-D599-C949-BF37-23EA49CD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40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0093-2D49-E34A-8F20-AF1EE41905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3820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A9C5-BE51-514E-8DD1-FB952C4DFA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63775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435D-55C7-DB4B-89C8-87EC61508D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36665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9CC3-AA8B-BE47-9A7D-0C257533E4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2803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0B8A-C93F-CC48-82FE-7412A0C071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3593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BC1-75D6-EC44-B5B6-62D8CC1373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2648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0565-8BC4-0542-883C-920BFEBC28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3276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590-BB94-A049-AB9F-33B13B2FB9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96133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D2B2-55CF-2744-A339-F9BCB763C6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88081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EFC-D290-5047-8CC4-EDD03D8F84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91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8521-AB38-1347-8AB4-BB7B47E8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12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FE1B-9C2A-124F-A3DE-A89942FC93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2604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3385-F1EC-454C-9168-01203D09BB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5969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A840-344D-B24D-850C-9A0D9F12FB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14728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AC8F-98AF-0D48-A104-2F6365089C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99138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513C-0B39-0145-9CF6-DE31D976D4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21858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776E-C332-1345-9610-4B1F16C8DE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20157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77AA-DB6E-DA4F-B3D6-6BACC8D1A0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97438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03C7-7A15-E040-A2A5-706C54AB58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92384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9844-1DAA-6A4E-936B-C4AD698FB1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7555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5AC6-7F92-E141-96F5-2AD2E590A2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12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1FE-35A9-284D-973D-C5C63DAAE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32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85B9-9614-4D4B-AB06-B173564A42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9823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CBE2-253A-D343-A884-1A24791E84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1063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84D5-821B-0C4C-9B77-145E000B9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926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BFEC-53B9-1C4B-B9C0-26C1FC37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80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725-E25B-7A4D-A1EE-A03EC810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4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3EE9-8B90-DB48-B387-AF875C837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71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3028-146A-C245-8B32-DA6C28D06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87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A69F-11B8-364D-968F-46BF12027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463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184A-16E0-CB4E-B5A1-F4CAF8D6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289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7599-99CD-A748-9832-7ECE3DF5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BAD017-21FF-5046-8D54-7401E408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3837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EF20-8768-3040-A433-30E5CD5C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74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890F-0FC4-1841-81F2-DA280577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00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EDE9-A227-274B-8D34-001A9FC2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5911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CE-2749-424C-9566-3046C059B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33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DFE6-32B5-4D43-B6F1-B663B94DD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06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B1BB-57BC-9C4F-A21A-31612C319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32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7" indent="0" algn="ctr">
              <a:buNone/>
              <a:defRPr/>
            </a:lvl2pPr>
            <a:lvl3pPr marL="912947" indent="0" algn="ctr">
              <a:buNone/>
              <a:defRPr/>
            </a:lvl3pPr>
            <a:lvl4pPr marL="1369430" indent="0" algn="ctr">
              <a:buNone/>
              <a:defRPr/>
            </a:lvl4pPr>
            <a:lvl5pPr marL="1825903" indent="0" algn="ctr">
              <a:buNone/>
              <a:defRPr/>
            </a:lvl5pPr>
            <a:lvl6pPr marL="2282373" indent="0" algn="ctr">
              <a:buNone/>
              <a:defRPr/>
            </a:lvl6pPr>
            <a:lvl7pPr marL="2738855" indent="0" algn="ctr">
              <a:buNone/>
              <a:defRPr/>
            </a:lvl7pPr>
            <a:lvl8pPr marL="3195327" indent="0" algn="ctr">
              <a:buNone/>
              <a:defRPr/>
            </a:lvl8pPr>
            <a:lvl9pPr marL="36518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333329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513145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67" indent="0">
              <a:buNone/>
              <a:defRPr sz="1800"/>
            </a:lvl2pPr>
            <a:lvl3pPr marL="912947" indent="0">
              <a:buNone/>
              <a:defRPr sz="1600"/>
            </a:lvl3pPr>
            <a:lvl4pPr marL="1369430" indent="0">
              <a:buNone/>
              <a:defRPr sz="1400"/>
            </a:lvl4pPr>
            <a:lvl5pPr marL="1825903" indent="0">
              <a:buNone/>
              <a:defRPr sz="1400"/>
            </a:lvl5pPr>
            <a:lvl6pPr marL="2282373" indent="0">
              <a:buNone/>
              <a:defRPr sz="1400"/>
            </a:lvl6pPr>
            <a:lvl7pPr marL="2738855" indent="0">
              <a:buNone/>
              <a:defRPr sz="1400"/>
            </a:lvl7pPr>
            <a:lvl8pPr marL="3195327" indent="0">
              <a:buNone/>
              <a:defRPr sz="1400"/>
            </a:lvl8pPr>
            <a:lvl9pPr marL="36518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966366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6776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4F5C16-6620-E445-AE8F-FEB2C658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687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7" indent="0">
              <a:buNone/>
              <a:defRPr sz="1800" b="1"/>
            </a:lvl3pPr>
            <a:lvl4pPr marL="1369430" indent="0">
              <a:buNone/>
              <a:defRPr sz="1600" b="1"/>
            </a:lvl4pPr>
            <a:lvl5pPr marL="1825903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55" indent="0">
              <a:buNone/>
              <a:defRPr sz="1600" b="1"/>
            </a:lvl7pPr>
            <a:lvl8pPr marL="3195327" indent="0">
              <a:buNone/>
              <a:defRPr sz="1600" b="1"/>
            </a:lvl8pPr>
            <a:lvl9pPr marL="36518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7" indent="0">
              <a:buNone/>
              <a:defRPr sz="1800" b="1"/>
            </a:lvl3pPr>
            <a:lvl4pPr marL="1369430" indent="0">
              <a:buNone/>
              <a:defRPr sz="1600" b="1"/>
            </a:lvl4pPr>
            <a:lvl5pPr marL="1825903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55" indent="0">
              <a:buNone/>
              <a:defRPr sz="1600" b="1"/>
            </a:lvl7pPr>
            <a:lvl8pPr marL="3195327" indent="0">
              <a:buNone/>
              <a:defRPr sz="1600" b="1"/>
            </a:lvl8pPr>
            <a:lvl9pPr marL="36518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85640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829889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0953570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7" indent="0">
              <a:buNone/>
              <a:defRPr sz="1000"/>
            </a:lvl3pPr>
            <a:lvl4pPr marL="1369430" indent="0">
              <a:buNone/>
              <a:defRPr sz="900"/>
            </a:lvl4pPr>
            <a:lvl5pPr marL="1825903" indent="0">
              <a:buNone/>
              <a:defRPr sz="900"/>
            </a:lvl5pPr>
            <a:lvl6pPr marL="2282373" indent="0">
              <a:buNone/>
              <a:defRPr sz="900"/>
            </a:lvl6pPr>
            <a:lvl7pPr marL="2738855" indent="0">
              <a:buNone/>
              <a:defRPr sz="900"/>
            </a:lvl7pPr>
            <a:lvl8pPr marL="3195327" indent="0">
              <a:buNone/>
              <a:defRPr sz="900"/>
            </a:lvl8pPr>
            <a:lvl9pPr marL="36518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20745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67" indent="0">
              <a:buNone/>
              <a:defRPr sz="2800"/>
            </a:lvl2pPr>
            <a:lvl3pPr marL="912947" indent="0">
              <a:buNone/>
              <a:defRPr sz="2400"/>
            </a:lvl3pPr>
            <a:lvl4pPr marL="1369430" indent="0">
              <a:buNone/>
              <a:defRPr sz="2000"/>
            </a:lvl4pPr>
            <a:lvl5pPr marL="1825903" indent="0">
              <a:buNone/>
              <a:defRPr sz="2000"/>
            </a:lvl5pPr>
            <a:lvl6pPr marL="2282373" indent="0">
              <a:buNone/>
              <a:defRPr sz="2000"/>
            </a:lvl6pPr>
            <a:lvl7pPr marL="2738855" indent="0">
              <a:buNone/>
              <a:defRPr sz="2000"/>
            </a:lvl7pPr>
            <a:lvl8pPr marL="3195327" indent="0">
              <a:buNone/>
              <a:defRPr sz="2000"/>
            </a:lvl8pPr>
            <a:lvl9pPr marL="36518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7" indent="0">
              <a:buNone/>
              <a:defRPr sz="1000"/>
            </a:lvl3pPr>
            <a:lvl4pPr marL="1369430" indent="0">
              <a:buNone/>
              <a:defRPr sz="900"/>
            </a:lvl4pPr>
            <a:lvl5pPr marL="1825903" indent="0">
              <a:buNone/>
              <a:defRPr sz="900"/>
            </a:lvl5pPr>
            <a:lvl6pPr marL="2282373" indent="0">
              <a:buNone/>
              <a:defRPr sz="900"/>
            </a:lvl6pPr>
            <a:lvl7pPr marL="2738855" indent="0">
              <a:buNone/>
              <a:defRPr sz="900"/>
            </a:lvl7pPr>
            <a:lvl8pPr marL="3195327" indent="0">
              <a:buNone/>
              <a:defRPr sz="900"/>
            </a:lvl8pPr>
            <a:lvl9pPr marL="36518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950189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6927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337512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CFE087-23B8-654E-B79A-B9F2AA53A5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6794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BAB4BCA-0F9C-F342-93BB-F18BD05A6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961551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231B28-9BF3-5742-B406-9B2A72BDF1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57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3CEDC3-5203-C548-A3A2-B09DD41D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7780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417364-D866-6543-A9EF-81715D5AA4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9940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9D58C7E-5C26-5F45-B1B0-D819C2A4B9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7164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F48BB6-3E74-234A-ABF3-37503405B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546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56E3A8-9CE1-DE45-985E-AEA7832BE4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29001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3A4D5C4-EE8B-B341-B02F-8B7C4EEC98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28776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CE4E8C-E01C-ED41-BA22-0D81B08B35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6612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79502A6-FD96-994B-A005-4610B44EF4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8155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3912BA-DFA1-0643-9CE2-87C4D76478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101450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F708A5F-0A49-894B-B8E1-6A264FA9FC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872433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B840C9-5115-2F41-B52E-DE6AFF6247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9066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38C761-7A19-1149-AA2E-A91A6B5DD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236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omic Sans MS" pitchFamily="66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omic Sans MS" pitchFamily="66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charset="0"/>
              </a:defRPr>
            </a:lvl1pPr>
          </a:lstStyle>
          <a:p>
            <a:pPr>
              <a:defRPr/>
            </a:pPr>
            <a:fld id="{63F216E2-0A17-3F45-9A98-57160CA8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097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omic Sans MS" pitchFamily="66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Comic Sans MS" charset="0"/>
              </a:defRPr>
            </a:lvl1pPr>
          </a:lstStyle>
          <a:p>
            <a:pPr>
              <a:defRPr/>
            </a:pPr>
            <a:fld id="{27D3C15B-EDF6-9A44-BB36-1DB07AB63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omic Sans MS" pitchFamily="66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240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2B5BA5B-F13E-8644-9657-CA65EA77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01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C95E1C5-3468-2B49-8B3C-C40E0C57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795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6485AF-7FA1-6F4F-B8EB-6D250668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171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5F0A3AC-88D4-1847-974B-8289AF5D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677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FAAB71C-E6F8-364F-969F-0F8F9B4F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222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6626343-8B00-5A41-9239-E314B52E8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435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E423A80-E302-C640-A024-EFC4F5C53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09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2094E80-4BDD-924D-9359-08DAB904C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955791-53BC-C541-9595-CBBC0CBA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2543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B6EFA67-A314-0647-8F0E-EE2689160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220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9565171-7186-1F4B-859F-B11E17432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33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CBC33AE-7543-D541-9CD7-08276183C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75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8C0F03-9000-C14A-B11D-CF58B4C38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81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62050"/>
            <a:ext cx="7467600" cy="211455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 defTabSz="457035" fontAlgn="auto">
              <a:spcAft>
                <a:spcPts val="0"/>
              </a:spcAft>
              <a:defRPr>
                <a:solidFill>
                  <a:srgbClr val="CCEC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 defTabSz="457035" fontAlgn="auto">
              <a:spcAft>
                <a:spcPts val="0"/>
              </a:spcAft>
              <a:defRPr>
                <a:solidFill>
                  <a:srgbClr val="CCEC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latin typeface="Tahoma" charset="0"/>
              </a:defRPr>
            </a:lvl1pPr>
          </a:lstStyle>
          <a:p>
            <a:pPr>
              <a:defRPr/>
            </a:pPr>
            <a:fld id="{967A85D9-1FB8-7B49-976F-E42C21143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05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C17F170C-C511-174C-8F26-39DF270E7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99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C3BE9D5-B703-A746-AC02-69CEC059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946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BBFDCDB-45D1-C445-AAA3-FBB6B490B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01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ECA83F88-BD31-4543-B5F5-559056A6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43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9338E8A5-16B2-CF49-BDC8-EB0773C87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6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BEEF49-A2B1-0F4A-A442-AF730A78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7118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21DA62C0-7645-2143-82E0-19CFB8F9A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27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D57286FB-EA44-4C43-A0C6-AF51EEF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65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753513A9-BDBC-F042-9FB2-7BD68F2B0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875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34727577-D115-534C-ADE2-719A9912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899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006F876C-021E-AF47-8A0A-96B915C8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427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B5A48374-2357-3B42-AD48-9BADF42C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45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5613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5613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/>
              </a:defRPr>
            </a:lvl1pPr>
          </a:lstStyle>
          <a:p>
            <a:pPr>
              <a:defRPr/>
            </a:pPr>
            <a:fld id="{DAEFA547-6565-6349-B9D4-3100F3DEE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523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5613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5613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/>
              </a:defRPr>
            </a:lvl1pPr>
          </a:lstStyle>
          <a:p>
            <a:pPr>
              <a:defRPr/>
            </a:pPr>
            <a:fld id="{4EAEB527-7FF5-8643-A2A4-FEF5BD6F3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09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509CE5-3680-074B-814F-D2D676A90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72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1436-09CC-BB41-9148-864D2D4868A7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D24B-2A46-2844-958E-E50C4972D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2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8B2B91-0514-B449-9598-238FF055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77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CE6659-BFFD-9049-8454-E5529808F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48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95D748-562C-874C-A906-35C679529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455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5F1371-7C27-7548-8F8F-8A3986E49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744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4EBD03-A9D4-2348-82D1-90ACB9E6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270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F018-BF3F-1946-BEC1-EF843CCBE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216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B206-064D-9040-B8C5-6076969F6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895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311B-2789-3144-A719-5CEBC8FF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837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FC2C-45EE-0440-84E4-4C8ECDC7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446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CC9-7A3B-C847-B3AB-3EB78E674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46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3382-886C-FD4A-B041-8992F3265E0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5881-AE0A-4D47-8905-B1DE106F2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4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294C-9B75-EB45-B7CE-9AA4B1CCD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785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E24E-7425-7C45-A876-0995ACD4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00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E6BC-22FD-B84D-8435-68FDB52A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482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28DF-2653-9741-A240-876EDF838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02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0A51-FCFB-6B4D-9ED5-D831309B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660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81" indent="0" algn="ctr">
              <a:buNone/>
              <a:defRPr/>
            </a:lvl2pPr>
            <a:lvl3pPr marL="913966" indent="0" algn="ctr">
              <a:buNone/>
              <a:defRPr/>
            </a:lvl3pPr>
            <a:lvl4pPr marL="1370950" indent="0" algn="ctr">
              <a:buNone/>
              <a:defRPr/>
            </a:lvl4pPr>
            <a:lvl5pPr marL="1827931" indent="0" algn="ctr">
              <a:buNone/>
              <a:defRPr/>
            </a:lvl5pPr>
            <a:lvl6pPr marL="2284914" indent="0" algn="ctr">
              <a:buNone/>
              <a:defRPr/>
            </a:lvl6pPr>
            <a:lvl7pPr marL="2741897" indent="0" algn="ctr">
              <a:buNone/>
              <a:defRPr/>
            </a:lvl7pPr>
            <a:lvl8pPr marL="3198879" indent="0" algn="ctr">
              <a:buNone/>
              <a:defRPr/>
            </a:lvl8pPr>
            <a:lvl9pPr marL="36558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4E3CB1-4417-BF43-A08E-8176A419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2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6398F3-19B4-3747-A6BE-61268F877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1" indent="0">
              <a:buNone/>
              <a:defRPr sz="1800"/>
            </a:lvl2pPr>
            <a:lvl3pPr marL="913966" indent="0">
              <a:buNone/>
              <a:defRPr sz="1600"/>
            </a:lvl3pPr>
            <a:lvl4pPr marL="1370950" indent="0">
              <a:buNone/>
              <a:defRPr sz="1400"/>
            </a:lvl4pPr>
            <a:lvl5pPr marL="1827931" indent="0">
              <a:buNone/>
              <a:defRPr sz="1400"/>
            </a:lvl5pPr>
            <a:lvl6pPr marL="2284914" indent="0">
              <a:buNone/>
              <a:defRPr sz="1400"/>
            </a:lvl6pPr>
            <a:lvl7pPr marL="2741897" indent="0">
              <a:buNone/>
              <a:defRPr sz="1400"/>
            </a:lvl7pPr>
            <a:lvl8pPr marL="3198879" indent="0">
              <a:buNone/>
              <a:defRPr sz="1400"/>
            </a:lvl8pPr>
            <a:lvl9pPr marL="36558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815E3C-E5DB-E745-874F-6F1100359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3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62770C-B196-C543-953C-E5DE46C9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5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66" indent="0">
              <a:buNone/>
              <a:defRPr sz="1800" b="1"/>
            </a:lvl3pPr>
            <a:lvl4pPr marL="1370950" indent="0">
              <a:buNone/>
              <a:defRPr sz="1600" b="1"/>
            </a:lvl4pPr>
            <a:lvl5pPr marL="1827931" indent="0">
              <a:buNone/>
              <a:defRPr sz="1600" b="1"/>
            </a:lvl5pPr>
            <a:lvl6pPr marL="2284914" indent="0">
              <a:buNone/>
              <a:defRPr sz="1600" b="1"/>
            </a:lvl6pPr>
            <a:lvl7pPr marL="2741897" indent="0">
              <a:buNone/>
              <a:defRPr sz="1600" b="1"/>
            </a:lvl7pPr>
            <a:lvl8pPr marL="3198879" indent="0">
              <a:buNone/>
              <a:defRPr sz="1600" b="1"/>
            </a:lvl8pPr>
            <a:lvl9pPr marL="36558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66" indent="0">
              <a:buNone/>
              <a:defRPr sz="1800" b="1"/>
            </a:lvl3pPr>
            <a:lvl4pPr marL="1370950" indent="0">
              <a:buNone/>
              <a:defRPr sz="1600" b="1"/>
            </a:lvl4pPr>
            <a:lvl5pPr marL="1827931" indent="0">
              <a:buNone/>
              <a:defRPr sz="1600" b="1"/>
            </a:lvl5pPr>
            <a:lvl6pPr marL="2284914" indent="0">
              <a:buNone/>
              <a:defRPr sz="1600" b="1"/>
            </a:lvl6pPr>
            <a:lvl7pPr marL="2741897" indent="0">
              <a:buNone/>
              <a:defRPr sz="1600" b="1"/>
            </a:lvl7pPr>
            <a:lvl8pPr marL="3198879" indent="0">
              <a:buNone/>
              <a:defRPr sz="1600" b="1"/>
            </a:lvl8pPr>
            <a:lvl9pPr marL="36558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3C2240-CBCC-8F41-B1EA-D59D1F1C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8888-7D77-7942-BD6C-EB172FFB007E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0343-8CE1-7C40-9D76-1F50FE8C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195CC0-0E88-EC43-82DA-5CC0A2BC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7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0F148D-1B56-3143-BD60-6E92B0C1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58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1" indent="0">
              <a:buNone/>
              <a:defRPr sz="1200"/>
            </a:lvl2pPr>
            <a:lvl3pPr marL="913966" indent="0">
              <a:buNone/>
              <a:defRPr sz="1000"/>
            </a:lvl3pPr>
            <a:lvl4pPr marL="1370950" indent="0">
              <a:buNone/>
              <a:defRPr sz="900"/>
            </a:lvl4pPr>
            <a:lvl5pPr marL="1827931" indent="0">
              <a:buNone/>
              <a:defRPr sz="900"/>
            </a:lvl5pPr>
            <a:lvl6pPr marL="2284914" indent="0">
              <a:buNone/>
              <a:defRPr sz="900"/>
            </a:lvl6pPr>
            <a:lvl7pPr marL="2741897" indent="0">
              <a:buNone/>
              <a:defRPr sz="900"/>
            </a:lvl7pPr>
            <a:lvl8pPr marL="3198879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38FD0A-7652-D249-827E-B3348DF53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5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66" indent="0">
              <a:buNone/>
              <a:defRPr sz="2400"/>
            </a:lvl3pPr>
            <a:lvl4pPr marL="1370950" indent="0">
              <a:buNone/>
              <a:defRPr sz="2000"/>
            </a:lvl4pPr>
            <a:lvl5pPr marL="1827931" indent="0">
              <a:buNone/>
              <a:defRPr sz="2000"/>
            </a:lvl5pPr>
            <a:lvl6pPr marL="2284914" indent="0">
              <a:buNone/>
              <a:defRPr sz="2000"/>
            </a:lvl6pPr>
            <a:lvl7pPr marL="2741897" indent="0">
              <a:buNone/>
              <a:defRPr sz="2000"/>
            </a:lvl7pPr>
            <a:lvl8pPr marL="3198879" indent="0">
              <a:buNone/>
              <a:defRPr sz="2000"/>
            </a:lvl8pPr>
            <a:lvl9pPr marL="36558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1" indent="0">
              <a:buNone/>
              <a:defRPr sz="1200"/>
            </a:lvl2pPr>
            <a:lvl3pPr marL="913966" indent="0">
              <a:buNone/>
              <a:defRPr sz="1000"/>
            </a:lvl3pPr>
            <a:lvl4pPr marL="1370950" indent="0">
              <a:buNone/>
              <a:defRPr sz="900"/>
            </a:lvl4pPr>
            <a:lvl5pPr marL="1827931" indent="0">
              <a:buNone/>
              <a:defRPr sz="900"/>
            </a:lvl5pPr>
            <a:lvl6pPr marL="2284914" indent="0">
              <a:buNone/>
              <a:defRPr sz="900"/>
            </a:lvl6pPr>
            <a:lvl7pPr marL="2741897" indent="0">
              <a:buNone/>
              <a:defRPr sz="900"/>
            </a:lvl7pPr>
            <a:lvl8pPr marL="3198879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B68CA9-4260-AB4B-BAE3-BA2E8F34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92F6D7-14E3-A548-B988-C2A8BC95A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3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D578D5-CA74-D24D-97A0-BF8599DE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7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491302-FA7E-6441-A040-DC11AD81E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565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879EABF-1311-B44D-885A-1F152ADA42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1617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585F-5F33-AF48-A59C-FF7956BFB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1157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BA6F-A7ED-9A4C-BD92-F367C2C2E1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208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7FCF-3FD0-D541-9034-7CC320DA4073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E16D-EEA7-AC49-B976-8EF257DE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6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1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FD75-F621-DC43-9A3E-C97B93BCDA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7141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CCDC-1D48-CF46-8DFD-7F544716A3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291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6784-0159-5244-8D99-84F282C820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947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C992-9D33-B443-B363-F5E40017BA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82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CDF76-03A9-2240-89DA-BC25830430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8453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7F89-F429-4143-B7B3-806CB4A49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4980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9544-16D8-AE4A-845A-122F7A2AF9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3644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025C-6772-8949-86FD-3F34C5D4D3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96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AFCED0-FD04-044D-A517-C8CB14A8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7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8CA47E0-6B16-D541-BF52-2FE008BC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2370-4218-A242-B2CD-5AC8364B712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E229-4F54-214A-B217-F69B58CD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4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71">
                <a:defRPr/>
              </a:pPr>
              <a:endPara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71">
                <a:defRPr/>
              </a:pPr>
              <a:endPara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32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BA7A-E158-E64A-9249-145B48B9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9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5887-BBFA-4D46-AAC2-02681B1D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67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F6E2-4445-3347-BBE3-08FE8D1C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98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74C9-E1B3-2D4C-9CBD-39CC11617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3D29-1D08-7844-8C18-220CBDC2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7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E6C5-CCE5-E647-B4AA-F8A3081B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1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2A75-3B16-4B47-A296-E8DC84F3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14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6874-18FD-0A41-B2B0-ACA8A0889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1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5B2C-F756-014D-9228-12DAD895E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62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C8F8-6B73-A64E-873C-0E0EDA5C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2BAB-0B04-EF4B-8050-8471EA06FE6B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7654-CFBE-3241-8FD2-6620323A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1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D588-5623-434E-8746-2CD293D4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7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96EB-8068-2D48-B6B4-785226B8A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4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1F18-4BEA-1A46-AD5B-81E8F0F1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1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A72-8383-314C-998B-8BDC7C034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392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6B00-12A9-AF41-8012-7FF33D32B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095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70FF-73F8-FB46-A2C5-156C0EA1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571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341E-B391-2147-B94A-6CA16FE8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22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2F65-A986-4343-9D37-C13E7B84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405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B4AC-4D36-9140-91AA-BF11E4534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67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8EF1-8EBA-1C4A-A493-36D916C85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297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49C5-5C75-4D4B-9604-92162452002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84BE-04D0-0146-B25F-34595A05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0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1205-13CD-A647-9DDD-8F62D967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2840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6046-5816-7346-BD5C-CD1DBACC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20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8804-4B55-3747-BC4B-ECF7C971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818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fontAlgn="auto">
              <a:spcBef>
                <a:spcPts val="0"/>
              </a:spcBef>
              <a:spcAft>
                <a:spcPts val="0"/>
              </a:spcAft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67C1-8E49-C043-AD66-A10E24C6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54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-111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0A4BC30-22C7-E34E-972E-2C466624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7658CF-B75B-AD41-AF4F-FA6BEFA27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1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13A736-6D7C-8644-A97E-0D09B7BEE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74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B2FE55E-DF74-904D-9A92-740CAD27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30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81DAEA-F6E3-4F47-8088-CEE62FC8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21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03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ahoma" charset="-52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00B99C-C744-8648-AE37-274D1CFB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1.xm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theme" Target="../theme/theme15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theme" Target="../theme/theme16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theme" Target="../theme/theme17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theme" Target="../theme/theme20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5.xml"/><Relationship Id="rId15" Type="http://schemas.openxmlformats.org/officeDocument/2006/relationships/theme" Target="../theme/theme2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71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3.xml"/><Relationship Id="rId13" Type="http://schemas.openxmlformats.org/officeDocument/2006/relationships/theme" Target="../theme/theme26.xml"/><Relationship Id="rId14" Type="http://schemas.openxmlformats.org/officeDocument/2006/relationships/image" Target="../media/image10.jpe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78.xml"/><Relationship Id="rId8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1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5.xml"/><Relationship Id="rId13" Type="http://schemas.openxmlformats.org/officeDocument/2006/relationships/theme" Target="../theme/theme27.xm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0.xml"/><Relationship Id="rId8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3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8.xml"/><Relationship Id="rId4" Type="http://schemas.openxmlformats.org/officeDocument/2006/relationships/theme" Target="../theme/theme28.xml"/><Relationship Id="rId1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4.emf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BC842DB-1783-7540-BB92-F8472BD3C34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defTabSz="4570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EAB1747-852A-3645-AD55-6DD03467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1" r:id="rId1"/>
    <p:sldLayoutId id="2147486692" r:id="rId2"/>
    <p:sldLayoutId id="2147486693" r:id="rId3"/>
    <p:sldLayoutId id="2147486694" r:id="rId4"/>
    <p:sldLayoutId id="2147486695" r:id="rId5"/>
    <p:sldLayoutId id="2147486696" r:id="rId6"/>
    <p:sldLayoutId id="2147486697" r:id="rId7"/>
    <p:sldLayoutId id="2147486698" r:id="rId8"/>
    <p:sldLayoutId id="2147486699" r:id="rId9"/>
    <p:sldLayoutId id="2147486700" r:id="rId10"/>
    <p:sldLayoutId id="2147486701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3701" indent="-228517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B627A518-92C9-A44F-BC2D-A4A9D1C1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6" r:id="rId1"/>
    <p:sldLayoutId id="2147486797" r:id="rId2"/>
    <p:sldLayoutId id="2147486798" r:id="rId3"/>
    <p:sldLayoutId id="2147486799" r:id="rId4"/>
    <p:sldLayoutId id="2147486800" r:id="rId5"/>
    <p:sldLayoutId id="2147486801" r:id="rId6"/>
    <p:sldLayoutId id="2147486802" r:id="rId7"/>
    <p:sldLayoutId id="2147486803" r:id="rId8"/>
    <p:sldLayoutId id="2147486804" r:id="rId9"/>
    <p:sldLayoutId id="2147486805" r:id="rId10"/>
    <p:sldLayoutId id="214748680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035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071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11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146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11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11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11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11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026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839683" name="AutoShape 102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3200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839684" name="AutoShape 102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3200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839685" name="Freeform 102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3200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839686" name="Freeform 103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3200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839687" name="Freeform 103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3200">
                <a:solidFill>
                  <a:srgbClr val="FFFF00"/>
                </a:solidFill>
                <a:latin typeface="Georgia" charset="0"/>
              </a:endParaRPr>
            </a:p>
          </p:txBody>
        </p:sp>
      </p:grpSp>
      <p:sp>
        <p:nvSpPr>
          <p:cNvPr id="117763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4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690" name="Rectangle 10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691" name="Rectangle 10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692" name="Rectangle 10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AD29FA77-5FAA-5A43-B1E2-2F9F6E61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7" r:id="rId1"/>
    <p:sldLayoutId id="2147486808" r:id="rId2"/>
    <p:sldLayoutId id="2147486809" r:id="rId3"/>
    <p:sldLayoutId id="2147486810" r:id="rId4"/>
    <p:sldLayoutId id="2147486811" r:id="rId5"/>
    <p:sldLayoutId id="2147486812" r:id="rId6"/>
    <p:sldLayoutId id="2147486813" r:id="rId7"/>
    <p:sldLayoutId id="2147486814" r:id="rId8"/>
    <p:sldLayoutId id="2147486815" r:id="rId9"/>
    <p:sldLayoutId id="214748681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CDC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03E0576-CFB0-B847-9A2F-4E03434A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  <p:sldLayoutId id="2147486830" r:id="rId14"/>
    <p:sldLayoutId id="21474868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/>
          <a:ea typeface="Arial" charset="0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/>
          <a:ea typeface="Arial" charset="0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/>
          <a:ea typeface="Arial" charset="0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/>
          <a:ea typeface="Arial" charset="0"/>
          <a:cs typeface="Arial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67" tIns="46784" rIns="89967" bIns="467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67" tIns="46784" rIns="89967" bIns="4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 anchor="ctr"/>
          <a:lstStyle>
            <a:lvl1pPr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 anchor="ctr"/>
          <a:lstStyle>
            <a:lvl1pPr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67" tIns="46784" rIns="89967" bIns="46784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7E0B167-9E19-C246-AC89-7517612EA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2" r:id="rId1"/>
    <p:sldLayoutId id="2147486833" r:id="rId2"/>
    <p:sldLayoutId id="2147486834" r:id="rId3"/>
    <p:sldLayoutId id="2147486835" r:id="rId4"/>
    <p:sldLayoutId id="2147486836" r:id="rId5"/>
    <p:sldLayoutId id="2147486837" r:id="rId6"/>
    <p:sldLayoutId id="2147486838" r:id="rId7"/>
    <p:sldLayoutId id="2147486839" r:id="rId8"/>
    <p:sldLayoutId id="2147486840" r:id="rId9"/>
    <p:sldLayoutId id="2147486841" r:id="rId10"/>
    <p:sldLayoutId id="2147486842" r:id="rId11"/>
  </p:sldLayoutIdLst>
  <p:txStyles>
    <p:titleStyle>
      <a:lvl1pPr algn="ctr" defTabSz="4476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algn="ctr" defTabSz="4476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76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76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76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457035" algn="ctr" defTabSz="44910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071" algn="ctr" defTabSz="44910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110" algn="ctr" defTabSz="44910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146" algn="ctr" defTabSz="44910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39725" indent="-339725" algn="l" defTabSz="447675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739775" indent="-282575" algn="l" defTabSz="447675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Arial"/>
          <a:ea typeface="Arial" charset="0"/>
          <a:cs typeface="Arial"/>
        </a:defRPr>
      </a:lvl2pPr>
      <a:lvl3pPr marL="1141413" indent="-227013" algn="l" defTabSz="447675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Arial"/>
          <a:ea typeface="Arial" charset="0"/>
          <a:cs typeface="Arial"/>
        </a:defRPr>
      </a:lvl3pPr>
      <a:lvl4pPr marL="1598613" indent="-227013" algn="l" defTabSz="447675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Arial"/>
          <a:ea typeface="Arial" charset="0"/>
          <a:cs typeface="Arial"/>
        </a:defRPr>
      </a:lvl4pPr>
      <a:lvl5pPr marL="2055813" indent="-227013" algn="l" defTabSz="447675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Arial"/>
          <a:ea typeface="Arial" charset="0"/>
          <a:cs typeface="Arial"/>
        </a:defRPr>
      </a:lvl5pPr>
      <a:lvl6pPr marL="2513701" indent="-228517" algn="l" defTabSz="449102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0736" indent="-228517" algn="l" defTabSz="449102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7774" indent="-228517" algn="l" defTabSz="449102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4807" indent="-228517" algn="l" defTabSz="449102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C60D0D-87C6-8649-83E2-2AB8D020D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  <p:sldLayoutId id="2147486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171011" name="Group 26"/>
          <p:cNvGrpSpPr>
            <a:grpSpLocks/>
          </p:cNvGrpSpPr>
          <p:nvPr/>
        </p:nvGrpSpPr>
        <p:grpSpPr bwMode="auto">
          <a:xfrm>
            <a:off x="390525" y="323850"/>
            <a:ext cx="8378825" cy="6186488"/>
            <a:chOff x="246" y="204"/>
            <a:chExt cx="5271" cy="3889"/>
          </a:xfrm>
        </p:grpSpPr>
        <p:sp>
          <p:nvSpPr>
            <p:cNvPr id="171018" name="Rectangle 3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71019" name="Freeform 4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Freeform 5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Freeform 6"/>
            <p:cNvSpPr>
              <a:spLocks/>
            </p:cNvSpPr>
            <p:nvPr/>
          </p:nvSpPr>
          <p:spPr bwMode="auto">
            <a:xfrm>
              <a:off x="4384" y="399"/>
              <a:ext cx="1048" cy="1764"/>
            </a:xfrm>
            <a:custGeom>
              <a:avLst/>
              <a:gdLst>
                <a:gd name="T0" fmla="*/ 1019 w 1042"/>
                <a:gd name="T1" fmla="*/ 76 h 1764"/>
                <a:gd name="T2" fmla="*/ 947 w 1042"/>
                <a:gd name="T3" fmla="*/ 152 h 1764"/>
                <a:gd name="T4" fmla="*/ 856 w 1042"/>
                <a:gd name="T5" fmla="*/ 131 h 1764"/>
                <a:gd name="T6" fmla="*/ 773 w 1042"/>
                <a:gd name="T7" fmla="*/ 152 h 1764"/>
                <a:gd name="T8" fmla="*/ 713 w 1042"/>
                <a:gd name="T9" fmla="*/ 229 h 1764"/>
                <a:gd name="T10" fmla="*/ 632 w 1042"/>
                <a:gd name="T11" fmla="*/ 250 h 1764"/>
                <a:gd name="T12" fmla="*/ 550 w 1042"/>
                <a:gd name="T13" fmla="*/ 283 h 1764"/>
                <a:gd name="T14" fmla="*/ 459 w 1042"/>
                <a:gd name="T15" fmla="*/ 348 h 1764"/>
                <a:gd name="T16" fmla="*/ 397 w 1042"/>
                <a:gd name="T17" fmla="*/ 435 h 1764"/>
                <a:gd name="T18" fmla="*/ 357 w 1042"/>
                <a:gd name="T19" fmla="*/ 511 h 1764"/>
                <a:gd name="T20" fmla="*/ 316 w 1042"/>
                <a:gd name="T21" fmla="*/ 599 h 1764"/>
                <a:gd name="T22" fmla="*/ 234 w 1042"/>
                <a:gd name="T23" fmla="*/ 599 h 1764"/>
                <a:gd name="T24" fmla="*/ 143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3 w 1042"/>
                <a:gd name="T33" fmla="*/ 816 h 1764"/>
                <a:gd name="T34" fmla="*/ 234 w 1042"/>
                <a:gd name="T35" fmla="*/ 816 h 1764"/>
                <a:gd name="T36" fmla="*/ 316 w 1042"/>
                <a:gd name="T37" fmla="*/ 860 h 1764"/>
                <a:gd name="T38" fmla="*/ 397 w 1042"/>
                <a:gd name="T39" fmla="*/ 914 h 1764"/>
                <a:gd name="T40" fmla="*/ 479 w 1042"/>
                <a:gd name="T41" fmla="*/ 914 h 1764"/>
                <a:gd name="T42" fmla="*/ 550 w 1042"/>
                <a:gd name="T43" fmla="*/ 882 h 1764"/>
                <a:gd name="T44" fmla="*/ 610 w 1042"/>
                <a:gd name="T45" fmla="*/ 816 h 1764"/>
                <a:gd name="T46" fmla="*/ 683 w 1042"/>
                <a:gd name="T47" fmla="*/ 784 h 1764"/>
                <a:gd name="T48" fmla="*/ 733 w 1042"/>
                <a:gd name="T49" fmla="*/ 871 h 1764"/>
                <a:gd name="T50" fmla="*/ 763 w 1042"/>
                <a:gd name="T51" fmla="*/ 958 h 1764"/>
                <a:gd name="T52" fmla="*/ 826 w 1042"/>
                <a:gd name="T53" fmla="*/ 1088 h 1764"/>
                <a:gd name="T54" fmla="*/ 876 w 1042"/>
                <a:gd name="T55" fmla="*/ 1186 h 1764"/>
                <a:gd name="T56" fmla="*/ 916 w 1042"/>
                <a:gd name="T57" fmla="*/ 1273 h 1764"/>
                <a:gd name="T58" fmla="*/ 947 w 1042"/>
                <a:gd name="T59" fmla="*/ 1360 h 1764"/>
                <a:gd name="T60" fmla="*/ 957 w 1042"/>
                <a:gd name="T61" fmla="*/ 1447 h 1764"/>
                <a:gd name="T62" fmla="*/ 999 w 1042"/>
                <a:gd name="T63" fmla="*/ 1534 h 1764"/>
                <a:gd name="T64" fmla="*/ 1019 w 1042"/>
                <a:gd name="T65" fmla="*/ 1622 h 1764"/>
                <a:gd name="T66" fmla="*/ 1059 w 1042"/>
                <a:gd name="T67" fmla="*/ 1709 h 1764"/>
                <a:gd name="T68" fmla="*/ 1083 w 1042"/>
                <a:gd name="T69" fmla="*/ 1763 h 17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Freeform 7"/>
            <p:cNvSpPr>
              <a:spLocks/>
            </p:cNvSpPr>
            <p:nvPr/>
          </p:nvSpPr>
          <p:spPr bwMode="auto">
            <a:xfrm>
              <a:off x="502" y="1226"/>
              <a:ext cx="4888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6 w 4882"/>
                <a:gd name="T5" fmla="*/ 261 h 1403"/>
                <a:gd name="T6" fmla="*/ 688 w 4882"/>
                <a:gd name="T7" fmla="*/ 467 h 1403"/>
                <a:gd name="T8" fmla="*/ 768 w 4882"/>
                <a:gd name="T9" fmla="*/ 706 h 1403"/>
                <a:gd name="T10" fmla="*/ 930 w 4882"/>
                <a:gd name="T11" fmla="*/ 739 h 1403"/>
                <a:gd name="T12" fmla="*/ 1020 w 4882"/>
                <a:gd name="T13" fmla="*/ 815 h 1403"/>
                <a:gd name="T14" fmla="*/ 1223 w 4882"/>
                <a:gd name="T15" fmla="*/ 869 h 1403"/>
                <a:gd name="T16" fmla="*/ 1345 w 4882"/>
                <a:gd name="T17" fmla="*/ 772 h 1403"/>
                <a:gd name="T18" fmla="*/ 1426 w 4882"/>
                <a:gd name="T19" fmla="*/ 565 h 1403"/>
                <a:gd name="T20" fmla="*/ 1305 w 4882"/>
                <a:gd name="T21" fmla="*/ 359 h 1403"/>
                <a:gd name="T22" fmla="*/ 1426 w 4882"/>
                <a:gd name="T23" fmla="*/ 163 h 1403"/>
                <a:gd name="T24" fmla="*/ 1617 w 4882"/>
                <a:gd name="T25" fmla="*/ 206 h 1403"/>
                <a:gd name="T26" fmla="*/ 1799 w 4882"/>
                <a:gd name="T27" fmla="*/ 250 h 1403"/>
                <a:gd name="T28" fmla="*/ 1981 w 4882"/>
                <a:gd name="T29" fmla="*/ 250 h 1403"/>
                <a:gd name="T30" fmla="*/ 2104 w 4882"/>
                <a:gd name="T31" fmla="*/ 217 h 1403"/>
                <a:gd name="T32" fmla="*/ 2235 w 4882"/>
                <a:gd name="T33" fmla="*/ 120 h 1403"/>
                <a:gd name="T34" fmla="*/ 2436 w 4882"/>
                <a:gd name="T35" fmla="*/ 261 h 1403"/>
                <a:gd name="T36" fmla="*/ 2638 w 4882"/>
                <a:gd name="T37" fmla="*/ 348 h 1403"/>
                <a:gd name="T38" fmla="*/ 2809 w 4882"/>
                <a:gd name="T39" fmla="*/ 478 h 1403"/>
                <a:gd name="T40" fmla="*/ 3013 w 4882"/>
                <a:gd name="T41" fmla="*/ 576 h 1403"/>
                <a:gd name="T42" fmla="*/ 3205 w 4882"/>
                <a:gd name="T43" fmla="*/ 652 h 1403"/>
                <a:gd name="T44" fmla="*/ 3406 w 4882"/>
                <a:gd name="T45" fmla="*/ 772 h 1403"/>
                <a:gd name="T46" fmla="*/ 3608 w 4882"/>
                <a:gd name="T47" fmla="*/ 706 h 1403"/>
                <a:gd name="T48" fmla="*/ 3812 w 4882"/>
                <a:gd name="T49" fmla="*/ 772 h 1403"/>
                <a:gd name="T50" fmla="*/ 4013 w 4882"/>
                <a:gd name="T51" fmla="*/ 706 h 1403"/>
                <a:gd name="T52" fmla="*/ 4235 w 4882"/>
                <a:gd name="T53" fmla="*/ 696 h 1403"/>
                <a:gd name="T54" fmla="*/ 4437 w 4882"/>
                <a:gd name="T55" fmla="*/ 783 h 1403"/>
                <a:gd name="T56" fmla="*/ 4641 w 4882"/>
                <a:gd name="T57" fmla="*/ 783 h 1403"/>
                <a:gd name="T58" fmla="*/ 4842 w 4882"/>
                <a:gd name="T59" fmla="*/ 761 h 1403"/>
                <a:gd name="T60" fmla="*/ 4802 w 4882"/>
                <a:gd name="T61" fmla="*/ 848 h 1403"/>
                <a:gd name="T62" fmla="*/ 4540 w 4882"/>
                <a:gd name="T63" fmla="*/ 924 h 1403"/>
                <a:gd name="T64" fmla="*/ 4336 w 4882"/>
                <a:gd name="T65" fmla="*/ 978 h 1403"/>
                <a:gd name="T66" fmla="*/ 4316 w 4882"/>
                <a:gd name="T67" fmla="*/ 1130 h 1403"/>
                <a:gd name="T68" fmla="*/ 4205 w 4882"/>
                <a:gd name="T69" fmla="*/ 1293 h 1403"/>
                <a:gd name="T70" fmla="*/ 3963 w 4882"/>
                <a:gd name="T71" fmla="*/ 1337 h 1403"/>
                <a:gd name="T72" fmla="*/ 3648 w 4882"/>
                <a:gd name="T73" fmla="*/ 1185 h 1403"/>
                <a:gd name="T74" fmla="*/ 3437 w 4882"/>
                <a:gd name="T75" fmla="*/ 1011 h 1403"/>
                <a:gd name="T76" fmla="*/ 3205 w 4882"/>
                <a:gd name="T77" fmla="*/ 978 h 1403"/>
                <a:gd name="T78" fmla="*/ 2983 w 4882"/>
                <a:gd name="T79" fmla="*/ 859 h 1403"/>
                <a:gd name="T80" fmla="*/ 2729 w 4882"/>
                <a:gd name="T81" fmla="*/ 848 h 1403"/>
                <a:gd name="T82" fmla="*/ 2497 w 4882"/>
                <a:gd name="T83" fmla="*/ 924 h 1403"/>
                <a:gd name="T84" fmla="*/ 2255 w 4882"/>
                <a:gd name="T85" fmla="*/ 859 h 1403"/>
                <a:gd name="T86" fmla="*/ 2043 w 4882"/>
                <a:gd name="T87" fmla="*/ 772 h 1403"/>
                <a:gd name="T88" fmla="*/ 1940 w 4882"/>
                <a:gd name="T89" fmla="*/ 946 h 1403"/>
                <a:gd name="T90" fmla="*/ 1930 w 4882"/>
                <a:gd name="T91" fmla="*/ 1163 h 1403"/>
                <a:gd name="T92" fmla="*/ 1819 w 4882"/>
                <a:gd name="T93" fmla="*/ 1359 h 1403"/>
                <a:gd name="T94" fmla="*/ 1607 w 4882"/>
                <a:gd name="T95" fmla="*/ 1402 h 1403"/>
                <a:gd name="T96" fmla="*/ 1396 w 4882"/>
                <a:gd name="T97" fmla="*/ 1326 h 1403"/>
                <a:gd name="T98" fmla="*/ 1192 w 4882"/>
                <a:gd name="T99" fmla="*/ 1239 h 1403"/>
                <a:gd name="T100" fmla="*/ 990 w 4882"/>
                <a:gd name="T101" fmla="*/ 1217 h 1403"/>
                <a:gd name="T102" fmla="*/ 779 w 4882"/>
                <a:gd name="T103" fmla="*/ 1337 h 1403"/>
                <a:gd name="T104" fmla="*/ 627 w 4882"/>
                <a:gd name="T105" fmla="*/ 1250 h 1403"/>
                <a:gd name="T106" fmla="*/ 506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3" name="Freeform 8"/>
            <p:cNvSpPr>
              <a:spLocks/>
            </p:cNvSpPr>
            <p:nvPr/>
          </p:nvSpPr>
          <p:spPr bwMode="auto">
            <a:xfrm>
              <a:off x="418" y="549"/>
              <a:ext cx="4993" cy="3247"/>
            </a:xfrm>
            <a:custGeom>
              <a:avLst/>
              <a:gdLst>
                <a:gd name="T0" fmla="*/ 968 w 4993"/>
                <a:gd name="T1" fmla="*/ 2656 h 3253"/>
                <a:gd name="T2" fmla="*/ 766 w 4993"/>
                <a:gd name="T3" fmla="*/ 3003 h 3253"/>
                <a:gd name="T4" fmla="*/ 474 w 4993"/>
                <a:gd name="T5" fmla="*/ 3079 h 3253"/>
                <a:gd name="T6" fmla="*/ 161 w 4993"/>
                <a:gd name="T7" fmla="*/ 3025 h 3253"/>
                <a:gd name="T8" fmla="*/ 182 w 4993"/>
                <a:gd name="T9" fmla="*/ 2853 h 3253"/>
                <a:gd name="T10" fmla="*/ 504 w 4993"/>
                <a:gd name="T11" fmla="*/ 2788 h 3253"/>
                <a:gd name="T12" fmla="*/ 807 w 4993"/>
                <a:gd name="T13" fmla="*/ 2678 h 3253"/>
                <a:gd name="T14" fmla="*/ 958 w 4993"/>
                <a:gd name="T15" fmla="*/ 2419 h 3253"/>
                <a:gd name="T16" fmla="*/ 645 w 4993"/>
                <a:gd name="T17" fmla="*/ 2158 h 3253"/>
                <a:gd name="T18" fmla="*/ 303 w 4993"/>
                <a:gd name="T19" fmla="*/ 1973 h 3253"/>
                <a:gd name="T20" fmla="*/ 444 w 4993"/>
                <a:gd name="T21" fmla="*/ 1984 h 3253"/>
                <a:gd name="T22" fmla="*/ 837 w 4993"/>
                <a:gd name="T23" fmla="*/ 2049 h 3253"/>
                <a:gd name="T24" fmla="*/ 1190 w 4993"/>
                <a:gd name="T25" fmla="*/ 2158 h 3253"/>
                <a:gd name="T26" fmla="*/ 1291 w 4993"/>
                <a:gd name="T27" fmla="*/ 2202 h 3253"/>
                <a:gd name="T28" fmla="*/ 1553 w 4993"/>
                <a:gd name="T29" fmla="*/ 1962 h 3253"/>
                <a:gd name="T30" fmla="*/ 1896 w 4993"/>
                <a:gd name="T31" fmla="*/ 1769 h 3253"/>
                <a:gd name="T32" fmla="*/ 2047 w 4993"/>
                <a:gd name="T33" fmla="*/ 1452 h 3253"/>
                <a:gd name="T34" fmla="*/ 2148 w 4993"/>
                <a:gd name="T35" fmla="*/ 1507 h 3253"/>
                <a:gd name="T36" fmla="*/ 2350 w 4993"/>
                <a:gd name="T37" fmla="*/ 1354 h 3253"/>
                <a:gd name="T38" fmla="*/ 2158 w 4993"/>
                <a:gd name="T39" fmla="*/ 1074 h 3253"/>
                <a:gd name="T40" fmla="*/ 2077 w 4993"/>
                <a:gd name="T41" fmla="*/ 641 h 3253"/>
                <a:gd name="T42" fmla="*/ 1876 w 4993"/>
                <a:gd name="T43" fmla="*/ 357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6 h 3253"/>
                <a:gd name="T50" fmla="*/ 2188 w 4993"/>
                <a:gd name="T51" fmla="*/ 662 h 3253"/>
                <a:gd name="T52" fmla="*/ 2309 w 4993"/>
                <a:gd name="T53" fmla="*/ 900 h 3253"/>
                <a:gd name="T54" fmla="*/ 2562 w 4993"/>
                <a:gd name="T55" fmla="*/ 695 h 3253"/>
                <a:gd name="T56" fmla="*/ 2400 w 4993"/>
                <a:gd name="T57" fmla="*/ 324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43 h 3253"/>
                <a:gd name="T64" fmla="*/ 3086 w 4993"/>
                <a:gd name="T65" fmla="*/ 771 h 3253"/>
                <a:gd name="T66" fmla="*/ 2783 w 4993"/>
                <a:gd name="T67" fmla="*/ 867 h 3253"/>
                <a:gd name="T68" fmla="*/ 3096 w 4993"/>
                <a:gd name="T69" fmla="*/ 1041 h 3253"/>
                <a:gd name="T70" fmla="*/ 3499 w 4993"/>
                <a:gd name="T71" fmla="*/ 1019 h 3253"/>
                <a:gd name="T72" fmla="*/ 3741 w 4993"/>
                <a:gd name="T73" fmla="*/ 1269 h 3253"/>
                <a:gd name="T74" fmla="*/ 3661 w 4993"/>
                <a:gd name="T75" fmla="*/ 1638 h 3253"/>
                <a:gd name="T76" fmla="*/ 3873 w 4993"/>
                <a:gd name="T77" fmla="*/ 1877 h 3253"/>
                <a:gd name="T78" fmla="*/ 4175 w 4993"/>
                <a:gd name="T79" fmla="*/ 1758 h 3253"/>
                <a:gd name="T80" fmla="*/ 4468 w 4993"/>
                <a:gd name="T81" fmla="*/ 1612 h 3253"/>
                <a:gd name="T82" fmla="*/ 4720 w 4993"/>
                <a:gd name="T83" fmla="*/ 1376 h 3253"/>
                <a:gd name="T84" fmla="*/ 4992 w 4993"/>
                <a:gd name="T85" fmla="*/ 1474 h 3253"/>
                <a:gd name="T86" fmla="*/ 4730 w 4993"/>
                <a:gd name="T87" fmla="*/ 1736 h 3253"/>
                <a:gd name="T88" fmla="*/ 4518 w 4993"/>
                <a:gd name="T89" fmla="*/ 2104 h 3253"/>
                <a:gd name="T90" fmla="*/ 4266 w 4993"/>
                <a:gd name="T91" fmla="*/ 2461 h 3253"/>
                <a:gd name="T92" fmla="*/ 3812 w 4993"/>
                <a:gd name="T93" fmla="*/ 2439 h 3253"/>
                <a:gd name="T94" fmla="*/ 3560 w 4993"/>
                <a:gd name="T95" fmla="*/ 2289 h 3253"/>
                <a:gd name="T96" fmla="*/ 3550 w 4993"/>
                <a:gd name="T97" fmla="*/ 1823 h 3253"/>
                <a:gd name="T98" fmla="*/ 3348 w 4993"/>
                <a:gd name="T99" fmla="*/ 1550 h 3253"/>
                <a:gd name="T100" fmla="*/ 3005 w 4993"/>
                <a:gd name="T101" fmla="*/ 1747 h 3253"/>
                <a:gd name="T102" fmla="*/ 2824 w 4993"/>
                <a:gd name="T103" fmla="*/ 1550 h 3253"/>
                <a:gd name="T104" fmla="*/ 2582 w 4993"/>
                <a:gd name="T105" fmla="*/ 1280 h 3253"/>
                <a:gd name="T106" fmla="*/ 2279 w 4993"/>
                <a:gd name="T107" fmla="*/ 1561 h 3253"/>
                <a:gd name="T108" fmla="*/ 2158 w 4993"/>
                <a:gd name="T109" fmla="*/ 1973 h 3253"/>
                <a:gd name="T110" fmla="*/ 1896 w 4993"/>
                <a:gd name="T111" fmla="*/ 2300 h 3253"/>
                <a:gd name="T112" fmla="*/ 1755 w 4993"/>
                <a:gd name="T113" fmla="*/ 2613 h 3253"/>
                <a:gd name="T114" fmla="*/ 1392 w 4993"/>
                <a:gd name="T115" fmla="*/ 2408 h 3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4" name="Freeform 9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Freeform 10"/>
            <p:cNvSpPr>
              <a:spLocks/>
            </p:cNvSpPr>
            <p:nvPr/>
          </p:nvSpPr>
          <p:spPr bwMode="auto">
            <a:xfrm>
              <a:off x="502" y="378"/>
              <a:ext cx="1136" cy="2546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21 h 2540"/>
                <a:gd name="T6" fmla="*/ 1034 w 1136"/>
                <a:gd name="T7" fmla="*/ 408 h 2540"/>
                <a:gd name="T8" fmla="*/ 1075 w 1136"/>
                <a:gd name="T9" fmla="*/ 534 h 2540"/>
                <a:gd name="T10" fmla="*/ 1054 w 1136"/>
                <a:gd name="T11" fmla="*/ 652 h 2540"/>
                <a:gd name="T12" fmla="*/ 1028 w 1136"/>
                <a:gd name="T13" fmla="*/ 768 h 2540"/>
                <a:gd name="T14" fmla="*/ 947 w 1136"/>
                <a:gd name="T15" fmla="*/ 877 h 2540"/>
                <a:gd name="T16" fmla="*/ 913 w 1136"/>
                <a:gd name="T17" fmla="*/ 993 h 2540"/>
                <a:gd name="T18" fmla="*/ 860 w 1136"/>
                <a:gd name="T19" fmla="*/ 1119 h 2540"/>
                <a:gd name="T20" fmla="*/ 813 w 1136"/>
                <a:gd name="T21" fmla="*/ 1235 h 2540"/>
                <a:gd name="T22" fmla="*/ 719 w 1136"/>
                <a:gd name="T23" fmla="*/ 1339 h 2540"/>
                <a:gd name="T24" fmla="*/ 611 w 1136"/>
                <a:gd name="T25" fmla="*/ 1346 h 2540"/>
                <a:gd name="T26" fmla="*/ 504 w 1136"/>
                <a:gd name="T27" fmla="*/ 1346 h 2540"/>
                <a:gd name="T28" fmla="*/ 396 w 1136"/>
                <a:gd name="T29" fmla="*/ 1390 h 2540"/>
                <a:gd name="T30" fmla="*/ 316 w 1136"/>
                <a:gd name="T31" fmla="*/ 1264 h 2540"/>
                <a:gd name="T32" fmla="*/ 208 w 1136"/>
                <a:gd name="T33" fmla="*/ 1191 h 2540"/>
                <a:gd name="T34" fmla="*/ 101 w 1136"/>
                <a:gd name="T35" fmla="*/ 1191 h 2540"/>
                <a:gd name="T36" fmla="*/ 40 w 1136"/>
                <a:gd name="T37" fmla="*/ 1198 h 2540"/>
                <a:gd name="T38" fmla="*/ 141 w 1136"/>
                <a:gd name="T39" fmla="*/ 1256 h 2540"/>
                <a:gd name="T40" fmla="*/ 235 w 1136"/>
                <a:gd name="T41" fmla="*/ 1354 h 2540"/>
                <a:gd name="T42" fmla="*/ 349 w 1136"/>
                <a:gd name="T43" fmla="*/ 1412 h 2540"/>
                <a:gd name="T44" fmla="*/ 356 w 1136"/>
                <a:gd name="T45" fmla="*/ 1559 h 2540"/>
                <a:gd name="T46" fmla="*/ 349 w 1136"/>
                <a:gd name="T47" fmla="*/ 1718 h 2540"/>
                <a:gd name="T48" fmla="*/ 296 w 1136"/>
                <a:gd name="T49" fmla="*/ 1849 h 2540"/>
                <a:gd name="T50" fmla="*/ 235 w 1136"/>
                <a:gd name="T51" fmla="*/ 1981 h 2540"/>
                <a:gd name="T52" fmla="*/ 168 w 1136"/>
                <a:gd name="T53" fmla="*/ 2112 h 2540"/>
                <a:gd name="T54" fmla="*/ 134 w 1136"/>
                <a:gd name="T55" fmla="*/ 2253 h 2540"/>
                <a:gd name="T56" fmla="*/ 67 w 1136"/>
                <a:gd name="T57" fmla="*/ 2371 h 2540"/>
                <a:gd name="T58" fmla="*/ 27 w 1136"/>
                <a:gd name="T59" fmla="*/ 2494 h 2540"/>
                <a:gd name="T60" fmla="*/ 20 w 1136"/>
                <a:gd name="T61" fmla="*/ 2552 h 2540"/>
                <a:gd name="T62" fmla="*/ 81 w 1136"/>
                <a:gd name="T63" fmla="*/ 2429 h 2540"/>
                <a:gd name="T64" fmla="*/ 148 w 1136"/>
                <a:gd name="T65" fmla="*/ 2311 h 2540"/>
                <a:gd name="T66" fmla="*/ 201 w 1136"/>
                <a:gd name="T67" fmla="*/ 2187 h 2540"/>
                <a:gd name="T68" fmla="*/ 242 w 1136"/>
                <a:gd name="T69" fmla="*/ 2032 h 2540"/>
                <a:gd name="T70" fmla="*/ 316 w 1136"/>
                <a:gd name="T71" fmla="*/ 1916 h 2540"/>
                <a:gd name="T72" fmla="*/ 403 w 1136"/>
                <a:gd name="T73" fmla="*/ 1791 h 2540"/>
                <a:gd name="T74" fmla="*/ 430 w 1136"/>
                <a:gd name="T75" fmla="*/ 1667 h 2540"/>
                <a:gd name="T76" fmla="*/ 423 w 1136"/>
                <a:gd name="T77" fmla="*/ 1551 h 2540"/>
                <a:gd name="T78" fmla="*/ 497 w 1136"/>
                <a:gd name="T79" fmla="*/ 1470 h 2540"/>
                <a:gd name="T80" fmla="*/ 651 w 1136"/>
                <a:gd name="T81" fmla="*/ 1433 h 2540"/>
                <a:gd name="T82" fmla="*/ 792 w 1136"/>
                <a:gd name="T83" fmla="*/ 1390 h 2540"/>
                <a:gd name="T84" fmla="*/ 866 w 1136"/>
                <a:gd name="T85" fmla="*/ 1271 h 2540"/>
                <a:gd name="T86" fmla="*/ 907 w 1136"/>
                <a:gd name="T87" fmla="*/ 1090 h 2540"/>
                <a:gd name="T88" fmla="*/ 1014 w 1136"/>
                <a:gd name="T89" fmla="*/ 993 h 2540"/>
                <a:gd name="T90" fmla="*/ 1048 w 1136"/>
                <a:gd name="T91" fmla="*/ 870 h 2540"/>
                <a:gd name="T92" fmla="*/ 1088 w 1136"/>
                <a:gd name="T93" fmla="*/ 747 h 2540"/>
                <a:gd name="T94" fmla="*/ 1115 w 1136"/>
                <a:gd name="T95" fmla="*/ 629 h 2540"/>
                <a:gd name="T96" fmla="*/ 1108 w 1136"/>
                <a:gd name="T97" fmla="*/ 505 h 2540"/>
                <a:gd name="T98" fmla="*/ 1081 w 1136"/>
                <a:gd name="T99" fmla="*/ 379 h 2540"/>
                <a:gd name="T100" fmla="*/ 1088 w 1136"/>
                <a:gd name="T101" fmla="*/ 263 h 2540"/>
                <a:gd name="T102" fmla="*/ 1135 w 1136"/>
                <a:gd name="T103" fmla="*/ 138 h 2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Freeform 11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Freeform 12"/>
            <p:cNvSpPr>
              <a:spLocks/>
            </p:cNvSpPr>
            <p:nvPr/>
          </p:nvSpPr>
          <p:spPr bwMode="auto">
            <a:xfrm>
              <a:off x="3466" y="559"/>
              <a:ext cx="1833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6 w 1827"/>
                <a:gd name="T5" fmla="*/ 814 h 880"/>
                <a:gd name="T6" fmla="*/ 264 w 1827"/>
                <a:gd name="T7" fmla="*/ 785 h 880"/>
                <a:gd name="T8" fmla="*/ 334 w 1827"/>
                <a:gd name="T9" fmla="*/ 726 h 880"/>
                <a:gd name="T10" fmla="*/ 388 w 1827"/>
                <a:gd name="T11" fmla="*/ 697 h 880"/>
                <a:gd name="T12" fmla="*/ 442 w 1827"/>
                <a:gd name="T13" fmla="*/ 661 h 880"/>
                <a:gd name="T14" fmla="*/ 511 w 1827"/>
                <a:gd name="T15" fmla="*/ 625 h 880"/>
                <a:gd name="T16" fmla="*/ 591 w 1827"/>
                <a:gd name="T17" fmla="*/ 610 h 880"/>
                <a:gd name="T18" fmla="*/ 665 w 1827"/>
                <a:gd name="T19" fmla="*/ 588 h 880"/>
                <a:gd name="T20" fmla="*/ 719 w 1827"/>
                <a:gd name="T21" fmla="*/ 559 h 880"/>
                <a:gd name="T22" fmla="*/ 781 w 1827"/>
                <a:gd name="T23" fmla="*/ 501 h 880"/>
                <a:gd name="T24" fmla="*/ 855 w 1827"/>
                <a:gd name="T25" fmla="*/ 465 h 880"/>
                <a:gd name="T26" fmla="*/ 902 w 1827"/>
                <a:gd name="T27" fmla="*/ 407 h 880"/>
                <a:gd name="T28" fmla="*/ 938 w 1827"/>
                <a:gd name="T29" fmla="*/ 341 h 880"/>
                <a:gd name="T30" fmla="*/ 993 w 1827"/>
                <a:gd name="T31" fmla="*/ 283 h 880"/>
                <a:gd name="T32" fmla="*/ 1053 w 1827"/>
                <a:gd name="T33" fmla="*/ 240 h 880"/>
                <a:gd name="T34" fmla="*/ 1122 w 1827"/>
                <a:gd name="T35" fmla="*/ 203 h 880"/>
                <a:gd name="T36" fmla="*/ 1203 w 1827"/>
                <a:gd name="T37" fmla="*/ 174 h 880"/>
                <a:gd name="T38" fmla="*/ 1270 w 1827"/>
                <a:gd name="T39" fmla="*/ 174 h 880"/>
                <a:gd name="T40" fmla="*/ 1364 w 1827"/>
                <a:gd name="T41" fmla="*/ 145 h 880"/>
                <a:gd name="T42" fmla="*/ 1420 w 1827"/>
                <a:gd name="T43" fmla="*/ 123 h 880"/>
                <a:gd name="T44" fmla="*/ 1473 w 1827"/>
                <a:gd name="T45" fmla="*/ 109 h 880"/>
                <a:gd name="T46" fmla="*/ 1527 w 1827"/>
                <a:gd name="T47" fmla="*/ 94 h 880"/>
                <a:gd name="T48" fmla="*/ 1624 w 1827"/>
                <a:gd name="T49" fmla="*/ 94 h 880"/>
                <a:gd name="T50" fmla="*/ 1678 w 1827"/>
                <a:gd name="T51" fmla="*/ 73 h 880"/>
                <a:gd name="T52" fmla="*/ 1740 w 1827"/>
                <a:gd name="T53" fmla="*/ 44 h 880"/>
                <a:gd name="T54" fmla="*/ 1808 w 1827"/>
                <a:gd name="T55" fmla="*/ 22 h 880"/>
                <a:gd name="T56" fmla="*/ 1868 w 1827"/>
                <a:gd name="T57" fmla="*/ 0 h 880"/>
                <a:gd name="T58" fmla="*/ 1808 w 1827"/>
                <a:gd name="T59" fmla="*/ 22 h 880"/>
                <a:gd name="T60" fmla="*/ 1747 w 1827"/>
                <a:gd name="T61" fmla="*/ 80 h 880"/>
                <a:gd name="T62" fmla="*/ 1665 w 1827"/>
                <a:gd name="T63" fmla="*/ 102 h 880"/>
                <a:gd name="T64" fmla="*/ 1604 w 1827"/>
                <a:gd name="T65" fmla="*/ 116 h 880"/>
                <a:gd name="T66" fmla="*/ 1514 w 1827"/>
                <a:gd name="T67" fmla="*/ 138 h 880"/>
                <a:gd name="T68" fmla="*/ 1460 w 1827"/>
                <a:gd name="T69" fmla="*/ 145 h 880"/>
                <a:gd name="T70" fmla="*/ 1400 w 1827"/>
                <a:gd name="T71" fmla="*/ 160 h 880"/>
                <a:gd name="T72" fmla="*/ 1330 w 1827"/>
                <a:gd name="T73" fmla="*/ 174 h 880"/>
                <a:gd name="T74" fmla="*/ 1270 w 1827"/>
                <a:gd name="T75" fmla="*/ 203 h 880"/>
                <a:gd name="T76" fmla="*/ 1203 w 1827"/>
                <a:gd name="T77" fmla="*/ 218 h 880"/>
                <a:gd name="T78" fmla="*/ 1149 w 1827"/>
                <a:gd name="T79" fmla="*/ 240 h 880"/>
                <a:gd name="T80" fmla="*/ 1095 w 1827"/>
                <a:gd name="T81" fmla="*/ 262 h 880"/>
                <a:gd name="T82" fmla="*/ 1040 w 1827"/>
                <a:gd name="T83" fmla="*/ 298 h 880"/>
                <a:gd name="T84" fmla="*/ 986 w 1827"/>
                <a:gd name="T85" fmla="*/ 327 h 880"/>
                <a:gd name="T86" fmla="*/ 938 w 1827"/>
                <a:gd name="T87" fmla="*/ 370 h 880"/>
                <a:gd name="T88" fmla="*/ 902 w 1827"/>
                <a:gd name="T89" fmla="*/ 443 h 880"/>
                <a:gd name="T90" fmla="*/ 862 w 1827"/>
                <a:gd name="T91" fmla="*/ 509 h 880"/>
                <a:gd name="T92" fmla="*/ 808 w 1827"/>
                <a:gd name="T93" fmla="*/ 545 h 880"/>
                <a:gd name="T94" fmla="*/ 746 w 1827"/>
                <a:gd name="T95" fmla="*/ 567 h 880"/>
                <a:gd name="T96" fmla="*/ 679 w 1827"/>
                <a:gd name="T97" fmla="*/ 588 h 880"/>
                <a:gd name="T98" fmla="*/ 605 w 1827"/>
                <a:gd name="T99" fmla="*/ 610 h 880"/>
                <a:gd name="T100" fmla="*/ 551 w 1827"/>
                <a:gd name="T101" fmla="*/ 647 h 880"/>
                <a:gd name="T102" fmla="*/ 491 w 1827"/>
                <a:gd name="T103" fmla="*/ 654 h 880"/>
                <a:gd name="T104" fmla="*/ 415 w 1827"/>
                <a:gd name="T105" fmla="*/ 676 h 880"/>
                <a:gd name="T106" fmla="*/ 368 w 1827"/>
                <a:gd name="T107" fmla="*/ 734 h 880"/>
                <a:gd name="T108" fmla="*/ 304 w 1827"/>
                <a:gd name="T109" fmla="*/ 777 h 880"/>
                <a:gd name="T110" fmla="*/ 210 w 1827"/>
                <a:gd name="T111" fmla="*/ 799 h 880"/>
                <a:gd name="T112" fmla="*/ 156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Freeform 13"/>
            <p:cNvSpPr>
              <a:spLocks/>
            </p:cNvSpPr>
            <p:nvPr/>
          </p:nvSpPr>
          <p:spPr bwMode="auto">
            <a:xfrm>
              <a:off x="531" y="356"/>
              <a:ext cx="4818" cy="3462"/>
            </a:xfrm>
            <a:custGeom>
              <a:avLst/>
              <a:gdLst>
                <a:gd name="T0" fmla="*/ 446 w 4812"/>
                <a:gd name="T1" fmla="*/ 348 h 3462"/>
                <a:gd name="T2" fmla="*/ 829 w 4812"/>
                <a:gd name="T3" fmla="*/ 664 h 3462"/>
                <a:gd name="T4" fmla="*/ 1202 w 4812"/>
                <a:gd name="T5" fmla="*/ 925 h 3462"/>
                <a:gd name="T6" fmla="*/ 1628 w 4812"/>
                <a:gd name="T7" fmla="*/ 1252 h 3462"/>
                <a:gd name="T8" fmla="*/ 2074 w 4812"/>
                <a:gd name="T9" fmla="*/ 1611 h 3462"/>
                <a:gd name="T10" fmla="*/ 2447 w 4812"/>
                <a:gd name="T11" fmla="*/ 1926 h 3462"/>
                <a:gd name="T12" fmla="*/ 2699 w 4812"/>
                <a:gd name="T13" fmla="*/ 2362 h 3462"/>
                <a:gd name="T14" fmla="*/ 2265 w 4812"/>
                <a:gd name="T15" fmla="*/ 2318 h 3462"/>
                <a:gd name="T16" fmla="*/ 1829 w 4812"/>
                <a:gd name="T17" fmla="*/ 2307 h 3462"/>
                <a:gd name="T18" fmla="*/ 1325 w 4812"/>
                <a:gd name="T19" fmla="*/ 2373 h 3462"/>
                <a:gd name="T20" fmla="*/ 930 w 4812"/>
                <a:gd name="T21" fmla="*/ 2318 h 3462"/>
                <a:gd name="T22" fmla="*/ 476 w 4812"/>
                <a:gd name="T23" fmla="*/ 2122 h 3462"/>
                <a:gd name="T24" fmla="*/ 30 w 4812"/>
                <a:gd name="T25" fmla="*/ 1752 h 3462"/>
                <a:gd name="T26" fmla="*/ 405 w 4812"/>
                <a:gd name="T27" fmla="*/ 2090 h 3462"/>
                <a:gd name="T28" fmla="*/ 839 w 4812"/>
                <a:gd name="T29" fmla="*/ 2296 h 3462"/>
                <a:gd name="T30" fmla="*/ 637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8 w 4812"/>
                <a:gd name="T37" fmla="*/ 2438 h 3462"/>
                <a:gd name="T38" fmla="*/ 1101 w 4812"/>
                <a:gd name="T39" fmla="*/ 2405 h 3462"/>
                <a:gd name="T40" fmla="*/ 1567 w 4812"/>
                <a:gd name="T41" fmla="*/ 2569 h 3462"/>
                <a:gd name="T42" fmla="*/ 1638 w 4812"/>
                <a:gd name="T43" fmla="*/ 3004 h 3462"/>
                <a:gd name="T44" fmla="*/ 1081 w 4812"/>
                <a:gd name="T45" fmla="*/ 3189 h 3462"/>
                <a:gd name="T46" fmla="*/ 597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9 w 4812"/>
                <a:gd name="T53" fmla="*/ 3298 h 3462"/>
                <a:gd name="T54" fmla="*/ 1255 w 4812"/>
                <a:gd name="T55" fmla="*/ 3189 h 3462"/>
                <a:gd name="T56" fmla="*/ 1668 w 4812"/>
                <a:gd name="T57" fmla="*/ 2982 h 3462"/>
                <a:gd name="T58" fmla="*/ 2104 w 4812"/>
                <a:gd name="T59" fmla="*/ 2917 h 3462"/>
                <a:gd name="T60" fmla="*/ 2547 w 4812"/>
                <a:gd name="T61" fmla="*/ 3058 h 3462"/>
                <a:gd name="T62" fmla="*/ 3003 w 4812"/>
                <a:gd name="T63" fmla="*/ 3200 h 3462"/>
                <a:gd name="T64" fmla="*/ 3518 w 4812"/>
                <a:gd name="T65" fmla="*/ 3309 h 3462"/>
                <a:gd name="T66" fmla="*/ 3974 w 4812"/>
                <a:gd name="T67" fmla="*/ 3385 h 3462"/>
                <a:gd name="T68" fmla="*/ 4450 w 4812"/>
                <a:gd name="T69" fmla="*/ 3450 h 3462"/>
                <a:gd name="T70" fmla="*/ 4337 w 4812"/>
                <a:gd name="T71" fmla="*/ 3439 h 3462"/>
                <a:gd name="T72" fmla="*/ 3812 w 4812"/>
                <a:gd name="T73" fmla="*/ 3330 h 3462"/>
                <a:gd name="T74" fmla="*/ 3225 w 4812"/>
                <a:gd name="T75" fmla="*/ 3200 h 3462"/>
                <a:gd name="T76" fmla="*/ 2759 w 4812"/>
                <a:gd name="T77" fmla="*/ 3124 h 3462"/>
                <a:gd name="T78" fmla="*/ 2215 w 4812"/>
                <a:gd name="T79" fmla="*/ 2884 h 3462"/>
                <a:gd name="T80" fmla="*/ 1698 w 4812"/>
                <a:gd name="T81" fmla="*/ 2677 h 3462"/>
                <a:gd name="T82" fmla="*/ 1234 w 4812"/>
                <a:gd name="T83" fmla="*/ 2471 h 3462"/>
                <a:gd name="T84" fmla="*/ 1507 w 4812"/>
                <a:gd name="T85" fmla="*/ 2394 h 3462"/>
                <a:gd name="T86" fmla="*/ 2094 w 4812"/>
                <a:gd name="T87" fmla="*/ 2318 h 3462"/>
                <a:gd name="T88" fmla="*/ 2608 w 4812"/>
                <a:gd name="T89" fmla="*/ 2362 h 3462"/>
                <a:gd name="T90" fmla="*/ 3084 w 4812"/>
                <a:gd name="T91" fmla="*/ 2569 h 3462"/>
                <a:gd name="T92" fmla="*/ 3528 w 4812"/>
                <a:gd name="T93" fmla="*/ 2743 h 3462"/>
                <a:gd name="T94" fmla="*/ 4115 w 4812"/>
                <a:gd name="T95" fmla="*/ 3004 h 3462"/>
                <a:gd name="T96" fmla="*/ 4611 w 4812"/>
                <a:gd name="T97" fmla="*/ 3243 h 3462"/>
                <a:gd name="T98" fmla="*/ 4692 w 4812"/>
                <a:gd name="T99" fmla="*/ 3265 h 3462"/>
                <a:gd name="T100" fmla="*/ 4236 w 4812"/>
                <a:gd name="T101" fmla="*/ 3015 h 3462"/>
                <a:gd name="T102" fmla="*/ 3772 w 4812"/>
                <a:gd name="T103" fmla="*/ 2764 h 3462"/>
                <a:gd name="T104" fmla="*/ 3306 w 4812"/>
                <a:gd name="T105" fmla="*/ 2634 h 3462"/>
                <a:gd name="T106" fmla="*/ 2759 w 4812"/>
                <a:gd name="T107" fmla="*/ 2362 h 3462"/>
                <a:gd name="T108" fmla="*/ 2487 w 4812"/>
                <a:gd name="T109" fmla="*/ 1959 h 3462"/>
                <a:gd name="T110" fmla="*/ 2184 w 4812"/>
                <a:gd name="T111" fmla="*/ 1600 h 3462"/>
                <a:gd name="T112" fmla="*/ 1779 w 4812"/>
                <a:gd name="T113" fmla="*/ 1317 h 3462"/>
                <a:gd name="T114" fmla="*/ 1376 w 4812"/>
                <a:gd name="T115" fmla="*/ 969 h 3462"/>
                <a:gd name="T116" fmla="*/ 950 w 4812"/>
                <a:gd name="T117" fmla="*/ 740 h 3462"/>
                <a:gd name="T118" fmla="*/ 597 w 4812"/>
                <a:gd name="T119" fmla="*/ 392 h 3462"/>
                <a:gd name="T120" fmla="*/ 242 w 4812"/>
                <a:gd name="T121" fmla="*/ 87 h 3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Freeform 14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Freeform 15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Freeform 16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2" name="Freeform 17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Freeform 18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Freeform 19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5" name="Freeform 20"/>
            <p:cNvSpPr>
              <a:spLocks/>
            </p:cNvSpPr>
            <p:nvPr/>
          </p:nvSpPr>
          <p:spPr bwMode="auto">
            <a:xfrm>
              <a:off x="2773" y="3976"/>
              <a:ext cx="1728" cy="81"/>
            </a:xfrm>
            <a:custGeom>
              <a:avLst/>
              <a:gdLst>
                <a:gd name="T0" fmla="*/ 0 w 1722"/>
                <a:gd name="T1" fmla="*/ 0 h 81"/>
                <a:gd name="T2" fmla="*/ 1763 w 1722"/>
                <a:gd name="T3" fmla="*/ 0 h 81"/>
                <a:gd name="T4" fmla="*/ 1763 w 1722"/>
                <a:gd name="T5" fmla="*/ 0 h 81"/>
                <a:gd name="T6" fmla="*/ 1682 w 1722"/>
                <a:gd name="T7" fmla="*/ 22 h 81"/>
                <a:gd name="T8" fmla="*/ 1655 w 1722"/>
                <a:gd name="T9" fmla="*/ 7 h 81"/>
                <a:gd name="T10" fmla="*/ 1629 w 1722"/>
                <a:gd name="T11" fmla="*/ 0 h 81"/>
                <a:gd name="T12" fmla="*/ 1602 w 1722"/>
                <a:gd name="T13" fmla="*/ 15 h 81"/>
                <a:gd name="T14" fmla="*/ 1573 w 1722"/>
                <a:gd name="T15" fmla="*/ 44 h 81"/>
                <a:gd name="T16" fmla="*/ 1546 w 1722"/>
                <a:gd name="T17" fmla="*/ 58 h 81"/>
                <a:gd name="T18" fmla="*/ 1519 w 1722"/>
                <a:gd name="T19" fmla="*/ 73 h 81"/>
                <a:gd name="T20" fmla="*/ 1449 w 1722"/>
                <a:gd name="T21" fmla="*/ 80 h 81"/>
                <a:gd name="T22" fmla="*/ 1381 w 1722"/>
                <a:gd name="T23" fmla="*/ 80 h 81"/>
                <a:gd name="T24" fmla="*/ 1341 w 1722"/>
                <a:gd name="T25" fmla="*/ 73 h 81"/>
                <a:gd name="T26" fmla="*/ 1314 w 1722"/>
                <a:gd name="T27" fmla="*/ 65 h 81"/>
                <a:gd name="T28" fmla="*/ 1278 w 1722"/>
                <a:gd name="T29" fmla="*/ 73 h 81"/>
                <a:gd name="T30" fmla="*/ 1252 w 1722"/>
                <a:gd name="T31" fmla="*/ 73 h 81"/>
                <a:gd name="T32" fmla="*/ 1198 w 1722"/>
                <a:gd name="T33" fmla="*/ 73 h 81"/>
                <a:gd name="T34" fmla="*/ 1151 w 1722"/>
                <a:gd name="T35" fmla="*/ 65 h 81"/>
                <a:gd name="T36" fmla="*/ 1124 w 1722"/>
                <a:gd name="T37" fmla="*/ 65 h 81"/>
                <a:gd name="T38" fmla="*/ 1083 w 1722"/>
                <a:gd name="T39" fmla="*/ 58 h 81"/>
                <a:gd name="T40" fmla="*/ 1057 w 1722"/>
                <a:gd name="T41" fmla="*/ 58 h 81"/>
                <a:gd name="T42" fmla="*/ 1030 w 1722"/>
                <a:gd name="T43" fmla="*/ 36 h 81"/>
                <a:gd name="T44" fmla="*/ 994 w 1722"/>
                <a:gd name="T45" fmla="*/ 15 h 81"/>
                <a:gd name="T46" fmla="*/ 960 w 1722"/>
                <a:gd name="T47" fmla="*/ 15 h 81"/>
                <a:gd name="T48" fmla="*/ 934 w 1722"/>
                <a:gd name="T49" fmla="*/ 15 h 81"/>
                <a:gd name="T50" fmla="*/ 907 w 1722"/>
                <a:gd name="T51" fmla="*/ 15 h 81"/>
                <a:gd name="T52" fmla="*/ 863 w 1722"/>
                <a:gd name="T53" fmla="*/ 29 h 81"/>
                <a:gd name="T54" fmla="*/ 803 w 1722"/>
                <a:gd name="T55" fmla="*/ 44 h 81"/>
                <a:gd name="T56" fmla="*/ 769 w 1722"/>
                <a:gd name="T57" fmla="*/ 51 h 81"/>
                <a:gd name="T58" fmla="*/ 742 w 1722"/>
                <a:gd name="T59" fmla="*/ 51 h 81"/>
                <a:gd name="T60" fmla="*/ 700 w 1722"/>
                <a:gd name="T61" fmla="*/ 44 h 81"/>
                <a:gd name="T62" fmla="*/ 673 w 1722"/>
                <a:gd name="T63" fmla="*/ 29 h 81"/>
                <a:gd name="T64" fmla="*/ 646 w 1722"/>
                <a:gd name="T65" fmla="*/ 22 h 81"/>
                <a:gd name="T66" fmla="*/ 612 w 1722"/>
                <a:gd name="T67" fmla="*/ 22 h 81"/>
                <a:gd name="T68" fmla="*/ 579 w 1722"/>
                <a:gd name="T69" fmla="*/ 22 h 81"/>
                <a:gd name="T70" fmla="*/ 545 w 1722"/>
                <a:gd name="T71" fmla="*/ 29 h 81"/>
                <a:gd name="T72" fmla="*/ 491 w 1722"/>
                <a:gd name="T73" fmla="*/ 29 h 81"/>
                <a:gd name="T74" fmla="*/ 451 w 1722"/>
                <a:gd name="T75" fmla="*/ 36 h 81"/>
                <a:gd name="T76" fmla="*/ 415 w 1722"/>
                <a:gd name="T77" fmla="*/ 44 h 81"/>
                <a:gd name="T78" fmla="*/ 388 w 1722"/>
                <a:gd name="T79" fmla="*/ 44 h 81"/>
                <a:gd name="T80" fmla="*/ 355 w 1722"/>
                <a:gd name="T81" fmla="*/ 44 h 81"/>
                <a:gd name="T82" fmla="*/ 284 w 1722"/>
                <a:gd name="T83" fmla="*/ 44 h 81"/>
                <a:gd name="T84" fmla="*/ 231 w 1722"/>
                <a:gd name="T85" fmla="*/ 29 h 81"/>
                <a:gd name="T86" fmla="*/ 197 w 1722"/>
                <a:gd name="T87" fmla="*/ 22 h 81"/>
                <a:gd name="T88" fmla="*/ 170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6" name="Freeform 21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7" name="Freeform 22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8" name="Freeform 23"/>
            <p:cNvSpPr>
              <a:spLocks/>
            </p:cNvSpPr>
            <p:nvPr/>
          </p:nvSpPr>
          <p:spPr bwMode="auto">
            <a:xfrm>
              <a:off x="260" y="437"/>
              <a:ext cx="93" cy="1701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91 h 1699"/>
                <a:gd name="T18" fmla="*/ 53 w 93"/>
                <a:gd name="T19" fmla="*/ 549 h 1699"/>
                <a:gd name="T20" fmla="*/ 39 w 93"/>
                <a:gd name="T21" fmla="*/ 622 h 1699"/>
                <a:gd name="T22" fmla="*/ 39 w 93"/>
                <a:gd name="T23" fmla="*/ 680 h 1699"/>
                <a:gd name="T24" fmla="*/ 39 w 93"/>
                <a:gd name="T25" fmla="*/ 738 h 1699"/>
                <a:gd name="T26" fmla="*/ 39 w 93"/>
                <a:gd name="T27" fmla="*/ 796 h 1699"/>
                <a:gd name="T28" fmla="*/ 13 w 93"/>
                <a:gd name="T29" fmla="*/ 868 h 1699"/>
                <a:gd name="T30" fmla="*/ 0 w 93"/>
                <a:gd name="T31" fmla="*/ 926 h 1699"/>
                <a:gd name="T32" fmla="*/ 0 w 93"/>
                <a:gd name="T33" fmla="*/ 984 h 1699"/>
                <a:gd name="T34" fmla="*/ 26 w 93"/>
                <a:gd name="T35" fmla="*/ 1042 h 1699"/>
                <a:gd name="T36" fmla="*/ 26 w 93"/>
                <a:gd name="T37" fmla="*/ 1115 h 1699"/>
                <a:gd name="T38" fmla="*/ 13 w 93"/>
                <a:gd name="T39" fmla="*/ 1188 h 1699"/>
                <a:gd name="T40" fmla="*/ 13 w 93"/>
                <a:gd name="T41" fmla="*/ 1246 h 1699"/>
                <a:gd name="T42" fmla="*/ 13 w 93"/>
                <a:gd name="T43" fmla="*/ 1316 h 1699"/>
                <a:gd name="T44" fmla="*/ 13 w 93"/>
                <a:gd name="T45" fmla="*/ 1374 h 1699"/>
                <a:gd name="T46" fmla="*/ 0 w 93"/>
                <a:gd name="T47" fmla="*/ 1432 h 1699"/>
                <a:gd name="T48" fmla="*/ 0 w 93"/>
                <a:gd name="T49" fmla="*/ 1490 h 1699"/>
                <a:gd name="T50" fmla="*/ 13 w 93"/>
                <a:gd name="T51" fmla="*/ 1548 h 1699"/>
                <a:gd name="T52" fmla="*/ 53 w 93"/>
                <a:gd name="T53" fmla="*/ 1606 h 1699"/>
                <a:gd name="T54" fmla="*/ 53 w 93"/>
                <a:gd name="T55" fmla="*/ 1664 h 1699"/>
                <a:gd name="T56" fmla="*/ 26 w 93"/>
                <a:gd name="T57" fmla="*/ 1722 h 1699"/>
                <a:gd name="T58" fmla="*/ 53 w 93"/>
                <a:gd name="T59" fmla="*/ 1664 h 1699"/>
                <a:gd name="T60" fmla="*/ 39 w 93"/>
                <a:gd name="T61" fmla="*/ 1591 h 1699"/>
                <a:gd name="T62" fmla="*/ 26 w 93"/>
                <a:gd name="T63" fmla="*/ 1533 h 1699"/>
                <a:gd name="T64" fmla="*/ 26 w 93"/>
                <a:gd name="T65" fmla="*/ 1461 h 1699"/>
                <a:gd name="T66" fmla="*/ 26 w 93"/>
                <a:gd name="T67" fmla="*/ 1403 h 1699"/>
                <a:gd name="T68" fmla="*/ 26 w 93"/>
                <a:gd name="T69" fmla="*/ 1345 h 1699"/>
                <a:gd name="T70" fmla="*/ 26 w 93"/>
                <a:gd name="T71" fmla="*/ 1275 h 1699"/>
                <a:gd name="T72" fmla="*/ 26 w 93"/>
                <a:gd name="T73" fmla="*/ 1217 h 1699"/>
                <a:gd name="T74" fmla="*/ 53 w 93"/>
                <a:gd name="T75" fmla="*/ 1159 h 1699"/>
                <a:gd name="T76" fmla="*/ 66 w 93"/>
                <a:gd name="T77" fmla="*/ 1100 h 1699"/>
                <a:gd name="T78" fmla="*/ 39 w 93"/>
                <a:gd name="T79" fmla="*/ 1042 h 1699"/>
                <a:gd name="T80" fmla="*/ 13 w 93"/>
                <a:gd name="T81" fmla="*/ 984 h 1699"/>
                <a:gd name="T82" fmla="*/ 13 w 93"/>
                <a:gd name="T83" fmla="*/ 926 h 1699"/>
                <a:gd name="T84" fmla="*/ 26 w 93"/>
                <a:gd name="T85" fmla="*/ 868 h 1699"/>
                <a:gd name="T86" fmla="*/ 39 w 93"/>
                <a:gd name="T87" fmla="*/ 810 h 1699"/>
                <a:gd name="T88" fmla="*/ 39 w 93"/>
                <a:gd name="T89" fmla="*/ 752 h 1699"/>
                <a:gd name="T90" fmla="*/ 53 w 93"/>
                <a:gd name="T91" fmla="*/ 694 h 1699"/>
                <a:gd name="T92" fmla="*/ 66 w 93"/>
                <a:gd name="T93" fmla="*/ 636 h 1699"/>
                <a:gd name="T94" fmla="*/ 66 w 93"/>
                <a:gd name="T95" fmla="*/ 578 h 1699"/>
                <a:gd name="T96" fmla="*/ 53 w 93"/>
                <a:gd name="T97" fmla="*/ 520 h 1699"/>
                <a:gd name="T98" fmla="*/ 39 w 93"/>
                <a:gd name="T99" fmla="*/ 462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9" name="Freeform 24"/>
            <p:cNvSpPr>
              <a:spLocks/>
            </p:cNvSpPr>
            <p:nvPr/>
          </p:nvSpPr>
          <p:spPr bwMode="auto">
            <a:xfrm>
              <a:off x="1161" y="204"/>
              <a:ext cx="2533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8 w 2527"/>
                <a:gd name="T5" fmla="*/ 58 h 117"/>
                <a:gd name="T6" fmla="*/ 419 w 2527"/>
                <a:gd name="T7" fmla="*/ 87 h 117"/>
                <a:gd name="T8" fmla="*/ 536 w 2527"/>
                <a:gd name="T9" fmla="*/ 87 h 117"/>
                <a:gd name="T10" fmla="*/ 659 w 2527"/>
                <a:gd name="T11" fmla="*/ 73 h 117"/>
                <a:gd name="T12" fmla="*/ 847 w 2527"/>
                <a:gd name="T13" fmla="*/ 58 h 117"/>
                <a:gd name="T14" fmla="*/ 955 w 2527"/>
                <a:gd name="T15" fmla="*/ 44 h 117"/>
                <a:gd name="T16" fmla="*/ 1077 w 2527"/>
                <a:gd name="T17" fmla="*/ 58 h 117"/>
                <a:gd name="T18" fmla="*/ 1225 w 2527"/>
                <a:gd name="T19" fmla="*/ 58 h 117"/>
                <a:gd name="T20" fmla="*/ 1370 w 2527"/>
                <a:gd name="T21" fmla="*/ 44 h 117"/>
                <a:gd name="T22" fmla="*/ 1477 w 2527"/>
                <a:gd name="T23" fmla="*/ 44 h 117"/>
                <a:gd name="T24" fmla="*/ 1587 w 2527"/>
                <a:gd name="T25" fmla="*/ 0 h 117"/>
                <a:gd name="T26" fmla="*/ 2514 w 2527"/>
                <a:gd name="T27" fmla="*/ 0 h 117"/>
                <a:gd name="T28" fmla="*/ 2514 w 2527"/>
                <a:gd name="T29" fmla="*/ 58 h 117"/>
                <a:gd name="T30" fmla="*/ 2393 w 2527"/>
                <a:gd name="T31" fmla="*/ 58 h 117"/>
                <a:gd name="T32" fmla="*/ 2284 w 2527"/>
                <a:gd name="T33" fmla="*/ 58 h 117"/>
                <a:gd name="T34" fmla="*/ 2163 w 2527"/>
                <a:gd name="T35" fmla="*/ 73 h 117"/>
                <a:gd name="T36" fmla="*/ 2045 w 2527"/>
                <a:gd name="T37" fmla="*/ 87 h 117"/>
                <a:gd name="T38" fmla="*/ 1896 w 2527"/>
                <a:gd name="T39" fmla="*/ 73 h 117"/>
                <a:gd name="T40" fmla="*/ 1788 w 2527"/>
                <a:gd name="T41" fmla="*/ 58 h 117"/>
                <a:gd name="T42" fmla="*/ 1667 w 2527"/>
                <a:gd name="T43" fmla="*/ 58 h 117"/>
                <a:gd name="T44" fmla="*/ 1560 w 2527"/>
                <a:gd name="T45" fmla="*/ 73 h 117"/>
                <a:gd name="T46" fmla="*/ 1450 w 2527"/>
                <a:gd name="T47" fmla="*/ 73 h 117"/>
                <a:gd name="T48" fmla="*/ 1343 w 2527"/>
                <a:gd name="T49" fmla="*/ 58 h 117"/>
                <a:gd name="T50" fmla="*/ 1104 w 2527"/>
                <a:gd name="T51" fmla="*/ 73 h 117"/>
                <a:gd name="T52" fmla="*/ 981 w 2527"/>
                <a:gd name="T53" fmla="*/ 73 h 117"/>
                <a:gd name="T54" fmla="*/ 860 w 2527"/>
                <a:gd name="T55" fmla="*/ 87 h 117"/>
                <a:gd name="T56" fmla="*/ 740 w 2527"/>
                <a:gd name="T57" fmla="*/ 73 h 117"/>
                <a:gd name="T58" fmla="*/ 603 w 2527"/>
                <a:gd name="T59" fmla="*/ 73 h 117"/>
                <a:gd name="T60" fmla="*/ 482 w 2527"/>
                <a:gd name="T61" fmla="*/ 73 h 117"/>
                <a:gd name="T62" fmla="*/ 365 w 2527"/>
                <a:gd name="T63" fmla="*/ 73 h 117"/>
                <a:gd name="T64" fmla="*/ 257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0" name="Freeform 25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12" name="Group 30"/>
          <p:cNvGrpSpPr>
            <a:grpSpLocks/>
          </p:cNvGrpSpPr>
          <p:nvPr/>
        </p:nvGrpSpPr>
        <p:grpSpPr bwMode="auto">
          <a:xfrm>
            <a:off x="0" y="0"/>
            <a:ext cx="1981200" cy="1958975"/>
            <a:chOff x="0" y="0"/>
            <a:chExt cx="1246" cy="1232"/>
          </a:xfrm>
        </p:grpSpPr>
        <p:sp>
          <p:nvSpPr>
            <p:cNvPr id="171015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71016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71017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457035">
              <a:spcBef>
                <a:spcPct val="50000"/>
              </a:spcBef>
              <a:defRPr/>
            </a:pPr>
            <a:r>
              <a:rPr lang="en-US" sz="900" smtClean="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smtClean="0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900" smtClean="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558088" y="6508750"/>
            <a:ext cx="73818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9.65.03f.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02" r:id="rId1"/>
    <p:sldLayoutId id="2147486855" r:id="rId2"/>
    <p:sldLayoutId id="2147486856" r:id="rId3"/>
    <p:sldLayoutId id="2147486857" r:id="rId4"/>
    <p:sldLayoutId id="2147486858" r:id="rId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5pPr>
      <a:lvl6pPr marL="457035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07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11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146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3701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0736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7774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4807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5EDA25-D840-5949-8906-3C10CC0B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9" r:id="rId1"/>
    <p:sldLayoutId id="2147486860" r:id="rId2"/>
    <p:sldLayoutId id="2147486861" r:id="rId3"/>
    <p:sldLayoutId id="2147486862" r:id="rId4"/>
    <p:sldLayoutId id="2147486863" r:id="rId5"/>
    <p:sldLayoutId id="2147486864" r:id="rId6"/>
    <p:sldLayoutId id="2147486865" r:id="rId7"/>
    <p:sldLayoutId id="2147486866" r:id="rId8"/>
    <p:sldLayoutId id="2147486867" r:id="rId9"/>
    <p:sldLayoutId id="2147486868" r:id="rId10"/>
    <p:sldLayoutId id="2147486869" r:id="rId11"/>
    <p:sldLayoutId id="2147486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189443" name="Group 26"/>
          <p:cNvGrpSpPr>
            <a:grpSpLocks/>
          </p:cNvGrpSpPr>
          <p:nvPr/>
        </p:nvGrpSpPr>
        <p:grpSpPr bwMode="auto">
          <a:xfrm>
            <a:off x="390525" y="323850"/>
            <a:ext cx="8378825" cy="6186488"/>
            <a:chOff x="246" y="204"/>
            <a:chExt cx="5271" cy="3889"/>
          </a:xfrm>
        </p:grpSpPr>
        <p:sp>
          <p:nvSpPr>
            <p:cNvPr id="189450" name="Rectangle 3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89451" name="Freeform 4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Freeform 5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Freeform 6"/>
            <p:cNvSpPr>
              <a:spLocks/>
            </p:cNvSpPr>
            <p:nvPr/>
          </p:nvSpPr>
          <p:spPr bwMode="auto">
            <a:xfrm>
              <a:off x="4384" y="399"/>
              <a:ext cx="1048" cy="1764"/>
            </a:xfrm>
            <a:custGeom>
              <a:avLst/>
              <a:gdLst>
                <a:gd name="T0" fmla="*/ 1019 w 1042"/>
                <a:gd name="T1" fmla="*/ 76 h 1764"/>
                <a:gd name="T2" fmla="*/ 947 w 1042"/>
                <a:gd name="T3" fmla="*/ 152 h 1764"/>
                <a:gd name="T4" fmla="*/ 856 w 1042"/>
                <a:gd name="T5" fmla="*/ 131 h 1764"/>
                <a:gd name="T6" fmla="*/ 773 w 1042"/>
                <a:gd name="T7" fmla="*/ 152 h 1764"/>
                <a:gd name="T8" fmla="*/ 713 w 1042"/>
                <a:gd name="T9" fmla="*/ 229 h 1764"/>
                <a:gd name="T10" fmla="*/ 632 w 1042"/>
                <a:gd name="T11" fmla="*/ 250 h 1764"/>
                <a:gd name="T12" fmla="*/ 550 w 1042"/>
                <a:gd name="T13" fmla="*/ 283 h 1764"/>
                <a:gd name="T14" fmla="*/ 459 w 1042"/>
                <a:gd name="T15" fmla="*/ 348 h 1764"/>
                <a:gd name="T16" fmla="*/ 397 w 1042"/>
                <a:gd name="T17" fmla="*/ 435 h 1764"/>
                <a:gd name="T18" fmla="*/ 357 w 1042"/>
                <a:gd name="T19" fmla="*/ 511 h 1764"/>
                <a:gd name="T20" fmla="*/ 316 w 1042"/>
                <a:gd name="T21" fmla="*/ 599 h 1764"/>
                <a:gd name="T22" fmla="*/ 234 w 1042"/>
                <a:gd name="T23" fmla="*/ 599 h 1764"/>
                <a:gd name="T24" fmla="*/ 143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3 w 1042"/>
                <a:gd name="T33" fmla="*/ 816 h 1764"/>
                <a:gd name="T34" fmla="*/ 234 w 1042"/>
                <a:gd name="T35" fmla="*/ 816 h 1764"/>
                <a:gd name="T36" fmla="*/ 316 w 1042"/>
                <a:gd name="T37" fmla="*/ 860 h 1764"/>
                <a:gd name="T38" fmla="*/ 397 w 1042"/>
                <a:gd name="T39" fmla="*/ 914 h 1764"/>
                <a:gd name="T40" fmla="*/ 479 w 1042"/>
                <a:gd name="T41" fmla="*/ 914 h 1764"/>
                <a:gd name="T42" fmla="*/ 550 w 1042"/>
                <a:gd name="T43" fmla="*/ 882 h 1764"/>
                <a:gd name="T44" fmla="*/ 610 w 1042"/>
                <a:gd name="T45" fmla="*/ 816 h 1764"/>
                <a:gd name="T46" fmla="*/ 683 w 1042"/>
                <a:gd name="T47" fmla="*/ 784 h 1764"/>
                <a:gd name="T48" fmla="*/ 733 w 1042"/>
                <a:gd name="T49" fmla="*/ 871 h 1764"/>
                <a:gd name="T50" fmla="*/ 763 w 1042"/>
                <a:gd name="T51" fmla="*/ 958 h 1764"/>
                <a:gd name="T52" fmla="*/ 826 w 1042"/>
                <a:gd name="T53" fmla="*/ 1088 h 1764"/>
                <a:gd name="T54" fmla="*/ 876 w 1042"/>
                <a:gd name="T55" fmla="*/ 1186 h 1764"/>
                <a:gd name="T56" fmla="*/ 916 w 1042"/>
                <a:gd name="T57" fmla="*/ 1273 h 1764"/>
                <a:gd name="T58" fmla="*/ 947 w 1042"/>
                <a:gd name="T59" fmla="*/ 1360 h 1764"/>
                <a:gd name="T60" fmla="*/ 957 w 1042"/>
                <a:gd name="T61" fmla="*/ 1447 h 1764"/>
                <a:gd name="T62" fmla="*/ 999 w 1042"/>
                <a:gd name="T63" fmla="*/ 1534 h 1764"/>
                <a:gd name="T64" fmla="*/ 1019 w 1042"/>
                <a:gd name="T65" fmla="*/ 1622 h 1764"/>
                <a:gd name="T66" fmla="*/ 1059 w 1042"/>
                <a:gd name="T67" fmla="*/ 1709 h 1764"/>
                <a:gd name="T68" fmla="*/ 1083 w 1042"/>
                <a:gd name="T69" fmla="*/ 1763 h 17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Freeform 7"/>
            <p:cNvSpPr>
              <a:spLocks/>
            </p:cNvSpPr>
            <p:nvPr/>
          </p:nvSpPr>
          <p:spPr bwMode="auto">
            <a:xfrm>
              <a:off x="502" y="1226"/>
              <a:ext cx="4888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6 w 4882"/>
                <a:gd name="T5" fmla="*/ 261 h 1403"/>
                <a:gd name="T6" fmla="*/ 688 w 4882"/>
                <a:gd name="T7" fmla="*/ 467 h 1403"/>
                <a:gd name="T8" fmla="*/ 768 w 4882"/>
                <a:gd name="T9" fmla="*/ 706 h 1403"/>
                <a:gd name="T10" fmla="*/ 930 w 4882"/>
                <a:gd name="T11" fmla="*/ 739 h 1403"/>
                <a:gd name="T12" fmla="*/ 1020 w 4882"/>
                <a:gd name="T13" fmla="*/ 815 h 1403"/>
                <a:gd name="T14" fmla="*/ 1223 w 4882"/>
                <a:gd name="T15" fmla="*/ 869 h 1403"/>
                <a:gd name="T16" fmla="*/ 1345 w 4882"/>
                <a:gd name="T17" fmla="*/ 772 h 1403"/>
                <a:gd name="T18" fmla="*/ 1426 w 4882"/>
                <a:gd name="T19" fmla="*/ 565 h 1403"/>
                <a:gd name="T20" fmla="*/ 1305 w 4882"/>
                <a:gd name="T21" fmla="*/ 359 h 1403"/>
                <a:gd name="T22" fmla="*/ 1426 w 4882"/>
                <a:gd name="T23" fmla="*/ 163 h 1403"/>
                <a:gd name="T24" fmla="*/ 1617 w 4882"/>
                <a:gd name="T25" fmla="*/ 206 h 1403"/>
                <a:gd name="T26" fmla="*/ 1799 w 4882"/>
                <a:gd name="T27" fmla="*/ 250 h 1403"/>
                <a:gd name="T28" fmla="*/ 1981 w 4882"/>
                <a:gd name="T29" fmla="*/ 250 h 1403"/>
                <a:gd name="T30" fmla="*/ 2104 w 4882"/>
                <a:gd name="T31" fmla="*/ 217 h 1403"/>
                <a:gd name="T32" fmla="*/ 2235 w 4882"/>
                <a:gd name="T33" fmla="*/ 120 h 1403"/>
                <a:gd name="T34" fmla="*/ 2436 w 4882"/>
                <a:gd name="T35" fmla="*/ 261 h 1403"/>
                <a:gd name="T36" fmla="*/ 2638 w 4882"/>
                <a:gd name="T37" fmla="*/ 348 h 1403"/>
                <a:gd name="T38" fmla="*/ 2809 w 4882"/>
                <a:gd name="T39" fmla="*/ 478 h 1403"/>
                <a:gd name="T40" fmla="*/ 3013 w 4882"/>
                <a:gd name="T41" fmla="*/ 576 h 1403"/>
                <a:gd name="T42" fmla="*/ 3205 w 4882"/>
                <a:gd name="T43" fmla="*/ 652 h 1403"/>
                <a:gd name="T44" fmla="*/ 3406 w 4882"/>
                <a:gd name="T45" fmla="*/ 772 h 1403"/>
                <a:gd name="T46" fmla="*/ 3608 w 4882"/>
                <a:gd name="T47" fmla="*/ 706 h 1403"/>
                <a:gd name="T48" fmla="*/ 3812 w 4882"/>
                <a:gd name="T49" fmla="*/ 772 h 1403"/>
                <a:gd name="T50" fmla="*/ 4013 w 4882"/>
                <a:gd name="T51" fmla="*/ 706 h 1403"/>
                <a:gd name="T52" fmla="*/ 4235 w 4882"/>
                <a:gd name="T53" fmla="*/ 696 h 1403"/>
                <a:gd name="T54" fmla="*/ 4437 w 4882"/>
                <a:gd name="T55" fmla="*/ 783 h 1403"/>
                <a:gd name="T56" fmla="*/ 4641 w 4882"/>
                <a:gd name="T57" fmla="*/ 783 h 1403"/>
                <a:gd name="T58" fmla="*/ 4842 w 4882"/>
                <a:gd name="T59" fmla="*/ 761 h 1403"/>
                <a:gd name="T60" fmla="*/ 4802 w 4882"/>
                <a:gd name="T61" fmla="*/ 848 h 1403"/>
                <a:gd name="T62" fmla="*/ 4540 w 4882"/>
                <a:gd name="T63" fmla="*/ 924 h 1403"/>
                <a:gd name="T64" fmla="*/ 4336 w 4882"/>
                <a:gd name="T65" fmla="*/ 978 h 1403"/>
                <a:gd name="T66" fmla="*/ 4316 w 4882"/>
                <a:gd name="T67" fmla="*/ 1130 h 1403"/>
                <a:gd name="T68" fmla="*/ 4205 w 4882"/>
                <a:gd name="T69" fmla="*/ 1293 h 1403"/>
                <a:gd name="T70" fmla="*/ 3963 w 4882"/>
                <a:gd name="T71" fmla="*/ 1337 h 1403"/>
                <a:gd name="T72" fmla="*/ 3648 w 4882"/>
                <a:gd name="T73" fmla="*/ 1185 h 1403"/>
                <a:gd name="T74" fmla="*/ 3437 w 4882"/>
                <a:gd name="T75" fmla="*/ 1011 h 1403"/>
                <a:gd name="T76" fmla="*/ 3205 w 4882"/>
                <a:gd name="T77" fmla="*/ 978 h 1403"/>
                <a:gd name="T78" fmla="*/ 2983 w 4882"/>
                <a:gd name="T79" fmla="*/ 859 h 1403"/>
                <a:gd name="T80" fmla="*/ 2729 w 4882"/>
                <a:gd name="T81" fmla="*/ 848 h 1403"/>
                <a:gd name="T82" fmla="*/ 2497 w 4882"/>
                <a:gd name="T83" fmla="*/ 924 h 1403"/>
                <a:gd name="T84" fmla="*/ 2255 w 4882"/>
                <a:gd name="T85" fmla="*/ 859 h 1403"/>
                <a:gd name="T86" fmla="*/ 2043 w 4882"/>
                <a:gd name="T87" fmla="*/ 772 h 1403"/>
                <a:gd name="T88" fmla="*/ 1940 w 4882"/>
                <a:gd name="T89" fmla="*/ 946 h 1403"/>
                <a:gd name="T90" fmla="*/ 1930 w 4882"/>
                <a:gd name="T91" fmla="*/ 1163 h 1403"/>
                <a:gd name="T92" fmla="*/ 1819 w 4882"/>
                <a:gd name="T93" fmla="*/ 1359 h 1403"/>
                <a:gd name="T94" fmla="*/ 1607 w 4882"/>
                <a:gd name="T95" fmla="*/ 1402 h 1403"/>
                <a:gd name="T96" fmla="*/ 1396 w 4882"/>
                <a:gd name="T97" fmla="*/ 1326 h 1403"/>
                <a:gd name="T98" fmla="*/ 1192 w 4882"/>
                <a:gd name="T99" fmla="*/ 1239 h 1403"/>
                <a:gd name="T100" fmla="*/ 990 w 4882"/>
                <a:gd name="T101" fmla="*/ 1217 h 1403"/>
                <a:gd name="T102" fmla="*/ 779 w 4882"/>
                <a:gd name="T103" fmla="*/ 1337 h 1403"/>
                <a:gd name="T104" fmla="*/ 627 w 4882"/>
                <a:gd name="T105" fmla="*/ 1250 h 1403"/>
                <a:gd name="T106" fmla="*/ 506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Freeform 8"/>
            <p:cNvSpPr>
              <a:spLocks/>
            </p:cNvSpPr>
            <p:nvPr/>
          </p:nvSpPr>
          <p:spPr bwMode="auto">
            <a:xfrm>
              <a:off x="418" y="549"/>
              <a:ext cx="4993" cy="3247"/>
            </a:xfrm>
            <a:custGeom>
              <a:avLst/>
              <a:gdLst>
                <a:gd name="T0" fmla="*/ 968 w 4993"/>
                <a:gd name="T1" fmla="*/ 2656 h 3253"/>
                <a:gd name="T2" fmla="*/ 766 w 4993"/>
                <a:gd name="T3" fmla="*/ 3003 h 3253"/>
                <a:gd name="T4" fmla="*/ 474 w 4993"/>
                <a:gd name="T5" fmla="*/ 3079 h 3253"/>
                <a:gd name="T6" fmla="*/ 161 w 4993"/>
                <a:gd name="T7" fmla="*/ 3025 h 3253"/>
                <a:gd name="T8" fmla="*/ 182 w 4993"/>
                <a:gd name="T9" fmla="*/ 2853 h 3253"/>
                <a:gd name="T10" fmla="*/ 504 w 4993"/>
                <a:gd name="T11" fmla="*/ 2788 h 3253"/>
                <a:gd name="T12" fmla="*/ 807 w 4993"/>
                <a:gd name="T13" fmla="*/ 2678 h 3253"/>
                <a:gd name="T14" fmla="*/ 958 w 4993"/>
                <a:gd name="T15" fmla="*/ 2419 h 3253"/>
                <a:gd name="T16" fmla="*/ 645 w 4993"/>
                <a:gd name="T17" fmla="*/ 2158 h 3253"/>
                <a:gd name="T18" fmla="*/ 303 w 4993"/>
                <a:gd name="T19" fmla="*/ 1973 h 3253"/>
                <a:gd name="T20" fmla="*/ 444 w 4993"/>
                <a:gd name="T21" fmla="*/ 1984 h 3253"/>
                <a:gd name="T22" fmla="*/ 837 w 4993"/>
                <a:gd name="T23" fmla="*/ 2049 h 3253"/>
                <a:gd name="T24" fmla="*/ 1190 w 4993"/>
                <a:gd name="T25" fmla="*/ 2158 h 3253"/>
                <a:gd name="T26" fmla="*/ 1291 w 4993"/>
                <a:gd name="T27" fmla="*/ 2202 h 3253"/>
                <a:gd name="T28" fmla="*/ 1553 w 4993"/>
                <a:gd name="T29" fmla="*/ 1962 h 3253"/>
                <a:gd name="T30" fmla="*/ 1896 w 4993"/>
                <a:gd name="T31" fmla="*/ 1769 h 3253"/>
                <a:gd name="T32" fmla="*/ 2047 w 4993"/>
                <a:gd name="T33" fmla="*/ 1452 h 3253"/>
                <a:gd name="T34" fmla="*/ 2148 w 4993"/>
                <a:gd name="T35" fmla="*/ 1507 h 3253"/>
                <a:gd name="T36" fmla="*/ 2350 w 4993"/>
                <a:gd name="T37" fmla="*/ 1354 h 3253"/>
                <a:gd name="T38" fmla="*/ 2158 w 4993"/>
                <a:gd name="T39" fmla="*/ 1074 h 3253"/>
                <a:gd name="T40" fmla="*/ 2077 w 4993"/>
                <a:gd name="T41" fmla="*/ 641 h 3253"/>
                <a:gd name="T42" fmla="*/ 1876 w 4993"/>
                <a:gd name="T43" fmla="*/ 357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6 h 3253"/>
                <a:gd name="T50" fmla="*/ 2188 w 4993"/>
                <a:gd name="T51" fmla="*/ 662 h 3253"/>
                <a:gd name="T52" fmla="*/ 2309 w 4993"/>
                <a:gd name="T53" fmla="*/ 900 h 3253"/>
                <a:gd name="T54" fmla="*/ 2562 w 4993"/>
                <a:gd name="T55" fmla="*/ 695 h 3253"/>
                <a:gd name="T56" fmla="*/ 2400 w 4993"/>
                <a:gd name="T57" fmla="*/ 324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43 h 3253"/>
                <a:gd name="T64" fmla="*/ 3086 w 4993"/>
                <a:gd name="T65" fmla="*/ 771 h 3253"/>
                <a:gd name="T66" fmla="*/ 2783 w 4993"/>
                <a:gd name="T67" fmla="*/ 867 h 3253"/>
                <a:gd name="T68" fmla="*/ 3096 w 4993"/>
                <a:gd name="T69" fmla="*/ 1041 h 3253"/>
                <a:gd name="T70" fmla="*/ 3499 w 4993"/>
                <a:gd name="T71" fmla="*/ 1019 h 3253"/>
                <a:gd name="T72" fmla="*/ 3741 w 4993"/>
                <a:gd name="T73" fmla="*/ 1269 h 3253"/>
                <a:gd name="T74" fmla="*/ 3661 w 4993"/>
                <a:gd name="T75" fmla="*/ 1638 h 3253"/>
                <a:gd name="T76" fmla="*/ 3873 w 4993"/>
                <a:gd name="T77" fmla="*/ 1877 h 3253"/>
                <a:gd name="T78" fmla="*/ 4175 w 4993"/>
                <a:gd name="T79" fmla="*/ 1758 h 3253"/>
                <a:gd name="T80" fmla="*/ 4468 w 4993"/>
                <a:gd name="T81" fmla="*/ 1612 h 3253"/>
                <a:gd name="T82" fmla="*/ 4720 w 4993"/>
                <a:gd name="T83" fmla="*/ 1376 h 3253"/>
                <a:gd name="T84" fmla="*/ 4992 w 4993"/>
                <a:gd name="T85" fmla="*/ 1474 h 3253"/>
                <a:gd name="T86" fmla="*/ 4730 w 4993"/>
                <a:gd name="T87" fmla="*/ 1736 h 3253"/>
                <a:gd name="T88" fmla="*/ 4518 w 4993"/>
                <a:gd name="T89" fmla="*/ 2104 h 3253"/>
                <a:gd name="T90" fmla="*/ 4266 w 4993"/>
                <a:gd name="T91" fmla="*/ 2461 h 3253"/>
                <a:gd name="T92" fmla="*/ 3812 w 4993"/>
                <a:gd name="T93" fmla="*/ 2439 h 3253"/>
                <a:gd name="T94" fmla="*/ 3560 w 4993"/>
                <a:gd name="T95" fmla="*/ 2289 h 3253"/>
                <a:gd name="T96" fmla="*/ 3550 w 4993"/>
                <a:gd name="T97" fmla="*/ 1823 h 3253"/>
                <a:gd name="T98" fmla="*/ 3348 w 4993"/>
                <a:gd name="T99" fmla="*/ 1550 h 3253"/>
                <a:gd name="T100" fmla="*/ 3005 w 4993"/>
                <a:gd name="T101" fmla="*/ 1747 h 3253"/>
                <a:gd name="T102" fmla="*/ 2824 w 4993"/>
                <a:gd name="T103" fmla="*/ 1550 h 3253"/>
                <a:gd name="T104" fmla="*/ 2582 w 4993"/>
                <a:gd name="T105" fmla="*/ 1280 h 3253"/>
                <a:gd name="T106" fmla="*/ 2279 w 4993"/>
                <a:gd name="T107" fmla="*/ 1561 h 3253"/>
                <a:gd name="T108" fmla="*/ 2158 w 4993"/>
                <a:gd name="T109" fmla="*/ 1973 h 3253"/>
                <a:gd name="T110" fmla="*/ 1896 w 4993"/>
                <a:gd name="T111" fmla="*/ 2300 h 3253"/>
                <a:gd name="T112" fmla="*/ 1755 w 4993"/>
                <a:gd name="T113" fmla="*/ 2613 h 3253"/>
                <a:gd name="T114" fmla="*/ 1392 w 4993"/>
                <a:gd name="T115" fmla="*/ 2408 h 3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Freeform 9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Freeform 10"/>
            <p:cNvSpPr>
              <a:spLocks/>
            </p:cNvSpPr>
            <p:nvPr/>
          </p:nvSpPr>
          <p:spPr bwMode="auto">
            <a:xfrm>
              <a:off x="502" y="378"/>
              <a:ext cx="1136" cy="2546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21 h 2540"/>
                <a:gd name="T6" fmla="*/ 1034 w 1136"/>
                <a:gd name="T7" fmla="*/ 408 h 2540"/>
                <a:gd name="T8" fmla="*/ 1075 w 1136"/>
                <a:gd name="T9" fmla="*/ 534 h 2540"/>
                <a:gd name="T10" fmla="*/ 1054 w 1136"/>
                <a:gd name="T11" fmla="*/ 652 h 2540"/>
                <a:gd name="T12" fmla="*/ 1028 w 1136"/>
                <a:gd name="T13" fmla="*/ 768 h 2540"/>
                <a:gd name="T14" fmla="*/ 947 w 1136"/>
                <a:gd name="T15" fmla="*/ 877 h 2540"/>
                <a:gd name="T16" fmla="*/ 913 w 1136"/>
                <a:gd name="T17" fmla="*/ 993 h 2540"/>
                <a:gd name="T18" fmla="*/ 860 w 1136"/>
                <a:gd name="T19" fmla="*/ 1119 h 2540"/>
                <a:gd name="T20" fmla="*/ 813 w 1136"/>
                <a:gd name="T21" fmla="*/ 1235 h 2540"/>
                <a:gd name="T22" fmla="*/ 719 w 1136"/>
                <a:gd name="T23" fmla="*/ 1339 h 2540"/>
                <a:gd name="T24" fmla="*/ 611 w 1136"/>
                <a:gd name="T25" fmla="*/ 1346 h 2540"/>
                <a:gd name="T26" fmla="*/ 504 w 1136"/>
                <a:gd name="T27" fmla="*/ 1346 h 2540"/>
                <a:gd name="T28" fmla="*/ 396 w 1136"/>
                <a:gd name="T29" fmla="*/ 1390 h 2540"/>
                <a:gd name="T30" fmla="*/ 316 w 1136"/>
                <a:gd name="T31" fmla="*/ 1264 h 2540"/>
                <a:gd name="T32" fmla="*/ 208 w 1136"/>
                <a:gd name="T33" fmla="*/ 1191 h 2540"/>
                <a:gd name="T34" fmla="*/ 101 w 1136"/>
                <a:gd name="T35" fmla="*/ 1191 h 2540"/>
                <a:gd name="T36" fmla="*/ 40 w 1136"/>
                <a:gd name="T37" fmla="*/ 1198 h 2540"/>
                <a:gd name="T38" fmla="*/ 141 w 1136"/>
                <a:gd name="T39" fmla="*/ 1256 h 2540"/>
                <a:gd name="T40" fmla="*/ 235 w 1136"/>
                <a:gd name="T41" fmla="*/ 1354 h 2540"/>
                <a:gd name="T42" fmla="*/ 349 w 1136"/>
                <a:gd name="T43" fmla="*/ 1412 h 2540"/>
                <a:gd name="T44" fmla="*/ 356 w 1136"/>
                <a:gd name="T45" fmla="*/ 1559 h 2540"/>
                <a:gd name="T46" fmla="*/ 349 w 1136"/>
                <a:gd name="T47" fmla="*/ 1718 h 2540"/>
                <a:gd name="T48" fmla="*/ 296 w 1136"/>
                <a:gd name="T49" fmla="*/ 1849 h 2540"/>
                <a:gd name="T50" fmla="*/ 235 w 1136"/>
                <a:gd name="T51" fmla="*/ 1981 h 2540"/>
                <a:gd name="T52" fmla="*/ 168 w 1136"/>
                <a:gd name="T53" fmla="*/ 2112 h 2540"/>
                <a:gd name="T54" fmla="*/ 134 w 1136"/>
                <a:gd name="T55" fmla="*/ 2253 h 2540"/>
                <a:gd name="T56" fmla="*/ 67 w 1136"/>
                <a:gd name="T57" fmla="*/ 2371 h 2540"/>
                <a:gd name="T58" fmla="*/ 27 w 1136"/>
                <a:gd name="T59" fmla="*/ 2494 h 2540"/>
                <a:gd name="T60" fmla="*/ 20 w 1136"/>
                <a:gd name="T61" fmla="*/ 2552 h 2540"/>
                <a:gd name="T62" fmla="*/ 81 w 1136"/>
                <a:gd name="T63" fmla="*/ 2429 h 2540"/>
                <a:gd name="T64" fmla="*/ 148 w 1136"/>
                <a:gd name="T65" fmla="*/ 2311 h 2540"/>
                <a:gd name="T66" fmla="*/ 201 w 1136"/>
                <a:gd name="T67" fmla="*/ 2187 h 2540"/>
                <a:gd name="T68" fmla="*/ 242 w 1136"/>
                <a:gd name="T69" fmla="*/ 2032 h 2540"/>
                <a:gd name="T70" fmla="*/ 316 w 1136"/>
                <a:gd name="T71" fmla="*/ 1916 h 2540"/>
                <a:gd name="T72" fmla="*/ 403 w 1136"/>
                <a:gd name="T73" fmla="*/ 1791 h 2540"/>
                <a:gd name="T74" fmla="*/ 430 w 1136"/>
                <a:gd name="T75" fmla="*/ 1667 h 2540"/>
                <a:gd name="T76" fmla="*/ 423 w 1136"/>
                <a:gd name="T77" fmla="*/ 1551 h 2540"/>
                <a:gd name="T78" fmla="*/ 497 w 1136"/>
                <a:gd name="T79" fmla="*/ 1470 h 2540"/>
                <a:gd name="T80" fmla="*/ 651 w 1136"/>
                <a:gd name="T81" fmla="*/ 1433 h 2540"/>
                <a:gd name="T82" fmla="*/ 792 w 1136"/>
                <a:gd name="T83" fmla="*/ 1390 h 2540"/>
                <a:gd name="T84" fmla="*/ 866 w 1136"/>
                <a:gd name="T85" fmla="*/ 1271 h 2540"/>
                <a:gd name="T86" fmla="*/ 907 w 1136"/>
                <a:gd name="T87" fmla="*/ 1090 h 2540"/>
                <a:gd name="T88" fmla="*/ 1014 w 1136"/>
                <a:gd name="T89" fmla="*/ 993 h 2540"/>
                <a:gd name="T90" fmla="*/ 1048 w 1136"/>
                <a:gd name="T91" fmla="*/ 870 h 2540"/>
                <a:gd name="T92" fmla="*/ 1088 w 1136"/>
                <a:gd name="T93" fmla="*/ 747 h 2540"/>
                <a:gd name="T94" fmla="*/ 1115 w 1136"/>
                <a:gd name="T95" fmla="*/ 629 h 2540"/>
                <a:gd name="T96" fmla="*/ 1108 w 1136"/>
                <a:gd name="T97" fmla="*/ 505 h 2540"/>
                <a:gd name="T98" fmla="*/ 1081 w 1136"/>
                <a:gd name="T99" fmla="*/ 379 h 2540"/>
                <a:gd name="T100" fmla="*/ 1088 w 1136"/>
                <a:gd name="T101" fmla="*/ 263 h 2540"/>
                <a:gd name="T102" fmla="*/ 1135 w 1136"/>
                <a:gd name="T103" fmla="*/ 138 h 2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Freeform 11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Freeform 12"/>
            <p:cNvSpPr>
              <a:spLocks/>
            </p:cNvSpPr>
            <p:nvPr/>
          </p:nvSpPr>
          <p:spPr bwMode="auto">
            <a:xfrm>
              <a:off x="3466" y="559"/>
              <a:ext cx="1833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6 w 1827"/>
                <a:gd name="T5" fmla="*/ 814 h 880"/>
                <a:gd name="T6" fmla="*/ 264 w 1827"/>
                <a:gd name="T7" fmla="*/ 785 h 880"/>
                <a:gd name="T8" fmla="*/ 334 w 1827"/>
                <a:gd name="T9" fmla="*/ 726 h 880"/>
                <a:gd name="T10" fmla="*/ 388 w 1827"/>
                <a:gd name="T11" fmla="*/ 697 h 880"/>
                <a:gd name="T12" fmla="*/ 442 w 1827"/>
                <a:gd name="T13" fmla="*/ 661 h 880"/>
                <a:gd name="T14" fmla="*/ 511 w 1827"/>
                <a:gd name="T15" fmla="*/ 625 h 880"/>
                <a:gd name="T16" fmla="*/ 591 w 1827"/>
                <a:gd name="T17" fmla="*/ 610 h 880"/>
                <a:gd name="T18" fmla="*/ 665 w 1827"/>
                <a:gd name="T19" fmla="*/ 588 h 880"/>
                <a:gd name="T20" fmla="*/ 719 w 1827"/>
                <a:gd name="T21" fmla="*/ 559 h 880"/>
                <a:gd name="T22" fmla="*/ 781 w 1827"/>
                <a:gd name="T23" fmla="*/ 501 h 880"/>
                <a:gd name="T24" fmla="*/ 855 w 1827"/>
                <a:gd name="T25" fmla="*/ 465 h 880"/>
                <a:gd name="T26" fmla="*/ 902 w 1827"/>
                <a:gd name="T27" fmla="*/ 407 h 880"/>
                <a:gd name="T28" fmla="*/ 938 w 1827"/>
                <a:gd name="T29" fmla="*/ 341 h 880"/>
                <a:gd name="T30" fmla="*/ 993 w 1827"/>
                <a:gd name="T31" fmla="*/ 283 h 880"/>
                <a:gd name="T32" fmla="*/ 1053 w 1827"/>
                <a:gd name="T33" fmla="*/ 240 h 880"/>
                <a:gd name="T34" fmla="*/ 1122 w 1827"/>
                <a:gd name="T35" fmla="*/ 203 h 880"/>
                <a:gd name="T36" fmla="*/ 1203 w 1827"/>
                <a:gd name="T37" fmla="*/ 174 h 880"/>
                <a:gd name="T38" fmla="*/ 1270 w 1827"/>
                <a:gd name="T39" fmla="*/ 174 h 880"/>
                <a:gd name="T40" fmla="*/ 1364 w 1827"/>
                <a:gd name="T41" fmla="*/ 145 h 880"/>
                <a:gd name="T42" fmla="*/ 1420 w 1827"/>
                <a:gd name="T43" fmla="*/ 123 h 880"/>
                <a:gd name="T44" fmla="*/ 1473 w 1827"/>
                <a:gd name="T45" fmla="*/ 109 h 880"/>
                <a:gd name="T46" fmla="*/ 1527 w 1827"/>
                <a:gd name="T47" fmla="*/ 94 h 880"/>
                <a:gd name="T48" fmla="*/ 1624 w 1827"/>
                <a:gd name="T49" fmla="*/ 94 h 880"/>
                <a:gd name="T50" fmla="*/ 1678 w 1827"/>
                <a:gd name="T51" fmla="*/ 73 h 880"/>
                <a:gd name="T52" fmla="*/ 1740 w 1827"/>
                <a:gd name="T53" fmla="*/ 44 h 880"/>
                <a:gd name="T54" fmla="*/ 1808 w 1827"/>
                <a:gd name="T55" fmla="*/ 22 h 880"/>
                <a:gd name="T56" fmla="*/ 1868 w 1827"/>
                <a:gd name="T57" fmla="*/ 0 h 880"/>
                <a:gd name="T58" fmla="*/ 1808 w 1827"/>
                <a:gd name="T59" fmla="*/ 22 h 880"/>
                <a:gd name="T60" fmla="*/ 1747 w 1827"/>
                <a:gd name="T61" fmla="*/ 80 h 880"/>
                <a:gd name="T62" fmla="*/ 1665 w 1827"/>
                <a:gd name="T63" fmla="*/ 102 h 880"/>
                <a:gd name="T64" fmla="*/ 1604 w 1827"/>
                <a:gd name="T65" fmla="*/ 116 h 880"/>
                <a:gd name="T66" fmla="*/ 1514 w 1827"/>
                <a:gd name="T67" fmla="*/ 138 h 880"/>
                <a:gd name="T68" fmla="*/ 1460 w 1827"/>
                <a:gd name="T69" fmla="*/ 145 h 880"/>
                <a:gd name="T70" fmla="*/ 1400 w 1827"/>
                <a:gd name="T71" fmla="*/ 160 h 880"/>
                <a:gd name="T72" fmla="*/ 1330 w 1827"/>
                <a:gd name="T73" fmla="*/ 174 h 880"/>
                <a:gd name="T74" fmla="*/ 1270 w 1827"/>
                <a:gd name="T75" fmla="*/ 203 h 880"/>
                <a:gd name="T76" fmla="*/ 1203 w 1827"/>
                <a:gd name="T77" fmla="*/ 218 h 880"/>
                <a:gd name="T78" fmla="*/ 1149 w 1827"/>
                <a:gd name="T79" fmla="*/ 240 h 880"/>
                <a:gd name="T80" fmla="*/ 1095 w 1827"/>
                <a:gd name="T81" fmla="*/ 262 h 880"/>
                <a:gd name="T82" fmla="*/ 1040 w 1827"/>
                <a:gd name="T83" fmla="*/ 298 h 880"/>
                <a:gd name="T84" fmla="*/ 986 w 1827"/>
                <a:gd name="T85" fmla="*/ 327 h 880"/>
                <a:gd name="T86" fmla="*/ 938 w 1827"/>
                <a:gd name="T87" fmla="*/ 370 h 880"/>
                <a:gd name="T88" fmla="*/ 902 w 1827"/>
                <a:gd name="T89" fmla="*/ 443 h 880"/>
                <a:gd name="T90" fmla="*/ 862 w 1827"/>
                <a:gd name="T91" fmla="*/ 509 h 880"/>
                <a:gd name="T92" fmla="*/ 808 w 1827"/>
                <a:gd name="T93" fmla="*/ 545 h 880"/>
                <a:gd name="T94" fmla="*/ 746 w 1827"/>
                <a:gd name="T95" fmla="*/ 567 h 880"/>
                <a:gd name="T96" fmla="*/ 679 w 1827"/>
                <a:gd name="T97" fmla="*/ 588 h 880"/>
                <a:gd name="T98" fmla="*/ 605 w 1827"/>
                <a:gd name="T99" fmla="*/ 610 h 880"/>
                <a:gd name="T100" fmla="*/ 551 w 1827"/>
                <a:gd name="T101" fmla="*/ 647 h 880"/>
                <a:gd name="T102" fmla="*/ 491 w 1827"/>
                <a:gd name="T103" fmla="*/ 654 h 880"/>
                <a:gd name="T104" fmla="*/ 415 w 1827"/>
                <a:gd name="T105" fmla="*/ 676 h 880"/>
                <a:gd name="T106" fmla="*/ 368 w 1827"/>
                <a:gd name="T107" fmla="*/ 734 h 880"/>
                <a:gd name="T108" fmla="*/ 304 w 1827"/>
                <a:gd name="T109" fmla="*/ 777 h 880"/>
                <a:gd name="T110" fmla="*/ 210 w 1827"/>
                <a:gd name="T111" fmla="*/ 799 h 880"/>
                <a:gd name="T112" fmla="*/ 156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Freeform 13"/>
            <p:cNvSpPr>
              <a:spLocks/>
            </p:cNvSpPr>
            <p:nvPr/>
          </p:nvSpPr>
          <p:spPr bwMode="auto">
            <a:xfrm>
              <a:off x="531" y="356"/>
              <a:ext cx="4818" cy="3462"/>
            </a:xfrm>
            <a:custGeom>
              <a:avLst/>
              <a:gdLst>
                <a:gd name="T0" fmla="*/ 446 w 4812"/>
                <a:gd name="T1" fmla="*/ 348 h 3462"/>
                <a:gd name="T2" fmla="*/ 829 w 4812"/>
                <a:gd name="T3" fmla="*/ 664 h 3462"/>
                <a:gd name="T4" fmla="*/ 1202 w 4812"/>
                <a:gd name="T5" fmla="*/ 925 h 3462"/>
                <a:gd name="T6" fmla="*/ 1628 w 4812"/>
                <a:gd name="T7" fmla="*/ 1252 h 3462"/>
                <a:gd name="T8" fmla="*/ 2074 w 4812"/>
                <a:gd name="T9" fmla="*/ 1611 h 3462"/>
                <a:gd name="T10" fmla="*/ 2447 w 4812"/>
                <a:gd name="T11" fmla="*/ 1926 h 3462"/>
                <a:gd name="T12" fmla="*/ 2699 w 4812"/>
                <a:gd name="T13" fmla="*/ 2362 h 3462"/>
                <a:gd name="T14" fmla="*/ 2265 w 4812"/>
                <a:gd name="T15" fmla="*/ 2318 h 3462"/>
                <a:gd name="T16" fmla="*/ 1829 w 4812"/>
                <a:gd name="T17" fmla="*/ 2307 h 3462"/>
                <a:gd name="T18" fmla="*/ 1325 w 4812"/>
                <a:gd name="T19" fmla="*/ 2373 h 3462"/>
                <a:gd name="T20" fmla="*/ 930 w 4812"/>
                <a:gd name="T21" fmla="*/ 2318 h 3462"/>
                <a:gd name="T22" fmla="*/ 476 w 4812"/>
                <a:gd name="T23" fmla="*/ 2122 h 3462"/>
                <a:gd name="T24" fmla="*/ 30 w 4812"/>
                <a:gd name="T25" fmla="*/ 1752 h 3462"/>
                <a:gd name="T26" fmla="*/ 405 w 4812"/>
                <a:gd name="T27" fmla="*/ 2090 h 3462"/>
                <a:gd name="T28" fmla="*/ 839 w 4812"/>
                <a:gd name="T29" fmla="*/ 2296 h 3462"/>
                <a:gd name="T30" fmla="*/ 637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8 w 4812"/>
                <a:gd name="T37" fmla="*/ 2438 h 3462"/>
                <a:gd name="T38" fmla="*/ 1101 w 4812"/>
                <a:gd name="T39" fmla="*/ 2405 h 3462"/>
                <a:gd name="T40" fmla="*/ 1567 w 4812"/>
                <a:gd name="T41" fmla="*/ 2569 h 3462"/>
                <a:gd name="T42" fmla="*/ 1638 w 4812"/>
                <a:gd name="T43" fmla="*/ 3004 h 3462"/>
                <a:gd name="T44" fmla="*/ 1081 w 4812"/>
                <a:gd name="T45" fmla="*/ 3189 h 3462"/>
                <a:gd name="T46" fmla="*/ 597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9 w 4812"/>
                <a:gd name="T53" fmla="*/ 3298 h 3462"/>
                <a:gd name="T54" fmla="*/ 1255 w 4812"/>
                <a:gd name="T55" fmla="*/ 3189 h 3462"/>
                <a:gd name="T56" fmla="*/ 1668 w 4812"/>
                <a:gd name="T57" fmla="*/ 2982 h 3462"/>
                <a:gd name="T58" fmla="*/ 2104 w 4812"/>
                <a:gd name="T59" fmla="*/ 2917 h 3462"/>
                <a:gd name="T60" fmla="*/ 2547 w 4812"/>
                <a:gd name="T61" fmla="*/ 3058 h 3462"/>
                <a:gd name="T62" fmla="*/ 3003 w 4812"/>
                <a:gd name="T63" fmla="*/ 3200 h 3462"/>
                <a:gd name="T64" fmla="*/ 3518 w 4812"/>
                <a:gd name="T65" fmla="*/ 3309 h 3462"/>
                <a:gd name="T66" fmla="*/ 3974 w 4812"/>
                <a:gd name="T67" fmla="*/ 3385 h 3462"/>
                <a:gd name="T68" fmla="*/ 4450 w 4812"/>
                <a:gd name="T69" fmla="*/ 3450 h 3462"/>
                <a:gd name="T70" fmla="*/ 4337 w 4812"/>
                <a:gd name="T71" fmla="*/ 3439 h 3462"/>
                <a:gd name="T72" fmla="*/ 3812 w 4812"/>
                <a:gd name="T73" fmla="*/ 3330 h 3462"/>
                <a:gd name="T74" fmla="*/ 3225 w 4812"/>
                <a:gd name="T75" fmla="*/ 3200 h 3462"/>
                <a:gd name="T76" fmla="*/ 2759 w 4812"/>
                <a:gd name="T77" fmla="*/ 3124 h 3462"/>
                <a:gd name="T78" fmla="*/ 2215 w 4812"/>
                <a:gd name="T79" fmla="*/ 2884 h 3462"/>
                <a:gd name="T80" fmla="*/ 1698 w 4812"/>
                <a:gd name="T81" fmla="*/ 2677 h 3462"/>
                <a:gd name="T82" fmla="*/ 1234 w 4812"/>
                <a:gd name="T83" fmla="*/ 2471 h 3462"/>
                <a:gd name="T84" fmla="*/ 1507 w 4812"/>
                <a:gd name="T85" fmla="*/ 2394 h 3462"/>
                <a:gd name="T86" fmla="*/ 2094 w 4812"/>
                <a:gd name="T87" fmla="*/ 2318 h 3462"/>
                <a:gd name="T88" fmla="*/ 2608 w 4812"/>
                <a:gd name="T89" fmla="*/ 2362 h 3462"/>
                <a:gd name="T90" fmla="*/ 3084 w 4812"/>
                <a:gd name="T91" fmla="*/ 2569 h 3462"/>
                <a:gd name="T92" fmla="*/ 3528 w 4812"/>
                <a:gd name="T93" fmla="*/ 2743 h 3462"/>
                <a:gd name="T94" fmla="*/ 4115 w 4812"/>
                <a:gd name="T95" fmla="*/ 3004 h 3462"/>
                <a:gd name="T96" fmla="*/ 4611 w 4812"/>
                <a:gd name="T97" fmla="*/ 3243 h 3462"/>
                <a:gd name="T98" fmla="*/ 4692 w 4812"/>
                <a:gd name="T99" fmla="*/ 3265 h 3462"/>
                <a:gd name="T100" fmla="*/ 4236 w 4812"/>
                <a:gd name="T101" fmla="*/ 3015 h 3462"/>
                <a:gd name="T102" fmla="*/ 3772 w 4812"/>
                <a:gd name="T103" fmla="*/ 2764 h 3462"/>
                <a:gd name="T104" fmla="*/ 3306 w 4812"/>
                <a:gd name="T105" fmla="*/ 2634 h 3462"/>
                <a:gd name="T106" fmla="*/ 2759 w 4812"/>
                <a:gd name="T107" fmla="*/ 2362 h 3462"/>
                <a:gd name="T108" fmla="*/ 2487 w 4812"/>
                <a:gd name="T109" fmla="*/ 1959 h 3462"/>
                <a:gd name="T110" fmla="*/ 2184 w 4812"/>
                <a:gd name="T111" fmla="*/ 1600 h 3462"/>
                <a:gd name="T112" fmla="*/ 1779 w 4812"/>
                <a:gd name="T113" fmla="*/ 1317 h 3462"/>
                <a:gd name="T114" fmla="*/ 1376 w 4812"/>
                <a:gd name="T115" fmla="*/ 969 h 3462"/>
                <a:gd name="T116" fmla="*/ 950 w 4812"/>
                <a:gd name="T117" fmla="*/ 740 h 3462"/>
                <a:gd name="T118" fmla="*/ 597 w 4812"/>
                <a:gd name="T119" fmla="*/ 392 h 3462"/>
                <a:gd name="T120" fmla="*/ 242 w 4812"/>
                <a:gd name="T121" fmla="*/ 87 h 3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Freeform 14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15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Freeform 16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Freeform 17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18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Freeform 19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20"/>
            <p:cNvSpPr>
              <a:spLocks/>
            </p:cNvSpPr>
            <p:nvPr/>
          </p:nvSpPr>
          <p:spPr bwMode="auto">
            <a:xfrm>
              <a:off x="2773" y="3976"/>
              <a:ext cx="1728" cy="81"/>
            </a:xfrm>
            <a:custGeom>
              <a:avLst/>
              <a:gdLst>
                <a:gd name="T0" fmla="*/ 0 w 1722"/>
                <a:gd name="T1" fmla="*/ 0 h 81"/>
                <a:gd name="T2" fmla="*/ 1763 w 1722"/>
                <a:gd name="T3" fmla="*/ 0 h 81"/>
                <a:gd name="T4" fmla="*/ 1763 w 1722"/>
                <a:gd name="T5" fmla="*/ 0 h 81"/>
                <a:gd name="T6" fmla="*/ 1682 w 1722"/>
                <a:gd name="T7" fmla="*/ 22 h 81"/>
                <a:gd name="T8" fmla="*/ 1655 w 1722"/>
                <a:gd name="T9" fmla="*/ 7 h 81"/>
                <a:gd name="T10" fmla="*/ 1629 w 1722"/>
                <a:gd name="T11" fmla="*/ 0 h 81"/>
                <a:gd name="T12" fmla="*/ 1602 w 1722"/>
                <a:gd name="T13" fmla="*/ 15 h 81"/>
                <a:gd name="T14" fmla="*/ 1573 w 1722"/>
                <a:gd name="T15" fmla="*/ 44 h 81"/>
                <a:gd name="T16" fmla="*/ 1546 w 1722"/>
                <a:gd name="T17" fmla="*/ 58 h 81"/>
                <a:gd name="T18" fmla="*/ 1519 w 1722"/>
                <a:gd name="T19" fmla="*/ 73 h 81"/>
                <a:gd name="T20" fmla="*/ 1449 w 1722"/>
                <a:gd name="T21" fmla="*/ 80 h 81"/>
                <a:gd name="T22" fmla="*/ 1381 w 1722"/>
                <a:gd name="T23" fmla="*/ 80 h 81"/>
                <a:gd name="T24" fmla="*/ 1341 w 1722"/>
                <a:gd name="T25" fmla="*/ 73 h 81"/>
                <a:gd name="T26" fmla="*/ 1314 w 1722"/>
                <a:gd name="T27" fmla="*/ 65 h 81"/>
                <a:gd name="T28" fmla="*/ 1278 w 1722"/>
                <a:gd name="T29" fmla="*/ 73 h 81"/>
                <a:gd name="T30" fmla="*/ 1252 w 1722"/>
                <a:gd name="T31" fmla="*/ 73 h 81"/>
                <a:gd name="T32" fmla="*/ 1198 w 1722"/>
                <a:gd name="T33" fmla="*/ 73 h 81"/>
                <a:gd name="T34" fmla="*/ 1151 w 1722"/>
                <a:gd name="T35" fmla="*/ 65 h 81"/>
                <a:gd name="T36" fmla="*/ 1124 w 1722"/>
                <a:gd name="T37" fmla="*/ 65 h 81"/>
                <a:gd name="T38" fmla="*/ 1083 w 1722"/>
                <a:gd name="T39" fmla="*/ 58 h 81"/>
                <a:gd name="T40" fmla="*/ 1057 w 1722"/>
                <a:gd name="T41" fmla="*/ 58 h 81"/>
                <a:gd name="T42" fmla="*/ 1030 w 1722"/>
                <a:gd name="T43" fmla="*/ 36 h 81"/>
                <a:gd name="T44" fmla="*/ 994 w 1722"/>
                <a:gd name="T45" fmla="*/ 15 h 81"/>
                <a:gd name="T46" fmla="*/ 960 w 1722"/>
                <a:gd name="T47" fmla="*/ 15 h 81"/>
                <a:gd name="T48" fmla="*/ 934 w 1722"/>
                <a:gd name="T49" fmla="*/ 15 h 81"/>
                <a:gd name="T50" fmla="*/ 907 w 1722"/>
                <a:gd name="T51" fmla="*/ 15 h 81"/>
                <a:gd name="T52" fmla="*/ 863 w 1722"/>
                <a:gd name="T53" fmla="*/ 29 h 81"/>
                <a:gd name="T54" fmla="*/ 803 w 1722"/>
                <a:gd name="T55" fmla="*/ 44 h 81"/>
                <a:gd name="T56" fmla="*/ 769 w 1722"/>
                <a:gd name="T57" fmla="*/ 51 h 81"/>
                <a:gd name="T58" fmla="*/ 742 w 1722"/>
                <a:gd name="T59" fmla="*/ 51 h 81"/>
                <a:gd name="T60" fmla="*/ 700 w 1722"/>
                <a:gd name="T61" fmla="*/ 44 h 81"/>
                <a:gd name="T62" fmla="*/ 673 w 1722"/>
                <a:gd name="T63" fmla="*/ 29 h 81"/>
                <a:gd name="T64" fmla="*/ 646 w 1722"/>
                <a:gd name="T65" fmla="*/ 22 h 81"/>
                <a:gd name="T66" fmla="*/ 612 w 1722"/>
                <a:gd name="T67" fmla="*/ 22 h 81"/>
                <a:gd name="T68" fmla="*/ 579 w 1722"/>
                <a:gd name="T69" fmla="*/ 22 h 81"/>
                <a:gd name="T70" fmla="*/ 545 w 1722"/>
                <a:gd name="T71" fmla="*/ 29 h 81"/>
                <a:gd name="T72" fmla="*/ 491 w 1722"/>
                <a:gd name="T73" fmla="*/ 29 h 81"/>
                <a:gd name="T74" fmla="*/ 451 w 1722"/>
                <a:gd name="T75" fmla="*/ 36 h 81"/>
                <a:gd name="T76" fmla="*/ 415 w 1722"/>
                <a:gd name="T77" fmla="*/ 44 h 81"/>
                <a:gd name="T78" fmla="*/ 388 w 1722"/>
                <a:gd name="T79" fmla="*/ 44 h 81"/>
                <a:gd name="T80" fmla="*/ 355 w 1722"/>
                <a:gd name="T81" fmla="*/ 44 h 81"/>
                <a:gd name="T82" fmla="*/ 284 w 1722"/>
                <a:gd name="T83" fmla="*/ 44 h 81"/>
                <a:gd name="T84" fmla="*/ 231 w 1722"/>
                <a:gd name="T85" fmla="*/ 29 h 81"/>
                <a:gd name="T86" fmla="*/ 197 w 1722"/>
                <a:gd name="T87" fmla="*/ 22 h 81"/>
                <a:gd name="T88" fmla="*/ 170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1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22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Freeform 23"/>
            <p:cNvSpPr>
              <a:spLocks/>
            </p:cNvSpPr>
            <p:nvPr/>
          </p:nvSpPr>
          <p:spPr bwMode="auto">
            <a:xfrm>
              <a:off x="260" y="437"/>
              <a:ext cx="93" cy="1701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91 h 1699"/>
                <a:gd name="T18" fmla="*/ 53 w 93"/>
                <a:gd name="T19" fmla="*/ 549 h 1699"/>
                <a:gd name="T20" fmla="*/ 39 w 93"/>
                <a:gd name="T21" fmla="*/ 622 h 1699"/>
                <a:gd name="T22" fmla="*/ 39 w 93"/>
                <a:gd name="T23" fmla="*/ 680 h 1699"/>
                <a:gd name="T24" fmla="*/ 39 w 93"/>
                <a:gd name="T25" fmla="*/ 738 h 1699"/>
                <a:gd name="T26" fmla="*/ 39 w 93"/>
                <a:gd name="T27" fmla="*/ 796 h 1699"/>
                <a:gd name="T28" fmla="*/ 13 w 93"/>
                <a:gd name="T29" fmla="*/ 868 h 1699"/>
                <a:gd name="T30" fmla="*/ 0 w 93"/>
                <a:gd name="T31" fmla="*/ 926 h 1699"/>
                <a:gd name="T32" fmla="*/ 0 w 93"/>
                <a:gd name="T33" fmla="*/ 984 h 1699"/>
                <a:gd name="T34" fmla="*/ 26 w 93"/>
                <a:gd name="T35" fmla="*/ 1042 h 1699"/>
                <a:gd name="T36" fmla="*/ 26 w 93"/>
                <a:gd name="T37" fmla="*/ 1115 h 1699"/>
                <a:gd name="T38" fmla="*/ 13 w 93"/>
                <a:gd name="T39" fmla="*/ 1188 h 1699"/>
                <a:gd name="T40" fmla="*/ 13 w 93"/>
                <a:gd name="T41" fmla="*/ 1246 h 1699"/>
                <a:gd name="T42" fmla="*/ 13 w 93"/>
                <a:gd name="T43" fmla="*/ 1316 h 1699"/>
                <a:gd name="T44" fmla="*/ 13 w 93"/>
                <a:gd name="T45" fmla="*/ 1374 h 1699"/>
                <a:gd name="T46" fmla="*/ 0 w 93"/>
                <a:gd name="T47" fmla="*/ 1432 h 1699"/>
                <a:gd name="T48" fmla="*/ 0 w 93"/>
                <a:gd name="T49" fmla="*/ 1490 h 1699"/>
                <a:gd name="T50" fmla="*/ 13 w 93"/>
                <a:gd name="T51" fmla="*/ 1548 h 1699"/>
                <a:gd name="T52" fmla="*/ 53 w 93"/>
                <a:gd name="T53" fmla="*/ 1606 h 1699"/>
                <a:gd name="T54" fmla="*/ 53 w 93"/>
                <a:gd name="T55" fmla="*/ 1664 h 1699"/>
                <a:gd name="T56" fmla="*/ 26 w 93"/>
                <a:gd name="T57" fmla="*/ 1722 h 1699"/>
                <a:gd name="T58" fmla="*/ 53 w 93"/>
                <a:gd name="T59" fmla="*/ 1664 h 1699"/>
                <a:gd name="T60" fmla="*/ 39 w 93"/>
                <a:gd name="T61" fmla="*/ 1591 h 1699"/>
                <a:gd name="T62" fmla="*/ 26 w 93"/>
                <a:gd name="T63" fmla="*/ 1533 h 1699"/>
                <a:gd name="T64" fmla="*/ 26 w 93"/>
                <a:gd name="T65" fmla="*/ 1461 h 1699"/>
                <a:gd name="T66" fmla="*/ 26 w 93"/>
                <a:gd name="T67" fmla="*/ 1403 h 1699"/>
                <a:gd name="T68" fmla="*/ 26 w 93"/>
                <a:gd name="T69" fmla="*/ 1345 h 1699"/>
                <a:gd name="T70" fmla="*/ 26 w 93"/>
                <a:gd name="T71" fmla="*/ 1275 h 1699"/>
                <a:gd name="T72" fmla="*/ 26 w 93"/>
                <a:gd name="T73" fmla="*/ 1217 h 1699"/>
                <a:gd name="T74" fmla="*/ 53 w 93"/>
                <a:gd name="T75" fmla="*/ 1159 h 1699"/>
                <a:gd name="T76" fmla="*/ 66 w 93"/>
                <a:gd name="T77" fmla="*/ 1100 h 1699"/>
                <a:gd name="T78" fmla="*/ 39 w 93"/>
                <a:gd name="T79" fmla="*/ 1042 h 1699"/>
                <a:gd name="T80" fmla="*/ 13 w 93"/>
                <a:gd name="T81" fmla="*/ 984 h 1699"/>
                <a:gd name="T82" fmla="*/ 13 w 93"/>
                <a:gd name="T83" fmla="*/ 926 h 1699"/>
                <a:gd name="T84" fmla="*/ 26 w 93"/>
                <a:gd name="T85" fmla="*/ 868 h 1699"/>
                <a:gd name="T86" fmla="*/ 39 w 93"/>
                <a:gd name="T87" fmla="*/ 810 h 1699"/>
                <a:gd name="T88" fmla="*/ 39 w 93"/>
                <a:gd name="T89" fmla="*/ 752 h 1699"/>
                <a:gd name="T90" fmla="*/ 53 w 93"/>
                <a:gd name="T91" fmla="*/ 694 h 1699"/>
                <a:gd name="T92" fmla="*/ 66 w 93"/>
                <a:gd name="T93" fmla="*/ 636 h 1699"/>
                <a:gd name="T94" fmla="*/ 66 w 93"/>
                <a:gd name="T95" fmla="*/ 578 h 1699"/>
                <a:gd name="T96" fmla="*/ 53 w 93"/>
                <a:gd name="T97" fmla="*/ 520 h 1699"/>
                <a:gd name="T98" fmla="*/ 39 w 93"/>
                <a:gd name="T99" fmla="*/ 462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Freeform 24"/>
            <p:cNvSpPr>
              <a:spLocks/>
            </p:cNvSpPr>
            <p:nvPr/>
          </p:nvSpPr>
          <p:spPr bwMode="auto">
            <a:xfrm>
              <a:off x="1161" y="204"/>
              <a:ext cx="2533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8 w 2527"/>
                <a:gd name="T5" fmla="*/ 58 h 117"/>
                <a:gd name="T6" fmla="*/ 419 w 2527"/>
                <a:gd name="T7" fmla="*/ 87 h 117"/>
                <a:gd name="T8" fmla="*/ 536 w 2527"/>
                <a:gd name="T9" fmla="*/ 87 h 117"/>
                <a:gd name="T10" fmla="*/ 659 w 2527"/>
                <a:gd name="T11" fmla="*/ 73 h 117"/>
                <a:gd name="T12" fmla="*/ 847 w 2527"/>
                <a:gd name="T13" fmla="*/ 58 h 117"/>
                <a:gd name="T14" fmla="*/ 955 w 2527"/>
                <a:gd name="T15" fmla="*/ 44 h 117"/>
                <a:gd name="T16" fmla="*/ 1077 w 2527"/>
                <a:gd name="T17" fmla="*/ 58 h 117"/>
                <a:gd name="T18" fmla="*/ 1225 w 2527"/>
                <a:gd name="T19" fmla="*/ 58 h 117"/>
                <a:gd name="T20" fmla="*/ 1370 w 2527"/>
                <a:gd name="T21" fmla="*/ 44 h 117"/>
                <a:gd name="T22" fmla="*/ 1477 w 2527"/>
                <a:gd name="T23" fmla="*/ 44 h 117"/>
                <a:gd name="T24" fmla="*/ 1587 w 2527"/>
                <a:gd name="T25" fmla="*/ 0 h 117"/>
                <a:gd name="T26" fmla="*/ 2514 w 2527"/>
                <a:gd name="T27" fmla="*/ 0 h 117"/>
                <a:gd name="T28" fmla="*/ 2514 w 2527"/>
                <a:gd name="T29" fmla="*/ 58 h 117"/>
                <a:gd name="T30" fmla="*/ 2393 w 2527"/>
                <a:gd name="T31" fmla="*/ 58 h 117"/>
                <a:gd name="T32" fmla="*/ 2284 w 2527"/>
                <a:gd name="T33" fmla="*/ 58 h 117"/>
                <a:gd name="T34" fmla="*/ 2163 w 2527"/>
                <a:gd name="T35" fmla="*/ 73 h 117"/>
                <a:gd name="T36" fmla="*/ 2045 w 2527"/>
                <a:gd name="T37" fmla="*/ 87 h 117"/>
                <a:gd name="T38" fmla="*/ 1896 w 2527"/>
                <a:gd name="T39" fmla="*/ 73 h 117"/>
                <a:gd name="T40" fmla="*/ 1788 w 2527"/>
                <a:gd name="T41" fmla="*/ 58 h 117"/>
                <a:gd name="T42" fmla="*/ 1667 w 2527"/>
                <a:gd name="T43" fmla="*/ 58 h 117"/>
                <a:gd name="T44" fmla="*/ 1560 w 2527"/>
                <a:gd name="T45" fmla="*/ 73 h 117"/>
                <a:gd name="T46" fmla="*/ 1450 w 2527"/>
                <a:gd name="T47" fmla="*/ 73 h 117"/>
                <a:gd name="T48" fmla="*/ 1343 w 2527"/>
                <a:gd name="T49" fmla="*/ 58 h 117"/>
                <a:gd name="T50" fmla="*/ 1104 w 2527"/>
                <a:gd name="T51" fmla="*/ 73 h 117"/>
                <a:gd name="T52" fmla="*/ 981 w 2527"/>
                <a:gd name="T53" fmla="*/ 73 h 117"/>
                <a:gd name="T54" fmla="*/ 860 w 2527"/>
                <a:gd name="T55" fmla="*/ 87 h 117"/>
                <a:gd name="T56" fmla="*/ 740 w 2527"/>
                <a:gd name="T57" fmla="*/ 73 h 117"/>
                <a:gd name="T58" fmla="*/ 603 w 2527"/>
                <a:gd name="T59" fmla="*/ 73 h 117"/>
                <a:gd name="T60" fmla="*/ 482 w 2527"/>
                <a:gd name="T61" fmla="*/ 73 h 117"/>
                <a:gd name="T62" fmla="*/ 365 w 2527"/>
                <a:gd name="T63" fmla="*/ 73 h 117"/>
                <a:gd name="T64" fmla="*/ 257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25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444" name="Group 30"/>
          <p:cNvGrpSpPr>
            <a:grpSpLocks/>
          </p:cNvGrpSpPr>
          <p:nvPr/>
        </p:nvGrpSpPr>
        <p:grpSpPr bwMode="auto">
          <a:xfrm>
            <a:off x="0" y="0"/>
            <a:ext cx="1981200" cy="1958975"/>
            <a:chOff x="0" y="0"/>
            <a:chExt cx="1246" cy="1232"/>
          </a:xfrm>
        </p:grpSpPr>
        <p:sp>
          <p:nvSpPr>
            <p:cNvPr id="189447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89448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89449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457035">
              <a:spcBef>
                <a:spcPct val="50000"/>
              </a:spcBef>
              <a:defRPr/>
            </a:pPr>
            <a:r>
              <a:rPr lang="en-US" sz="900" smtClean="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smtClean="0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900" smtClean="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558088" y="6508750"/>
            <a:ext cx="73818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9.65.03f.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03" r:id="rId1"/>
    <p:sldLayoutId id="2147486871" r:id="rId2"/>
    <p:sldLayoutId id="2147486872" r:id="rId3"/>
    <p:sldLayoutId id="2147486873" r:id="rId4"/>
    <p:sldLayoutId id="2147486874" r:id="rId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5pPr>
      <a:lvl6pPr marL="457035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07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11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146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3701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0736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7774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4807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/>
          <p:cNvSpPr txBox="1">
            <a:spLocks noChangeArrowheads="1"/>
          </p:cNvSpPr>
          <p:nvPr/>
        </p:nvSpPr>
        <p:spPr bwMode="auto">
          <a:xfrm>
            <a:off x="444500" y="6535738"/>
            <a:ext cx="985838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071" eaLnBrk="0" hangingPunct="0">
              <a:spcBef>
                <a:spcPct val="50000"/>
              </a:spcBef>
              <a:defRPr/>
            </a:pPr>
            <a:r>
              <a:rPr lang="en-US" sz="900" b="1" smtClean="0">
                <a:solidFill>
                  <a:srgbClr val="FFFFFF"/>
                </a:solidFill>
              </a:rPr>
              <a:t>© </a:t>
            </a:r>
            <a:r>
              <a:rPr lang="en-US" sz="1000" b="1" smtClean="0">
                <a:solidFill>
                  <a:srgbClr val="FFFFFF"/>
                </a:solidFill>
              </a:rPr>
              <a:t>2004</a:t>
            </a:r>
            <a:r>
              <a:rPr lang="en-US" sz="900" b="1" smtClean="0">
                <a:solidFill>
                  <a:srgbClr val="FFFFFF"/>
                </a:solidFill>
              </a:rPr>
              <a:t> TBBMI</a:t>
            </a:r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7551738" y="6526213"/>
            <a:ext cx="7445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8.0.05B.</a:t>
            </a: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44500" y="6535738"/>
            <a:ext cx="985838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071" eaLnBrk="0" hangingPunct="0">
              <a:spcBef>
                <a:spcPct val="50000"/>
              </a:spcBef>
              <a:defRPr/>
            </a:pPr>
            <a:r>
              <a:rPr lang="en-US" altLang="zh-CN" sz="900" b="1" smtClean="0">
                <a:solidFill>
                  <a:srgbClr val="FFFFFF"/>
                </a:solidFill>
                <a:ea typeface="SimSun" charset="0"/>
                <a:cs typeface="SimSun" charset="0"/>
              </a:rPr>
              <a:t>© </a:t>
            </a:r>
            <a:r>
              <a:rPr lang="en-US" altLang="zh-CN" sz="1000" b="1" smtClean="0">
                <a:solidFill>
                  <a:srgbClr val="FFFFFF"/>
                </a:solidFill>
                <a:ea typeface="SimSun" charset="0"/>
                <a:cs typeface="SimSun" charset="0"/>
              </a:rPr>
              <a:t>2004</a:t>
            </a:r>
            <a:r>
              <a:rPr lang="en-US" altLang="zh-CN" sz="900" b="1" smtClean="0">
                <a:solidFill>
                  <a:srgbClr val="FFFFFF"/>
                </a:solidFill>
                <a:ea typeface="SimSun" charset="0"/>
                <a:cs typeface="SimSun" charset="0"/>
              </a:rPr>
              <a:t> TBBMI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7551738" y="6526213"/>
            <a:ext cx="7445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8.0.05B.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75" r:id="rId1"/>
    <p:sldLayoutId id="2147486704" r:id="rId2"/>
    <p:sldLayoutId id="2147486705" r:id="rId3"/>
    <p:sldLayoutId id="2147486706" r:id="rId4"/>
    <p:sldLayoutId id="2147486707" r:id="rId5"/>
    <p:sldLayoutId id="2147486708" r:id="rId6"/>
    <p:sldLayoutId id="2147486709" r:id="rId7"/>
    <p:sldLayoutId id="2147486710" r:id="rId8"/>
    <p:sldLayoutId id="2147486711" r:id="rId9"/>
    <p:sldLayoutId id="2147486712" r:id="rId10"/>
    <p:sldLayoutId id="2147486713" r:id="rId11"/>
  </p:sldLayoutIdLst>
  <p:transition xmlns:p14="http://schemas.microsoft.com/office/powerpoint/2010/main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0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07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1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1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701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0736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7774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4807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SimSun" charset="-122"/>
                <a:cs typeface="SimSun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SimSun" charset="-122"/>
                <a:cs typeface="SimSun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B6C26D70-E925-9544-B976-1A2F959453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6" r:id="rId1"/>
    <p:sldLayoutId id="2147486877" r:id="rId2"/>
    <p:sldLayoutId id="2147486878" r:id="rId3"/>
    <p:sldLayoutId id="2147486879" r:id="rId4"/>
    <p:sldLayoutId id="2147486880" r:id="rId5"/>
    <p:sldLayoutId id="2147486881" r:id="rId6"/>
    <p:sldLayoutId id="2147486882" r:id="rId7"/>
    <p:sldLayoutId id="2147486883" r:id="rId8"/>
    <p:sldLayoutId id="2147486884" r:id="rId9"/>
    <p:sldLayoutId id="2147486885" r:id="rId10"/>
    <p:sldLayoutId id="2147486886" r:id="rId11"/>
    <p:sldLayoutId id="2147486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52E33FE2-E73C-E348-85BD-886A3935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4" r:id="rId1"/>
    <p:sldLayoutId id="2147486715" r:id="rId2"/>
    <p:sldLayoutId id="2147486716" r:id="rId3"/>
    <p:sldLayoutId id="2147486717" r:id="rId4"/>
    <p:sldLayoutId id="2147486718" r:id="rId5"/>
    <p:sldLayoutId id="2147486719" r:id="rId6"/>
    <p:sldLayoutId id="2147486720" r:id="rId7"/>
    <p:sldLayoutId id="2147486721" r:id="rId8"/>
    <p:sldLayoutId id="2147486722" r:id="rId9"/>
    <p:sldLayoutId id="2147486723" r:id="rId10"/>
    <p:sldLayoutId id="2147486724" r:id="rId11"/>
    <p:sldLayoutId id="2147486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9B7F4149-AD74-224F-B884-5FFEEF47D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89" r:id="rId2"/>
    <p:sldLayoutId id="2147486890" r:id="rId3"/>
    <p:sldLayoutId id="2147486891" r:id="rId4"/>
    <p:sldLayoutId id="2147486892" r:id="rId5"/>
    <p:sldLayoutId id="2147486893" r:id="rId6"/>
    <p:sldLayoutId id="2147486894" r:id="rId7"/>
    <p:sldLayoutId id="2147486895" r:id="rId8"/>
    <p:sldLayoutId id="2147486896" r:id="rId9"/>
    <p:sldLayoutId id="2147486897" r:id="rId10"/>
    <p:sldLayoutId id="2147486898" r:id="rId11"/>
    <p:sldLayoutId id="2147486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charset="0"/>
          <a:cs typeface="SimSu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charset="0"/>
          <a:cs typeface="SimSun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charset="0"/>
          <a:cs typeface="SimSun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charset="0"/>
          <a:cs typeface="SimSun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rebuchet M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rebuchet M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E025B73-EBDD-4646-941B-6DF1E49F43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00" r:id="rId1"/>
    <p:sldLayoutId id="2147486901" r:id="rId2"/>
    <p:sldLayoutId id="2147486902" r:id="rId3"/>
    <p:sldLayoutId id="2147486903" r:id="rId4"/>
    <p:sldLayoutId id="2147486904" r:id="rId5"/>
    <p:sldLayoutId id="2147486905" r:id="rId6"/>
    <p:sldLayoutId id="2147486906" r:id="rId7"/>
    <p:sldLayoutId id="2147486907" r:id="rId8"/>
    <p:sldLayoutId id="2147486908" r:id="rId9"/>
    <p:sldLayoutId id="2147486909" r:id="rId10"/>
    <p:sldLayoutId id="2147486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BC6A9EC-51B4-8743-BD71-817D8DDD85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1" r:id="rId1"/>
    <p:sldLayoutId id="2147486912" r:id="rId2"/>
    <p:sldLayoutId id="2147486913" r:id="rId3"/>
    <p:sldLayoutId id="2147486914" r:id="rId4"/>
    <p:sldLayoutId id="2147486915" r:id="rId5"/>
    <p:sldLayoutId id="2147486916" r:id="rId6"/>
    <p:sldLayoutId id="2147486917" r:id="rId7"/>
    <p:sldLayoutId id="2147486918" r:id="rId8"/>
    <p:sldLayoutId id="2147486919" r:id="rId9"/>
    <p:sldLayoutId id="2147486920" r:id="rId10"/>
    <p:sldLayoutId id="2147486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0CD8DE-8B50-F24E-8761-004819AE0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22" r:id="rId1"/>
    <p:sldLayoutId id="2147486923" r:id="rId2"/>
    <p:sldLayoutId id="2147486924" r:id="rId3"/>
    <p:sldLayoutId id="2147486925" r:id="rId4"/>
    <p:sldLayoutId id="2147486926" r:id="rId5"/>
    <p:sldLayoutId id="2147486927" r:id="rId6"/>
    <p:sldLayoutId id="2147486928" r:id="rId7"/>
    <p:sldLayoutId id="2147486929" r:id="rId8"/>
    <p:sldLayoutId id="2147486930" r:id="rId9"/>
    <p:sldLayoutId id="2147486931" r:id="rId10"/>
    <p:sldLayoutId id="2147486932" r:id="rId11"/>
    <p:sldLayoutId id="2147486933" r:id="rId12"/>
    <p:sldLayoutId id="2147486934" r:id="rId13"/>
    <p:sldLayoutId id="214748693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-128"/>
        </a:defRPr>
      </a:lvl5pPr>
      <a:lvl6pPr marL="45703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3" tIns="45647" rIns="91293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248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Times New Roman" charset="0"/>
                <a:sym typeface="Times New Roman" charset="0"/>
              </a:defRPr>
            </a:lvl1pPr>
          </a:lstStyle>
          <a:p>
            <a:pPr>
              <a:defRPr/>
            </a:pPr>
            <a:r>
              <a:rPr lang="en-US"/>
              <a:t>Source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6" r:id="rId1"/>
    <p:sldLayoutId id="2147486937" r:id="rId2"/>
    <p:sldLayoutId id="2147486938" r:id="rId3"/>
    <p:sldLayoutId id="2147486939" r:id="rId4"/>
    <p:sldLayoutId id="2147486940" r:id="rId5"/>
    <p:sldLayoutId id="2147486941" r:id="rId6"/>
    <p:sldLayoutId id="2147486942" r:id="rId7"/>
    <p:sldLayoutId id="2147486943" r:id="rId8"/>
    <p:sldLayoutId id="2147486944" r:id="rId9"/>
    <p:sldLayoutId id="2147486945" r:id="rId10"/>
    <p:sldLayoutId id="2147486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6467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6pPr>
      <a:lvl7pPr marL="912947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7pPr>
      <a:lvl8pPr marL="136943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8pPr>
      <a:lvl9pPr marL="1825903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ial"/>
          <a:ea typeface="Arial" charset="0"/>
          <a:cs typeface="Arial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Arial" charset="0"/>
          <a:cs typeface="Arial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Arial" charset="0"/>
          <a:cs typeface="Arial"/>
        </a:defRPr>
      </a:lvl5pPr>
      <a:lvl6pPr marL="2510617" indent="-2282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967088" indent="-2282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3423568" indent="-2282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880033" indent="-2282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7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7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0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03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3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55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7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3" algn="l" defTabSz="456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  <a:ea typeface="SimSun" charset="-122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charset="0"/>
                <a:ea typeface="SimSun" charset="-122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2A96A287-F3D9-9149-8DF9-C15FAAFE0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7" r:id="rId1"/>
    <p:sldLayoutId id="2147486948" r:id="rId2"/>
    <p:sldLayoutId id="2147486949" r:id="rId3"/>
    <p:sldLayoutId id="2147486950" r:id="rId4"/>
    <p:sldLayoutId id="2147486951" r:id="rId5"/>
    <p:sldLayoutId id="2147486952" r:id="rId6"/>
    <p:sldLayoutId id="2147486953" r:id="rId7"/>
    <p:sldLayoutId id="2147486954" r:id="rId8"/>
    <p:sldLayoutId id="2147486955" r:id="rId9"/>
    <p:sldLayoutId id="2147486956" r:id="rId10"/>
    <p:sldLayoutId id="2147486957" r:id="rId11"/>
    <p:sldLayoutId id="2147486958" r:id="rId12"/>
    <p:sldLayoutId id="2147486959" r:id="rId13"/>
    <p:sldLayoutId id="2147486960" r:id="rId14"/>
    <p:sldLayoutId id="214748696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Expban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824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824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82400"/>
                </a:solidFill>
                <a:cs typeface="Arial" charset="0"/>
              </a:defRPr>
            </a:lvl1pPr>
          </a:lstStyle>
          <a:p>
            <a:pPr>
              <a:defRPr/>
            </a:pPr>
            <a:fld id="{02C72FE1-D67C-DE4F-A2C2-2D366530E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1847" name="Picture 7" descr="EXPHORS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2" r:id="rId1"/>
    <p:sldLayoutId id="2147486963" r:id="rId2"/>
    <p:sldLayoutId id="2147486964" r:id="rId3"/>
    <p:sldLayoutId id="2147486965" r:id="rId4"/>
    <p:sldLayoutId id="2147486966" r:id="rId5"/>
    <p:sldLayoutId id="2147486967" r:id="rId6"/>
    <p:sldLayoutId id="2147486968" r:id="rId7"/>
    <p:sldLayoutId id="2147486969" r:id="rId8"/>
    <p:sldLayoutId id="2147486970" r:id="rId9"/>
    <p:sldLayoutId id="2147486971" r:id="rId10"/>
    <p:sldLayoutId id="2147486972" r:id="rId11"/>
    <p:sldLayoutId id="21474869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8"/>
        </a:buBlip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6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6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6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6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8E29999-761C-6F49-90B9-F7DFFA27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74" r:id="rId1"/>
    <p:sldLayoutId id="2147486975" r:id="rId2"/>
    <p:sldLayoutId id="2147486976" r:id="rId3"/>
    <p:sldLayoutId id="2147486977" r:id="rId4"/>
    <p:sldLayoutId id="2147486978" r:id="rId5"/>
    <p:sldLayoutId id="2147486979" r:id="rId6"/>
    <p:sldLayoutId id="2147486980" r:id="rId7"/>
    <p:sldLayoutId id="2147486981" r:id="rId8"/>
    <p:sldLayoutId id="2147486982" r:id="rId9"/>
    <p:sldLayoutId id="2147486983" r:id="rId10"/>
    <p:sldLayoutId id="2147486984" r:id="rId11"/>
    <p:sldLayoutId id="21474869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4A8684-B315-AE45-A060-7FFB7297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6" r:id="rId1"/>
    <p:sldLayoutId id="2147486987" r:id="rId2"/>
    <p:sldLayoutId id="214748698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CB57B8EA-882E-5348-97A6-6083978B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416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2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8 w 1722"/>
                <a:gd name="T1" fmla="*/ 49 h 66"/>
                <a:gd name="T2" fmla="*/ 1688 w 1722"/>
                <a:gd name="T3" fmla="*/ 43 h 66"/>
                <a:gd name="T4" fmla="*/ 0 w 1722"/>
                <a:gd name="T5" fmla="*/ 0 h 66"/>
                <a:gd name="T6" fmla="*/ 0 w 1722"/>
                <a:gd name="T7" fmla="*/ 33 h 66"/>
                <a:gd name="T8" fmla="*/ 1688 w 1722"/>
                <a:gd name="T9" fmla="*/ 49 h 66"/>
                <a:gd name="T10" fmla="*/ 1688 w 1722"/>
                <a:gd name="T11" fmla="*/ 4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2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8 w 975"/>
                <a:gd name="T1" fmla="*/ 48 h 101"/>
                <a:gd name="T2" fmla="*/ 95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8 w 975"/>
                <a:gd name="T9" fmla="*/ 48 h 101"/>
                <a:gd name="T10" fmla="*/ 95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7 w 2141"/>
                <a:gd name="T7" fmla="*/ 0 h 198"/>
                <a:gd name="T8" fmla="*/ 210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2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1 w 2517"/>
                <a:gd name="T1" fmla="*/ 276 h 276"/>
                <a:gd name="T2" fmla="*/ 2466 w 2517"/>
                <a:gd name="T3" fmla="*/ 204 h 276"/>
                <a:gd name="T4" fmla="*/ 2209 w 2517"/>
                <a:gd name="T5" fmla="*/ 0 h 276"/>
                <a:gd name="T6" fmla="*/ 0 w 2517"/>
                <a:gd name="T7" fmla="*/ 276 h 276"/>
                <a:gd name="T8" fmla="*/ 2131 w 2517"/>
                <a:gd name="T9" fmla="*/ 276 h 276"/>
                <a:gd name="T10" fmla="*/ 213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3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2 w 729"/>
                <a:gd name="T7" fmla="*/ 240 h 240"/>
                <a:gd name="T8" fmla="*/ 71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3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2 w 729"/>
                <a:gd name="T1" fmla="*/ 318 h 318"/>
                <a:gd name="T2" fmla="*/ 71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2 w 729"/>
                <a:gd name="T9" fmla="*/ 318 h 318"/>
                <a:gd name="T10" fmla="*/ 71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4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4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4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17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89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417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71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17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71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5417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1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17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17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17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35B0AE-73C8-C246-9FDE-17080CD43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37" r:id="rId1"/>
    <p:sldLayoutId id="2147486738" r:id="rId2"/>
    <p:sldLayoutId id="2147486739" r:id="rId3"/>
    <p:sldLayoutId id="2147486740" r:id="rId4"/>
    <p:sldLayoutId id="2147486741" r:id="rId5"/>
    <p:sldLayoutId id="2147486742" r:id="rId6"/>
    <p:sldLayoutId id="2147486743" r:id="rId7"/>
    <p:sldLayoutId id="2147486744" r:id="rId8"/>
    <p:sldLayoutId id="2147486745" r:id="rId9"/>
    <p:sldLayoutId id="2147486746" r:id="rId10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2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5D980584-BC5A-074B-86BE-F32760277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47" r:id="rId1"/>
    <p:sldLayoutId id="2147486748" r:id="rId2"/>
    <p:sldLayoutId id="2147486749" r:id="rId3"/>
    <p:sldLayoutId id="2147486750" r:id="rId4"/>
    <p:sldLayoutId id="2147486751" r:id="rId5"/>
    <p:sldLayoutId id="2147486752" r:id="rId6"/>
    <p:sldLayoutId id="2147486753" r:id="rId7"/>
    <p:sldLayoutId id="2147486754" r:id="rId8"/>
    <p:sldLayoutId id="2147486755" r:id="rId9"/>
    <p:sldLayoutId id="2147486756" r:id="rId10"/>
    <p:sldLayoutId id="2147486757" r:id="rId11"/>
    <p:sldLayoutId id="2147486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69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39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09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79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3406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0389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7371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4353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0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1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4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9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6349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49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49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2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3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4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5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6349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6349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967D0FB-7913-6448-9312-C9E4953B79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63496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759" r:id="rId1"/>
    <p:sldLayoutId id="2147486760" r:id="rId2"/>
    <p:sldLayoutId id="2147486761" r:id="rId3"/>
    <p:sldLayoutId id="2147486762" r:id="rId4"/>
    <p:sldLayoutId id="2147486763" r:id="rId5"/>
    <p:sldLayoutId id="2147486764" r:id="rId6"/>
    <p:sldLayoutId id="2147486765" r:id="rId7"/>
    <p:sldLayoutId id="2147486766" r:id="rId8"/>
    <p:sldLayoutId id="2147486767" r:id="rId9"/>
    <p:sldLayoutId id="2147486768" r:id="rId10"/>
    <p:sldLayoutId id="2147486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035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071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11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146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2438" indent="-3508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7575" indent="-3492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0013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3088" indent="-3000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9368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4108" indent="-295170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1144" indent="-295170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8180" indent="-295170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5218" indent="-295170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B743C14A-E610-B242-B7C3-D2EC5B80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0" r:id="rId1"/>
    <p:sldLayoutId id="2147486771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69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39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09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79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3406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0389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7371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4353" indent="-2284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0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1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4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9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42A150-91E9-B849-87E4-C0AA7479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88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071">
                  <a:defRPr/>
                </a:pPr>
                <a:endParaRPr lang="en-US" sz="4400" b="1">
                  <a:solidFill>
                    <a:srgbClr val="E5E5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11" charset="0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71">
                <a:defRPr/>
              </a:pPr>
              <a:endPara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71">
                <a:defRPr/>
              </a:pPr>
              <a:endPara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2" r:id="rId1"/>
    <p:sldLayoutId id="2147486773" r:id="rId2"/>
    <p:sldLayoutId id="2147486774" r:id="rId3"/>
    <p:sldLayoutId id="2147486775" r:id="rId4"/>
    <p:sldLayoutId id="2147486776" r:id="rId5"/>
    <p:sldLayoutId id="2147486777" r:id="rId6"/>
    <p:sldLayoutId id="2147486778" r:id="rId7"/>
    <p:sldLayoutId id="2147486779" r:id="rId8"/>
    <p:sldLayoutId id="2147486780" r:id="rId9"/>
    <p:sldLayoutId id="2147486781" r:id="rId10"/>
    <p:sldLayoutId id="2147486782" r:id="rId11"/>
    <p:sldLayoutId id="2147486783" r:id="rId12"/>
    <p:sldLayoutId id="214748678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7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19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319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319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06EA63-118E-E246-84E2-25C9A33F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85" r:id="rId1"/>
    <p:sldLayoutId id="2147486786" r:id="rId2"/>
    <p:sldLayoutId id="2147486787" r:id="rId3"/>
    <p:sldLayoutId id="2147486788" r:id="rId4"/>
    <p:sldLayoutId id="2147486789" r:id="rId5"/>
    <p:sldLayoutId id="2147486790" r:id="rId6"/>
    <p:sldLayoutId id="2147486791" r:id="rId7"/>
    <p:sldLayoutId id="2147486792" r:id="rId8"/>
    <p:sldLayoutId id="2147486793" r:id="rId9"/>
    <p:sldLayoutId id="2147486794" r:id="rId10"/>
    <p:sldLayoutId id="21474867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46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15.xml"/><Relationship Id="rId3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0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6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http://www.youtube.com/watch?v=nPgZ2Mq1Ugw" TargetMode="Externa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90.xml"/><Relationship Id="rId3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HS 21a bible_revel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9"/>
            <a:ext cx="9144000" cy="485536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defTabSz="457035" eaLnBrk="1" fontAlgn="auto" hangingPunct="1">
              <a:spcAft>
                <a:spcPts val="0"/>
              </a:spcAft>
              <a:defRPr/>
            </a:pPr>
            <a:r>
              <a:rPr lang="zh-CN" altLang="en-US" sz="8000" b="1" dirty="0" smtClean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  <a:ea typeface="+mj-ea"/>
                <a:cs typeface="+mj-cs"/>
              </a:rPr>
              <a:t>观察反复出现、</a:t>
            </a:r>
            <a:r>
              <a:rPr lang="en-US" altLang="zh-CN" sz="8000" b="1" dirty="0" smtClean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altLang="zh-CN" sz="8000" b="1" dirty="0" smtClean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  <a:ea typeface="+mj-ea"/>
                <a:cs typeface="+mj-cs"/>
              </a:rPr>
            </a:br>
            <a:r>
              <a:rPr lang="zh-CN" altLang="en-US" sz="8000" b="1" dirty="0" smtClean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  <a:ea typeface="+mj-ea"/>
                <a:cs typeface="+mj-cs"/>
              </a:rPr>
              <a:t>相关、对照以及对比的内容</a:t>
            </a:r>
            <a:endParaRPr lang="en-US" sz="8000" b="1" dirty="0">
              <a:solidFill>
                <a:srgbClr val="FFFFFF"/>
              </a:solidFill>
              <a:effectLst>
                <a:glow rad="266700">
                  <a:schemeClr val="tx1">
                    <a:alpha val="93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" y="5961240"/>
            <a:ext cx="9160423" cy="896760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/>
          <a:lstStyle>
            <a:lvl1pPr marL="630238" indent="-630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  <a:ea typeface="ＭＳ Ｐゴシック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 defTabSz="457035">
              <a:defRPr/>
            </a:pPr>
            <a:r>
              <a:rPr lang="en-US" sz="2400" dirty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Dr Rick Griffith,</a:t>
            </a:r>
            <a:r>
              <a:rPr lang="en-US" sz="2400" dirty="0" smtClean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 </a:t>
            </a:r>
            <a:r>
              <a:rPr lang="zh-CN" altLang="en-US" sz="2400" dirty="0" smtClean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新加坡神学院</a:t>
            </a:r>
            <a:endParaRPr lang="en-US" sz="2400" dirty="0" smtClean="0"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  <a:p>
            <a:pPr algn="ctr" defTabSz="457035">
              <a:defRPr/>
            </a:pPr>
            <a:r>
              <a:rPr lang="en-US" sz="2400" dirty="0" err="1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Biblestudydownloads.com</a:t>
            </a:r>
            <a:endParaRPr lang="en-US" sz="2400" dirty="0"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Times" charset="0"/>
                <a:ea typeface="KaiTi" charset="0"/>
                <a:cs typeface="SimSun" charset="0"/>
              </a:rPr>
              <a:t>   </a:t>
            </a:r>
            <a:endParaRPr lang="zh-CN" altLang="en-US" b="1" smtClean="0">
              <a:solidFill>
                <a:srgbClr val="FFFF00"/>
              </a:solidFill>
              <a:latin typeface="Times" charset="0"/>
              <a:ea typeface="KaiTi" charset="0"/>
              <a:cs typeface="SimSun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latin typeface="楷体" charset="0"/>
              <a:cs typeface="楷体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051425" y="1082675"/>
            <a:ext cx="32877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4071" eaLnBrk="0" hangingPunct="0">
              <a:spcBef>
                <a:spcPct val="50000"/>
              </a:spcBef>
              <a:defRPr/>
            </a:pPr>
            <a:r>
              <a:rPr lang="zh-TW" altLang="en-US" sz="16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zh-CN" altLang="en-US" sz="16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 </a:t>
            </a:r>
            <a:r>
              <a:rPr lang="en-US" altLang="zh-CN" sz="1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3:20</a:t>
            </a:r>
          </a:p>
        </p:txBody>
      </p:sp>
      <p:sp>
        <p:nvSpPr>
          <p:cNvPr id="339974" name="Text Box 7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39975" name="Text Box 8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054600" y="776288"/>
            <a:ext cx="334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4071" eaLnBrk="0" hangingPunct="0">
              <a:spcBef>
                <a:spcPct val="50000"/>
              </a:spcBef>
              <a:defRPr/>
            </a:pPr>
            <a:r>
              <a:rPr lang="zh-TW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经</a:t>
            </a:r>
            <a:r>
              <a:rPr lang="zh-CN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文</a:t>
            </a:r>
            <a:r>
              <a:rPr lang="en-US" altLang="zh-CN" sz="20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: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23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33800" y="685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124075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00200" y="1371600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该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隐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伯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latin typeface="楷体" charset="0"/>
              <a:cs typeface="楷体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楷体" charset="0"/>
              <a:cs typeface="楷体" charset="0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489200" y="1196975"/>
            <a:ext cx="901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26" name="Text Box 11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42027" name="Text Box 12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cs typeface="楷体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cs typeface="楷体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: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051425" y="1082675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楷体" charset="0"/>
                <a:cs typeface="楷体" charset="0"/>
              </a:rPr>
              <a:t>创</a:t>
            </a:r>
            <a:r>
              <a:rPr lang="zh-CN" altLang="en-US" b="1" smtClean="0">
                <a:solidFill>
                  <a:srgbClr val="FFFF00"/>
                </a:solidFill>
                <a:latin typeface="楷体" charset="0"/>
                <a:cs typeface="楷体" charset="0"/>
              </a:rPr>
              <a:t> </a:t>
            </a:r>
            <a:r>
              <a:rPr lang="en-US" altLang="zh-CN" sz="1600" b="1" smtClean="0">
                <a:solidFill>
                  <a:srgbClr val="FFFF00"/>
                </a:solidFill>
                <a:latin typeface="楷体" charset="0"/>
                <a:cs typeface="楷体" charset="0"/>
              </a:rPr>
              <a:t>4:1-2</a:t>
            </a:r>
            <a:r>
              <a:rPr lang="en-US" altLang="zh-CN" sz="1600" b="1" smtClean="0">
                <a:solidFill>
                  <a:srgbClr val="FFFF00"/>
                </a:solidFill>
                <a:latin typeface="Comic Sans MS" charset="0"/>
                <a:ea typeface="SimSun" charset="0"/>
                <a:cs typeface="SimSun" charset="0"/>
              </a:rPr>
              <a:t>; 4:8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8091488" y="65246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24</a:t>
            </a:r>
          </a:p>
        </p:txBody>
      </p:sp>
      <p:sp>
        <p:nvSpPr>
          <p:cNvPr id="342033" name="Text Box 18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1</a:t>
            </a: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6" name="Rectangle 20"/>
          <p:cNvSpPr>
            <a:spLocks noChangeArrowheads="1"/>
          </p:cNvSpPr>
          <p:nvPr/>
        </p:nvSpPr>
        <p:spPr bwMode="auto">
          <a:xfrm>
            <a:off x="3657600" y="7620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pPr defTabSz="912813" eaLnBrk="0" hangingPunct="0"/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  <a:endParaRPr lang="en-US" sz="2400">
              <a:solidFill>
                <a:srgbClr val="FFFFFF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伯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塞特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谱*</a:t>
            </a:r>
            <a:endParaRPr lang="zh-CN" altLang="en-US" sz="2400" b="1">
              <a:solidFill>
                <a:srgbClr val="FFFF00"/>
              </a:solidFill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sp>
        <p:nvSpPr>
          <p:cNvPr id="344078" name="Text Box 14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: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051425" y="1196975"/>
            <a:ext cx="3265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4071" eaLnBrk="0" hangingPunct="0">
              <a:spcBef>
                <a:spcPct val="50000"/>
              </a:spcBef>
              <a:defRPr/>
            </a:pPr>
            <a:r>
              <a:rPr lang="zh-TW" altLang="en-US" sz="16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en-US" altLang="zh-CN" sz="16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4:25</a:t>
            </a:r>
            <a:endParaRPr lang="en-US" altLang="zh-CN" sz="1600" b="1" dirty="0">
              <a:solidFill>
                <a:srgbClr val="FFFF00"/>
              </a:solidFill>
              <a:latin typeface="KaiTi" pitchFamily="49" charset="-122"/>
              <a:ea typeface="KaiTi" pitchFamily="49" charset="-122"/>
              <a:cs typeface="SimSun" pitchFamily="2" charset="-122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8093075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25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24075" y="69215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0795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0" y="7350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46128" name="Text Box 17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46129" name="Text Box 18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054600" y="776288"/>
            <a:ext cx="3349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18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经文</a:t>
            </a:r>
            <a:endParaRPr lang="en-US" altLang="zh-CN" sz="1800" b="1" smtClean="0">
              <a:solidFill>
                <a:srgbClr val="FFFFFF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051425" y="1082675"/>
            <a:ext cx="328771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4071" eaLnBrk="0" hangingPunct="0">
              <a:spcBef>
                <a:spcPct val="50000"/>
              </a:spcBef>
              <a:defRPr/>
            </a:pPr>
            <a:r>
              <a:rPr lang="zh-TW" altLang="en-US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华文细黑" charset="-122"/>
              </a:rPr>
              <a:t>创</a:t>
            </a:r>
            <a:r>
              <a:rPr lang="en-US" altLang="ja-JP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华文细黑" charset="-122"/>
              </a:rPr>
              <a:t> </a:t>
            </a:r>
            <a:r>
              <a:rPr lang="en-US" altLang="zh-CN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5:29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26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伯  塞特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挪亚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ea typeface="华文细黑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华文细黑" charset="0"/>
              </a:rPr>
              <a:t>亚伯拉罕</a:t>
            </a:r>
            <a:endParaRPr lang="zh-CN" altLang="en-US" b="1" smtClean="0">
              <a:solidFill>
                <a:srgbClr val="FF1321"/>
              </a:solidFill>
              <a:latin typeface="KaiTi" charset="0"/>
              <a:cs typeface="KaiTi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0" y="20304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48178" name="Text Box 19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48179" name="Text Box 20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: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5051425" y="1082675"/>
            <a:ext cx="328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1600" smtClean="0">
                <a:solidFill>
                  <a:srgbClr val="FFFF00"/>
                </a:solidFill>
                <a:cs typeface="KaiTi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cs typeface="KaiTi" charset="0"/>
              </a:rPr>
              <a:t>创</a:t>
            </a:r>
            <a:r>
              <a:rPr lang="en-US" altLang="ja-JP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11:26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8091488" y="65246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27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463800" y="714375"/>
            <a:ext cx="248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亚当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夏娃</a:t>
            </a:r>
            <a:endParaRPr lang="en-US" altLang="zh-CN" b="1" smtClean="0">
              <a:solidFill>
                <a:srgbClr val="FFFFFF"/>
              </a:solidFill>
              <a:latin typeface="KaiTi" charset="0"/>
              <a:cs typeface="KaiTi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8175" y="14128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3381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挪亚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417888" y="2354263"/>
            <a:ext cx="426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  <a:r>
              <a:rPr lang="en-US" altLang="zh-CN" b="1" smtClean="0">
                <a:solidFill>
                  <a:srgbClr val="FF1E2A"/>
                </a:solidFill>
                <a:latin typeface="KaiTi" charset="0"/>
                <a:ea typeface="KaiTi" charset="0"/>
                <a:cs typeface="SimSun" charset="0"/>
              </a:rPr>
              <a:t>(撒</a:t>
            </a:r>
            <a:r>
              <a:rPr lang="zh-CN" altLang="en-US" b="1" smtClean="0">
                <a:solidFill>
                  <a:srgbClr val="FF1E2A"/>
                </a:solidFill>
                <a:latin typeface="KaiTi" charset="0"/>
                <a:ea typeface="KaiTi" charset="0"/>
                <a:cs typeface="SimSun" charset="0"/>
              </a:rPr>
              <a:t>拉</a:t>
            </a:r>
            <a:r>
              <a:rPr lang="en-US" altLang="zh-CN" b="1" smtClean="0">
                <a:solidFill>
                  <a:srgbClr val="FF1E2A"/>
                </a:solidFill>
                <a:latin typeface="KaiTi" charset="0"/>
                <a:ea typeface="KaiTi" charset="0"/>
                <a:cs typeface="SimSun" charset="0"/>
              </a:rPr>
              <a:t>)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3429000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 戴维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68325" y="19796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50228" name="Text Box 21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50229" name="Text Box 22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: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5051425" y="1082675"/>
            <a:ext cx="328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路得记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4:22</a:t>
            </a: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28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SimSun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SimSun" charset="0"/>
              </a:rPr>
              <a:t>伯拉罕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 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大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拔示巴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177800"/>
            <a:ext cx="9144000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3429000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695325" y="18272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52277" name="Text Box 22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52278" name="Text Box 23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:</a:t>
            </a: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5003800" y="1082675"/>
            <a:ext cx="328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mtClean="0">
                <a:solidFill>
                  <a:srgbClr val="FFFF00"/>
                </a:solidFill>
                <a:latin typeface="KaiTi" charset="0"/>
                <a:cs typeface="KaiTi" charset="0"/>
              </a:rPr>
              <a:t>塞缪尔记下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12:24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29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拔示巴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3429000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 </a:t>
            </a: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所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罗门</a:t>
            </a:r>
            <a:endParaRPr lang="en-US" altLang="zh-CN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ea typeface="华文细黑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华文细黑" charset="0"/>
              </a:rPr>
              <a:t>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</a:p>
        </p:txBody>
      </p:sp>
      <p:sp>
        <p:nvSpPr>
          <p:cNvPr id="354328" name="Text Box 25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54329" name="Text Box 26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5051425" y="1082675"/>
            <a:ext cx="328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mtClean="0">
                <a:solidFill>
                  <a:srgbClr val="FFFF00"/>
                </a:solidFill>
                <a:latin typeface="KaiTi" charset="0"/>
                <a:cs typeface="KaiTi" charset="0"/>
              </a:rPr>
              <a:t>塞缪尔记下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5:14</a:t>
            </a:r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30</a:t>
            </a:r>
          </a:p>
        </p:txBody>
      </p:sp>
      <p:grpSp>
        <p:nvGrpSpPr>
          <p:cNvPr id="354334" name="Group 32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: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708400" y="2924175"/>
            <a:ext cx="383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拔示巴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3429000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en-US" altLang="zh-CN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822700" y="5588000"/>
            <a:ext cx="470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r>
              <a:rPr lang="zh-TW" altLang="en-US" sz="24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马</a:t>
            </a:r>
            <a:r>
              <a:rPr lang="zh-CN" altLang="en-US" sz="24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利</a:t>
            </a:r>
            <a:r>
              <a:rPr lang="zh-TW" altLang="en-US" sz="24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亚</a:t>
            </a:r>
            <a:r>
              <a:rPr lang="zh-CN" altLang="en-US" sz="2400" b="1">
                <a:solidFill>
                  <a:srgbClr val="FFFF00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 </a:t>
            </a:r>
            <a:r>
              <a:rPr lang="zh-CN" altLang="en-US" sz="2400" b="1">
                <a:solidFill>
                  <a:srgbClr val="FFFF00"/>
                </a:solidFill>
                <a:latin typeface="Times" charset="0"/>
                <a:ea typeface="SimSun" pitchFamily="2" charset="-122"/>
                <a:cs typeface="SimSun" pitchFamily="2" charset="-122"/>
              </a:rPr>
              <a:t>         </a:t>
            </a:r>
            <a:endParaRPr lang="zh-CN" altLang="en-US" sz="2400" b="1" dirty="0">
              <a:solidFill>
                <a:srgbClr val="FFFF00"/>
              </a:solidFill>
              <a:latin typeface="Time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>
            <a:off x="4203700" y="4254500"/>
            <a:ext cx="419100" cy="9525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-252413" y="4005263"/>
            <a:ext cx="5387976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600" b="1" smtClean="0">
                <a:solidFill>
                  <a:srgbClr val="FFFF00"/>
                </a:solidFill>
                <a:latin typeface="Comic Sans MS" charset="0"/>
                <a:ea typeface="SimSun" charset="0"/>
                <a:cs typeface="SimSun" charset="0"/>
              </a:rPr>
              <a:t>   </a:t>
            </a:r>
            <a:r>
              <a:rPr lang="en-US" altLang="zh-CN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路</a:t>
            </a:r>
            <a:r>
              <a:rPr lang="zh-CN" altLang="en-US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加</a:t>
            </a:r>
            <a:r>
              <a:rPr lang="en-US" altLang="zh-CN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3:23 (</a:t>
            </a:r>
            <a:r>
              <a:rPr lang="zh-TW" altLang="en-US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参考其他</a:t>
            </a:r>
            <a:r>
              <a:rPr lang="ja-JP" altLang="en-US" sz="1600" b="1" smtClean="0">
                <a:solidFill>
                  <a:srgbClr val="FFFF00"/>
                </a:solidFill>
                <a:latin typeface="KaiTi" charset="0"/>
                <a:cs typeface="KaiTi" charset="0"/>
              </a:rPr>
              <a:t>工具书</a:t>
            </a:r>
            <a:r>
              <a:rPr lang="en-US" altLang="zh-CN" sz="1600" b="1" smtClean="0">
                <a:solidFill>
                  <a:srgbClr val="FFFF00"/>
                </a:solidFill>
                <a:latin typeface="KaiTi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ea typeface="华文细黑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华文细黑" charset="0"/>
              </a:rPr>
              <a:t>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</a:p>
        </p:txBody>
      </p:sp>
      <p:sp>
        <p:nvSpPr>
          <p:cNvPr id="356381" name="Text Box 30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56382" name="Text Box 31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5329238" y="758825"/>
            <a:ext cx="2682875" cy="1031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5334000" y="1095375"/>
            <a:ext cx="300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600" smtClean="0">
                <a:solidFill>
                  <a:srgbClr val="FFFF00"/>
                </a:solidFill>
                <a:latin typeface="KaiTi" charset="0"/>
                <a:cs typeface="KaiTi" charset="0"/>
              </a:rPr>
              <a:t>路加福音</a:t>
            </a:r>
            <a:r>
              <a:rPr lang="en-US" altLang="ja-JP" sz="1600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3:23</a:t>
            </a:r>
            <a:r>
              <a:rPr lang="ja-JP" altLang="en-US" sz="1600" smtClean="0">
                <a:solidFill>
                  <a:srgbClr val="FFFF00"/>
                </a:solidFill>
                <a:latin typeface="KaiTi" charset="0"/>
                <a:cs typeface="KaiTi" charset="0"/>
              </a:rPr>
              <a:t>和</a:t>
            </a:r>
            <a:r>
              <a:rPr lang="zh-TW" altLang="en-US" sz="1600" smtClean="0">
                <a:solidFill>
                  <a:srgbClr val="FFFF00"/>
                </a:solidFill>
                <a:latin typeface="KaiTi" charset="0"/>
                <a:cs typeface="KaiTi" charset="0"/>
              </a:rPr>
              <a:t>其他工具书</a:t>
            </a:r>
            <a:endParaRPr lang="en-US" altLang="zh-CN" smtClean="0">
              <a:solidFill>
                <a:srgbClr val="FFFFFF"/>
              </a:solidFill>
              <a:latin typeface="KaiTi" charset="0"/>
              <a:cs typeface="KaiTi" charset="0"/>
            </a:endParaRP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31</a:t>
            </a:r>
          </a:p>
        </p:txBody>
      </p:sp>
      <p:grpSp>
        <p:nvGrpSpPr>
          <p:cNvPr id="356387" name="Group 37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82982" name="Line 38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83" name="Line 39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2985" name="Text Box 41"/>
          <p:cNvSpPr txBox="1">
            <a:spLocks noChangeArrowheads="1"/>
          </p:cNvSpPr>
          <p:nvPr/>
        </p:nvSpPr>
        <p:spPr bwMode="auto">
          <a:xfrm>
            <a:off x="5054600" y="7762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r>
              <a:rPr lang="en-US" altLang="zh-CN" sz="16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: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0" y="3141663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</p:txBody>
      </p:sp>
      <p:sp>
        <p:nvSpPr>
          <p:cNvPr id="358402" name="Text Box 4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58403" name="Text Box 5"/>
          <p:cNvSpPr txBox="1">
            <a:spLocks noChangeArrowheads="1"/>
          </p:cNvSpPr>
          <p:nvPr/>
        </p:nvSpPr>
        <p:spPr bwMode="auto">
          <a:xfrm>
            <a:off x="8882063" y="5530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7563" y="947738"/>
            <a:ext cx="7537450" cy="1401762"/>
            <a:chOff x="515" y="597"/>
            <a:chExt cx="4748" cy="883"/>
          </a:xfrm>
        </p:grpSpPr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515" y="597"/>
              <a:ext cx="474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000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“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耶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稣开头传道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，年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纪约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有三十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岁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。</a:t>
              </a:r>
              <a:r>
                <a:rPr lang="ja-JP" altLang="en-US" b="1" smtClean="0">
                  <a:solidFill>
                    <a:srgbClr val="00FFFF"/>
                  </a:solidFill>
                  <a:latin typeface="KaiTi" charset="0"/>
                  <a:ea typeface="KaiTi" charset="0"/>
                  <a:cs typeface="SimSun" charset="0"/>
                </a:rPr>
                <a:t>依人看</a:t>
              </a:r>
              <a:r>
                <a:rPr lang="zh-TW" altLang="en-US" b="1" smtClean="0">
                  <a:solidFill>
                    <a:srgbClr val="00FFFF"/>
                  </a:solidFill>
                  <a:latin typeface="KaiTi" charset="0"/>
                  <a:ea typeface="KaiTi" charset="0"/>
                  <a:cs typeface="SimSun" charset="0"/>
                </a:rPr>
                <a:t>来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，他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是约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瑟的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儿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子；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约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瑟是希里的</a:t>
              </a:r>
              <a:r>
                <a:rPr lang="zh-TW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儿</a:t>
              </a:r>
              <a:r>
                <a:rPr lang="ja-JP" altLang="en-US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子</a:t>
              </a:r>
              <a:r>
                <a:rPr lang="en-US" altLang="ja-JP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.</a:t>
              </a:r>
              <a:r>
                <a:rPr lang="en-US" altLang="zh-CN" sz="2000" b="1" smtClean="0">
                  <a:solidFill>
                    <a:srgbClr val="FFFF00"/>
                  </a:solidFill>
                  <a:latin typeface="KaiTi" charset="0"/>
                  <a:ea typeface="KaiTi" charset="0"/>
                  <a:cs typeface="SimSun" charset="0"/>
                </a:rPr>
                <a:t>”</a:t>
              </a:r>
              <a:r>
                <a:rPr lang="en-US" altLang="zh-CN" sz="2000" b="1" smtClean="0">
                  <a:solidFill>
                    <a:srgbClr val="FFFF00"/>
                  </a:solidFill>
                  <a:latin typeface="Comic Sans MS" charset="0"/>
                  <a:ea typeface="SimSun" charset="0"/>
                  <a:cs typeface="SimSun" charset="0"/>
                </a:rPr>
                <a:t>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zh-TW" altLang="en-US" sz="2000" b="1" smtClean="0">
                  <a:solidFill>
                    <a:srgbClr val="FFFF00"/>
                  </a:solidFill>
                  <a:latin typeface="Comic Sans MS" charset="0"/>
                  <a:cs typeface="KaiTi" charset="0"/>
                </a:rPr>
                <a:t>                                    </a:t>
              </a:r>
              <a:r>
                <a:rPr lang="en-US" altLang="zh-CN" sz="2000" b="1" smtClean="0">
                  <a:solidFill>
                    <a:srgbClr val="FFFF00"/>
                  </a:solidFill>
                  <a:latin typeface="KaiTi" charset="0"/>
                  <a:ea typeface="SimSun" charset="0"/>
                  <a:cs typeface="SimSun" charset="0"/>
                </a:rPr>
                <a:t>路</a:t>
              </a:r>
              <a:r>
                <a:rPr lang="zh-CN" altLang="en-US" sz="2000" b="1" smtClean="0">
                  <a:solidFill>
                    <a:srgbClr val="FFFF00"/>
                  </a:solidFill>
                  <a:latin typeface="KaiTi" charset="0"/>
                  <a:cs typeface="KaiTi" charset="0"/>
                </a:rPr>
                <a:t>加</a:t>
              </a:r>
              <a:r>
                <a:rPr lang="en-US" altLang="zh-CN" sz="2000" b="1" smtClean="0">
                  <a:solidFill>
                    <a:srgbClr val="FFFF00"/>
                  </a:solidFill>
                  <a:latin typeface="KaiTi" charset="0"/>
                  <a:ea typeface="SimSun" charset="0"/>
                  <a:cs typeface="SimSun" charset="0"/>
                </a:rPr>
                <a:t>3:23 (</a:t>
              </a:r>
              <a:r>
                <a:rPr lang="zh-TW" altLang="en-US" sz="2000" b="1" smtClean="0">
                  <a:solidFill>
                    <a:srgbClr val="FFFF00"/>
                  </a:solidFill>
                  <a:latin typeface="KaiTi" charset="0"/>
                  <a:cs typeface="KaiTi" charset="0"/>
                </a:rPr>
                <a:t>参考其他</a:t>
              </a:r>
              <a:r>
                <a:rPr lang="ja-JP" altLang="en-US" sz="2000" b="1" smtClean="0">
                  <a:solidFill>
                    <a:srgbClr val="FFFF00"/>
                  </a:solidFill>
                  <a:latin typeface="KaiTi" charset="0"/>
                  <a:cs typeface="KaiTi" charset="0"/>
                </a:rPr>
                <a:t>工具书</a:t>
              </a:r>
              <a:r>
                <a:rPr lang="en-US" altLang="zh-CN" sz="2000" b="1" smtClean="0">
                  <a:solidFill>
                    <a:srgbClr val="FFFF00"/>
                  </a:solidFill>
                  <a:latin typeface="KaiTi" charset="0"/>
                  <a:ea typeface="SimSun" charset="0"/>
                  <a:cs typeface="SimSun" charset="0"/>
                </a:rPr>
                <a:t>)</a:t>
              </a:r>
            </a:p>
          </p:txBody>
        </p:sp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>
              <a:off x="1655" y="1480"/>
              <a:ext cx="2721" cy="0"/>
            </a:xfrm>
            <a:prstGeom prst="line">
              <a:avLst/>
            </a:prstGeom>
            <a:noFill/>
            <a:ln w="57150">
              <a:solidFill>
                <a:srgbClr val="FAF40C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947738" y="2719388"/>
            <a:ext cx="77279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b="1" smtClean="0">
                <a:solidFill>
                  <a:srgbClr val="00FFFF"/>
                </a:solidFill>
                <a:latin typeface="Comic Sans MS" charset="0"/>
                <a:ea typeface="SimSun" charset="0"/>
                <a:cs typeface="SimSun" charset="0"/>
              </a:rPr>
              <a:t>“</a:t>
            </a:r>
            <a:r>
              <a:rPr lang="ja-JP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路加是在追溯</a:t>
            </a:r>
            <a:r>
              <a:rPr lang="zh-TW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的家</a:t>
            </a:r>
            <a:r>
              <a:rPr lang="zh-TW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谱</a:t>
            </a:r>
            <a:r>
              <a:rPr lang="ja-JP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。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很多翻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译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者［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在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各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种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分歧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中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］，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认为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路加是在追溯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马利亚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的家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谱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，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正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表示她是属于大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的家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谱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，</a:t>
            </a:r>
            <a:r>
              <a:rPr lang="en-US" altLang="ja-JP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所以耶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稣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是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弥赛亚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，</a:t>
            </a:r>
            <a:r>
              <a:rPr lang="en-US" altLang="ja-JP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不只是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从约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瑟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的后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嗣（既然耶稣是最大的</a:t>
            </a:r>
            <a:r>
              <a:rPr lang="ja-JP" altLang="en-US" b="1" smtClean="0">
                <a:solidFill>
                  <a:srgbClr val="00FFFF"/>
                </a:solidFill>
                <a:latin typeface="KaiTi" charset="0"/>
                <a:cs typeface="KaiTi" charset="0"/>
              </a:rPr>
              <a:t>合法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嗣子），而且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也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是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亚的后</a:t>
            </a:r>
            <a:r>
              <a:rPr lang="ja-JP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嗣。</a:t>
            </a:r>
            <a:r>
              <a:rPr lang="en-US" altLang="zh-CN" sz="2000" b="1" smtClean="0">
                <a:solidFill>
                  <a:srgbClr val="FFFF00"/>
                </a:solidFill>
                <a:latin typeface="KaiTi" charset="0"/>
                <a:ea typeface="SimSun" charset="0"/>
                <a:cs typeface="SimSun" charset="0"/>
              </a:rPr>
              <a:t>”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1600" b="1" smtClean="0">
                <a:solidFill>
                  <a:srgbClr val="00FFFF"/>
                </a:solidFill>
                <a:latin typeface="KaiTi" charset="0"/>
                <a:ea typeface="SimSun" charset="0"/>
                <a:cs typeface="SimSun" charset="0"/>
              </a:rPr>
              <a:t>              </a:t>
            </a:r>
            <a:r>
              <a:rPr lang="en-US" altLang="zh-CN" sz="1600" b="1" i="1" smtClean="0">
                <a:solidFill>
                  <a:srgbClr val="00FFFF"/>
                </a:solidFill>
                <a:latin typeface="KaiTi" charset="0"/>
                <a:ea typeface="SimSun" charset="0"/>
                <a:cs typeface="SimSun" charset="0"/>
              </a:rPr>
              <a:t>The Bible Knowledge Commentary, John Walvoord &amp; Roy Zuck, editors, Victor Books, 1983. Page 212.</a:t>
            </a:r>
          </a:p>
        </p:txBody>
      </p:sp>
      <p:sp>
        <p:nvSpPr>
          <p:cNvPr id="358406" name="Text Box 10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32</a:t>
            </a:r>
          </a:p>
        </p:txBody>
      </p:sp>
      <p:sp>
        <p:nvSpPr>
          <p:cNvPr id="358409" name="Text Box 13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Acrostic Bible</a:t>
            </a:r>
          </a:p>
        </p:txBody>
      </p:sp>
      <p:pic>
        <p:nvPicPr>
          <p:cNvPr id="324610" name="Picture 2" descr="Acrostic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14438" b="24229"/>
          <a:stretch>
            <a:fillRect/>
          </a:stretch>
        </p:blipFill>
        <p:spPr bwMode="auto">
          <a:xfrm rot="-831802">
            <a:off x="2166938" y="0"/>
            <a:ext cx="5429250" cy="82073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拔示巴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2489200" y="1196975"/>
            <a:ext cx="182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2487613" y="1214438"/>
            <a:ext cx="0" cy="1317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4318000" y="1200150"/>
            <a:ext cx="0" cy="157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50800" y="2895600"/>
            <a:ext cx="2741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ja-JP" altLang="en-US" smtClean="0">
                <a:solidFill>
                  <a:srgbClr val="FFFF00"/>
                </a:solidFill>
                <a:latin typeface="KaiTi" charset="0"/>
                <a:cs typeface="KaiTi" charset="0"/>
              </a:rPr>
              <a:t>非常</a:t>
            </a:r>
            <a:r>
              <a:rPr lang="ja-JP" altLang="en-US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编</a:t>
            </a:r>
            <a:r>
              <a:rPr lang="zh-TW" altLang="en-US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辑</a:t>
            </a:r>
            <a:endParaRPr lang="en-US" altLang="zh-CN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en-US" altLang="zh-CN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822700" y="5588000"/>
            <a:ext cx="470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cs typeface="楷体" charset="0"/>
              </a:rPr>
              <a:t>马</a:t>
            </a:r>
            <a:r>
              <a:rPr lang="zh-CN" altLang="en-US" b="1" smtClean="0">
                <a:solidFill>
                  <a:srgbClr val="FFFF00"/>
                </a:solidFill>
                <a:cs typeface="楷体" charset="0"/>
              </a:rPr>
              <a:t>利</a:t>
            </a:r>
            <a:r>
              <a:rPr lang="zh-TW" altLang="en-US" b="1" smtClean="0">
                <a:solidFill>
                  <a:srgbClr val="FFFF00"/>
                </a:solidFill>
                <a:cs typeface="楷体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</a:rPr>
              <a:t>       </a:t>
            </a:r>
            <a:r>
              <a:rPr lang="en-US" altLang="zh-CN" b="1" smtClean="0">
                <a:solidFill>
                  <a:srgbClr val="FFFF00"/>
                </a:solidFill>
              </a:rPr>
              <a:t>  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约</a:t>
            </a:r>
            <a:r>
              <a:rPr lang="zh-CN" altLang="en-US" b="1" smtClean="0">
                <a:solidFill>
                  <a:srgbClr val="FFFF00"/>
                </a:solidFill>
                <a:cs typeface="楷体" charset="0"/>
              </a:rPr>
              <a:t>瑟</a:t>
            </a: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V="1">
            <a:off x="6108700" y="38719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0475" name="AutoShape 28"/>
          <p:cNvSpPr>
            <a:spLocks noChangeArrowheads="1"/>
          </p:cNvSpPr>
          <p:nvPr/>
        </p:nvSpPr>
        <p:spPr bwMode="auto">
          <a:xfrm>
            <a:off x="4203700" y="4254500"/>
            <a:ext cx="419100" cy="9525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7069" name="AutoShape 29"/>
          <p:cNvSpPr>
            <a:spLocks noChangeArrowheads="1"/>
          </p:cNvSpPr>
          <p:nvPr/>
        </p:nvSpPr>
        <p:spPr bwMode="auto">
          <a:xfrm>
            <a:off x="5930900" y="4267200"/>
            <a:ext cx="419100" cy="9525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V="1">
            <a:off x="6146800" y="5243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365125" y="20558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</a:p>
        </p:txBody>
      </p:sp>
      <p:sp>
        <p:nvSpPr>
          <p:cNvPr id="360480" name="Text Box 33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60481" name="Text Box 34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5076825" y="765175"/>
            <a:ext cx="334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ja-JP" altLang="en-US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endParaRPr lang="en-US" altLang="zh-CN" b="1" smtClean="0">
              <a:solidFill>
                <a:srgbClr val="FFFFFF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003800" y="1052513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1800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sz="1800" smtClean="0">
                <a:solidFill>
                  <a:srgbClr val="FFFF00"/>
                </a:solidFill>
                <a:latin typeface="KaiTi" charset="0"/>
                <a:cs typeface="KaiTi" charset="0"/>
              </a:rPr>
              <a:t>太福音</a:t>
            </a:r>
            <a:r>
              <a:rPr lang="en-US" altLang="ja-JP" smtClean="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sz="16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1:16</a:t>
            </a:r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>
            <a:off x="5364163" y="76517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33</a:t>
            </a:r>
          </a:p>
        </p:txBody>
      </p:sp>
      <p:grpSp>
        <p:nvGrpSpPr>
          <p:cNvPr id="360487" name="Group 40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082" name="Line 42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伯  塞特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挪亚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拔示巴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0800" y="2895600"/>
            <a:ext cx="274161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zh-TW" altLang="en-US" sz="1800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非常编辑</a:t>
            </a:r>
            <a:endParaRPr lang="en-US" altLang="zh-CN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 </a:t>
            </a: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en-US" altLang="zh-CN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3822700" y="5588000"/>
            <a:ext cx="470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约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瑟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4870450" y="5834063"/>
            <a:ext cx="677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V="1">
            <a:off x="6108700" y="38719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2519" name="AutoShape 24"/>
          <p:cNvSpPr>
            <a:spLocks noChangeArrowheads="1"/>
          </p:cNvSpPr>
          <p:nvPr/>
        </p:nvSpPr>
        <p:spPr bwMode="auto">
          <a:xfrm>
            <a:off x="4203700" y="4254500"/>
            <a:ext cx="419100" cy="9525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2520" name="AutoShape 25"/>
          <p:cNvSpPr>
            <a:spLocks noChangeArrowheads="1"/>
          </p:cNvSpPr>
          <p:nvPr/>
        </p:nvSpPr>
        <p:spPr bwMode="auto">
          <a:xfrm>
            <a:off x="5930900" y="4267200"/>
            <a:ext cx="419100" cy="9525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98900" y="5840413"/>
            <a:ext cx="3429000" cy="858837"/>
            <a:chOff x="2456" y="3679"/>
            <a:chExt cx="2160" cy="541"/>
          </a:xfrm>
        </p:grpSpPr>
        <p:sp>
          <p:nvSpPr>
            <p:cNvPr id="89115" name="Line 27"/>
            <p:cNvSpPr>
              <a:spLocks noChangeShapeType="1"/>
            </p:cNvSpPr>
            <p:nvPr/>
          </p:nvSpPr>
          <p:spPr bwMode="auto">
            <a:xfrm flipH="1" flipV="1">
              <a:off x="3303" y="3679"/>
              <a:ext cx="0" cy="3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116" name="Text Box 28"/>
            <p:cNvSpPr txBox="1">
              <a:spLocks noChangeArrowheads="1"/>
            </p:cNvSpPr>
            <p:nvPr/>
          </p:nvSpPr>
          <p:spPr bwMode="auto">
            <a:xfrm>
              <a:off x="2456" y="3929"/>
              <a:ext cx="21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b="1" smtClean="0">
                  <a:solidFill>
                    <a:srgbClr val="FFFFFF"/>
                  </a:solidFill>
                </a:rPr>
                <a:t>        </a:t>
              </a:r>
              <a:r>
                <a:rPr lang="en-US" altLang="zh-CN" b="1" smtClean="0">
                  <a:solidFill>
                    <a:srgbClr val="FFFFFF"/>
                  </a:solidFill>
                  <a:latin typeface="KaiTi" charset="0"/>
                  <a:cs typeface="KaiTi" charset="0"/>
                </a:rPr>
                <a:t>耶</a:t>
              </a:r>
              <a:r>
                <a:rPr lang="zh-CN" altLang="en-US" b="1" smtClean="0">
                  <a:solidFill>
                    <a:srgbClr val="FFFFFF"/>
                  </a:solidFill>
                  <a:latin typeface="KaiTi" charset="0"/>
                  <a:ea typeface="KaiTi" charset="0"/>
                  <a:cs typeface="华文细黑" charset="0"/>
                </a:rPr>
                <a:t>稣</a:t>
              </a:r>
              <a:r>
                <a:rPr lang="zh-CN" altLang="en-US" b="1" smtClean="0">
                  <a:solidFill>
                    <a:srgbClr val="FFFFFF"/>
                  </a:solidFill>
                  <a:latin typeface="KaiTi" charset="0"/>
                  <a:cs typeface="KaiTi" charset="0"/>
                </a:rPr>
                <a:t>基督</a:t>
              </a:r>
            </a:p>
          </p:txBody>
        </p:sp>
      </p:grpSp>
      <p:sp>
        <p:nvSpPr>
          <p:cNvPr id="89117" name="Line 29"/>
          <p:cNvSpPr>
            <a:spLocks noChangeShapeType="1"/>
          </p:cNvSpPr>
          <p:nvPr/>
        </p:nvSpPr>
        <p:spPr bwMode="auto">
          <a:xfrm flipV="1">
            <a:off x="6146800" y="5243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339725" y="2030413"/>
            <a:ext cx="53879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 eaLnBrk="0" hangingPunct="0">
              <a:spcBef>
                <a:spcPct val="50000"/>
              </a:spcBef>
              <a:defRPr/>
            </a:pPr>
            <a:endParaRPr lang="zh-CN" altLang="en-US" sz="1600" b="1">
              <a:solidFill>
                <a:srgbClr val="FFFF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62524" name="Text Box 32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62525" name="Text Box 33"/>
          <p:cNvSpPr txBox="1">
            <a:spLocks noChangeArrowheads="1"/>
          </p:cNvSpPr>
          <p:nvPr/>
        </p:nvSpPr>
        <p:spPr bwMode="auto">
          <a:xfrm>
            <a:off x="8902700" y="4591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362526" name="Text Box 34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5329238" y="758825"/>
            <a:ext cx="2682875" cy="78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8091488" y="65246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34</a:t>
            </a:r>
          </a:p>
        </p:txBody>
      </p:sp>
      <p:sp>
        <p:nvSpPr>
          <p:cNvPr id="362530" name="Text Box 40"/>
          <p:cNvSpPr txBox="1">
            <a:spLocks noChangeArrowheads="1"/>
          </p:cNvSpPr>
          <p:nvPr/>
        </p:nvSpPr>
        <p:spPr bwMode="auto">
          <a:xfrm>
            <a:off x="8801100" y="6423025"/>
            <a:ext cx="18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1800" b="1">
              <a:solidFill>
                <a:srgbClr val="FFFFFF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grpSp>
        <p:nvGrpSpPr>
          <p:cNvPr id="362531" name="Group 41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89130" name="Line 42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131" name="Line 43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9133" name="AutoShape 45"/>
          <p:cNvSpPr>
            <a:spLocks/>
          </p:cNvSpPr>
          <p:nvPr/>
        </p:nvSpPr>
        <p:spPr bwMode="auto">
          <a:xfrm rot="-5400000">
            <a:off x="3324225" y="360363"/>
            <a:ext cx="163513" cy="1836737"/>
          </a:xfrm>
          <a:prstGeom prst="rightBracket">
            <a:avLst>
              <a:gd name="adj" fmla="val 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34" name="Line 46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35" name="Line 47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38" name="Text Box 50"/>
          <p:cNvSpPr txBox="1">
            <a:spLocks noChangeArrowheads="1"/>
          </p:cNvSpPr>
          <p:nvPr/>
        </p:nvSpPr>
        <p:spPr bwMode="auto">
          <a:xfrm>
            <a:off x="5003800" y="765175"/>
            <a:ext cx="334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mtClean="0">
                <a:solidFill>
                  <a:srgbClr val="FFFFFF"/>
                </a:solidFill>
                <a:latin typeface="KaiTi" charset="0"/>
                <a:cs typeface="KaiTi" charset="0"/>
              </a:rPr>
              <a:t>经</a:t>
            </a:r>
            <a:r>
              <a:rPr lang="ja-JP" altLang="en-US" smtClean="0">
                <a:solidFill>
                  <a:srgbClr val="FFFFFF"/>
                </a:solidFill>
                <a:latin typeface="KaiTi" charset="0"/>
                <a:cs typeface="KaiTi" charset="0"/>
              </a:rPr>
              <a:t>文</a:t>
            </a:r>
            <a:endParaRPr lang="en-US" altLang="zh-CN" b="1" smtClean="0">
              <a:solidFill>
                <a:srgbClr val="FFFFFF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89139" name="Text Box 51"/>
          <p:cNvSpPr txBox="1">
            <a:spLocks noChangeArrowheads="1"/>
          </p:cNvSpPr>
          <p:nvPr/>
        </p:nvSpPr>
        <p:spPr bwMode="auto">
          <a:xfrm>
            <a:off x="5051425" y="1123950"/>
            <a:ext cx="328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smtClean="0">
                <a:solidFill>
                  <a:srgbClr val="FFFF00"/>
                </a:solidFill>
                <a:latin typeface="KaiTi" charset="0"/>
                <a:cs typeface="KaiTi" charset="0"/>
              </a:rPr>
              <a:t>太福音</a:t>
            </a:r>
            <a:r>
              <a:rPr lang="en-US" altLang="ja-JP" smtClean="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1:16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当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Times" charset="0"/>
              <a:ea typeface="SimSun" charset="0"/>
              <a:cs typeface="SimSun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拔示巴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3822700" y="5588000"/>
            <a:ext cx="470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约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瑟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43113" y="4287838"/>
            <a:ext cx="3138487" cy="893762"/>
            <a:chOff x="1287" y="2701"/>
            <a:chExt cx="1977" cy="563"/>
          </a:xfrm>
        </p:grpSpPr>
        <p:sp>
          <p:nvSpPr>
            <p:cNvPr id="91154" name="Text Box 18"/>
            <p:cNvSpPr txBox="1">
              <a:spLocks noChangeArrowheads="1"/>
            </p:cNvSpPr>
            <p:nvPr/>
          </p:nvSpPr>
          <p:spPr bwMode="auto">
            <a:xfrm>
              <a:off x="1287" y="2837"/>
              <a:ext cx="197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家</a:t>
              </a:r>
              <a:r>
                <a:rPr lang="zh-TW" altLang="en-US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谱</a:t>
              </a:r>
              <a:r>
                <a:rPr lang="zh-CN" altLang="en-US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的</a:t>
              </a:r>
              <a:r>
                <a:rPr lang="zh-TW" altLang="en-US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权</a:t>
              </a:r>
              <a:r>
                <a:rPr lang="zh-CN" altLang="en-US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利</a:t>
              </a:r>
              <a:endParaRPr lang="zh-CN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SimSun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路</a:t>
              </a:r>
              <a:r>
                <a:rPr lang="zh-CN" altLang="en-US" b="1" smtClean="0">
                  <a:solidFill>
                    <a:srgbClr val="FF1321"/>
                  </a:solidFill>
                  <a:latin typeface="KaiTi" charset="0"/>
                  <a:cs typeface="KaiTi" charset="0"/>
                </a:rPr>
                <a:t>加 </a:t>
              </a:r>
              <a:r>
                <a:rPr lang="en-US" altLang="zh-CN" b="1" smtClean="0">
                  <a:solidFill>
                    <a:srgbClr val="FF1321"/>
                  </a:solidFill>
                  <a:latin typeface="KaiTi" charset="0"/>
                  <a:ea typeface="SimSun" charset="0"/>
                  <a:cs typeface="SimSun" charset="0"/>
                </a:rPr>
                <a:t>3: 23-38</a:t>
              </a:r>
            </a:p>
          </p:txBody>
        </p:sp>
        <p:sp>
          <p:nvSpPr>
            <p:cNvPr id="91155" name="Rectangle 19"/>
            <p:cNvSpPr>
              <a:spLocks noChangeArrowheads="1"/>
            </p:cNvSpPr>
            <p:nvPr/>
          </p:nvSpPr>
          <p:spPr bwMode="auto">
            <a:xfrm>
              <a:off x="1333" y="2701"/>
              <a:ext cx="1867" cy="534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914071" eaLnBrk="0" hangingPunct="0">
                <a:defRPr/>
              </a:pPr>
              <a:endParaRPr lang="zh-CN" altLang="en-US" sz="1600">
                <a:solidFill>
                  <a:srgbClr val="FFFFFF"/>
                </a:solidFill>
                <a:latin typeface="Times New Roman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4870450" y="5834063"/>
            <a:ext cx="677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19700" y="4292600"/>
            <a:ext cx="2925763" cy="847725"/>
            <a:chOff x="3285" y="2701"/>
            <a:chExt cx="1843" cy="534"/>
          </a:xfrm>
        </p:grpSpPr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3318" y="2792"/>
              <a:ext cx="172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b="1" smtClean="0">
                  <a:solidFill>
                    <a:srgbClr val="00FF00"/>
                  </a:solidFill>
                  <a:latin typeface="KaiTi" charset="0"/>
                  <a:cs typeface="KaiTi" charset="0"/>
                </a:rPr>
                <a:t>法</a:t>
              </a:r>
              <a:r>
                <a:rPr lang="zh-CN" altLang="en-US" b="1" smtClean="0">
                  <a:solidFill>
                    <a:srgbClr val="00FF00"/>
                  </a:solidFill>
                  <a:latin typeface="KaiTi" charset="0"/>
                  <a:cs typeface="KaiTi" charset="0"/>
                </a:rPr>
                <a:t>律的</a:t>
              </a:r>
              <a:r>
                <a:rPr lang="zh-TW" altLang="en-US" b="1" smtClean="0">
                  <a:solidFill>
                    <a:srgbClr val="00FF00"/>
                  </a:solidFill>
                  <a:latin typeface="KaiTi" charset="0"/>
                  <a:cs typeface="KaiTi" charset="0"/>
                </a:rPr>
                <a:t>权</a:t>
              </a:r>
              <a:r>
                <a:rPr lang="zh-CN" altLang="en-US" b="1" smtClean="0">
                  <a:solidFill>
                    <a:srgbClr val="00FF00"/>
                  </a:solidFill>
                  <a:latin typeface="KaiTi" charset="0"/>
                  <a:cs typeface="KaiTi" charset="0"/>
                </a:rPr>
                <a:t>利</a:t>
              </a:r>
              <a:endParaRPr lang="zh-CN" altLang="en-US" b="1" smtClean="0">
                <a:solidFill>
                  <a:srgbClr val="00FF00"/>
                </a:solidFill>
                <a:latin typeface="KaiTi" charset="0"/>
                <a:ea typeface="KaiTi" charset="0"/>
                <a:cs typeface="SimSun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zh-TW" altLang="en-US" b="1" smtClean="0">
                  <a:solidFill>
                    <a:srgbClr val="00FF00"/>
                  </a:solidFill>
                  <a:latin typeface="KaiTi" charset="0"/>
                  <a:ea typeface="KaiTi" charset="0"/>
                  <a:cs typeface="SimSun" charset="0"/>
                </a:rPr>
                <a:t>马</a:t>
              </a:r>
              <a:r>
                <a:rPr lang="zh-CN" altLang="en-US" b="1" smtClean="0">
                  <a:solidFill>
                    <a:srgbClr val="00FF00"/>
                  </a:solidFill>
                  <a:latin typeface="KaiTi" charset="0"/>
                  <a:ea typeface="KaiTi" charset="0"/>
                  <a:cs typeface="SimSun" charset="0"/>
                </a:rPr>
                <a:t>太</a:t>
              </a:r>
              <a:r>
                <a:rPr lang="en-US" altLang="zh-CN" b="1" smtClean="0">
                  <a:solidFill>
                    <a:srgbClr val="00FF00"/>
                  </a:solidFill>
                  <a:latin typeface="KaiTi" charset="0"/>
                  <a:ea typeface="KaiTi" charset="0"/>
                  <a:cs typeface="SimSun" charset="0"/>
                </a:rPr>
                <a:t>1: 1-17</a:t>
              </a: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3285" y="2701"/>
              <a:ext cx="1843" cy="534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1160" name="Line 24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V="1">
            <a:off x="6108700" y="38719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H="1" flipV="1">
            <a:off x="5243513" y="5840413"/>
            <a:ext cx="0" cy="485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3898900" y="623728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</a:rPr>
              <a:t>         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cs typeface="KaiTi" charset="0"/>
              </a:rPr>
              <a:t>耶</a:t>
            </a:r>
            <a:r>
              <a:rPr lang="zh-TW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稣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基督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6146800" y="5243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2362200" y="3840163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b="1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血</a:t>
            </a:r>
            <a:r>
              <a:rPr lang="zh-CN" altLang="en-US" b="1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缘</a:t>
            </a:r>
            <a:r>
              <a:rPr lang="zh-TW" altLang="en-US" b="1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继</a:t>
            </a:r>
            <a:r>
              <a:rPr lang="zh-CN" altLang="en-US" b="1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承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6386513" y="3833813"/>
            <a:ext cx="231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ADADFF"/>
                </a:solidFill>
                <a:latin typeface="KaiTi" charset="0"/>
                <a:cs typeface="KaiTi" charset="0"/>
              </a:rPr>
              <a:t>法</a:t>
            </a:r>
            <a:r>
              <a:rPr lang="zh-CN" altLang="en-US" b="1">
                <a:solidFill>
                  <a:srgbClr val="ADADFF"/>
                </a:solidFill>
                <a:latin typeface="KaiTi" charset="0"/>
                <a:cs typeface="KaiTi" charset="0"/>
              </a:rPr>
              <a:t>律</a:t>
            </a:r>
            <a:r>
              <a:rPr lang="zh-TW" altLang="en-US" b="1">
                <a:solidFill>
                  <a:srgbClr val="ADADFF"/>
                </a:solidFill>
                <a:latin typeface="KaiTi" charset="0"/>
                <a:cs typeface="KaiTi" charset="0"/>
              </a:rPr>
              <a:t>继</a:t>
            </a:r>
            <a:r>
              <a:rPr lang="zh-CN" altLang="en-US" b="1">
                <a:solidFill>
                  <a:srgbClr val="ADADFF"/>
                </a:solidFill>
                <a:latin typeface="KaiTi" charset="0"/>
                <a:ea typeface="KaiTi" charset="0"/>
                <a:cs typeface="SimSun" charset="0"/>
              </a:rPr>
              <a:t>承</a:t>
            </a: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</a:p>
        </p:txBody>
      </p:sp>
      <p:sp>
        <p:nvSpPr>
          <p:cNvPr id="364574" name="Text Box 35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64575" name="Text Box 36"/>
          <p:cNvSpPr txBox="1">
            <a:spLocks noChangeArrowheads="1"/>
          </p:cNvSpPr>
          <p:nvPr/>
        </p:nvSpPr>
        <p:spPr bwMode="auto">
          <a:xfrm>
            <a:off x="8882063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364576" name="Text Box 37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35</a:t>
            </a:r>
          </a:p>
        </p:txBody>
      </p:sp>
      <p:sp>
        <p:nvSpPr>
          <p:cNvPr id="364579" name="Text Box 40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3</a:t>
            </a:r>
          </a:p>
        </p:txBody>
      </p:sp>
      <p:grpSp>
        <p:nvGrpSpPr>
          <p:cNvPr id="364580" name="Group 41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91178" name="Line 42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180" name="Line 44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1181" name="AutoShape 45"/>
          <p:cNvSpPr>
            <a:spLocks/>
          </p:cNvSpPr>
          <p:nvPr/>
        </p:nvSpPr>
        <p:spPr bwMode="auto">
          <a:xfrm rot="16200000">
            <a:off x="3324225" y="360363"/>
            <a:ext cx="163513" cy="1836737"/>
          </a:xfrm>
          <a:prstGeom prst="rightBracket">
            <a:avLst>
              <a:gd name="adj" fmla="val 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3132138" y="1268413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8" grpId="0" autoUpdateAnimBg="0"/>
      <p:bldP spid="9116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  <a:p>
            <a:pPr>
              <a:defRPr/>
            </a:pPr>
            <a:endParaRPr lang="zh-CN" altLang="en-US" b="1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Times" charset="0"/>
              <a:ea typeface="SimSun" charset="0"/>
              <a:cs typeface="SimSun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拔示巴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400">
                <a:solidFill>
                  <a:srgbClr val="FFFFFF"/>
                </a:solidFill>
              </a:rPr>
              <a:t> </a:t>
            </a: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822700" y="5588000"/>
            <a:ext cx="470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马利亚</a:t>
            </a:r>
            <a:r>
              <a:rPr lang="zh-CN" altLang="en-US" b="1" smtClean="0">
                <a:solidFill>
                  <a:srgbClr val="FFFF00"/>
                </a:solidFill>
              </a:rPr>
              <a:t>        </a:t>
            </a:r>
            <a:r>
              <a:rPr lang="en-US" altLang="zh-CN" b="1" smtClean="0">
                <a:solidFill>
                  <a:srgbClr val="FFFF00"/>
                </a:solidFill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约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瑟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2195513" y="4437063"/>
            <a:ext cx="31384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2813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家</a:t>
            </a:r>
            <a:r>
              <a:rPr lang="zh-TW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谱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的</a:t>
            </a:r>
            <a:r>
              <a:rPr lang="zh-TW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权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利</a:t>
            </a:r>
          </a:p>
          <a:p>
            <a:pPr algn="ctr" defTabSz="912813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路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加</a:t>
            </a:r>
            <a:r>
              <a:rPr lang="en-US" altLang="zh-CN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3: 23-38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267325" y="4432300"/>
            <a:ext cx="27447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 defTabSz="912813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法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律的</a:t>
            </a:r>
            <a:r>
              <a:rPr lang="zh-TW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权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利</a:t>
            </a:r>
          </a:p>
          <a:p>
            <a:pPr algn="ctr" defTabSz="912813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zh-TW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马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太</a:t>
            </a:r>
            <a:r>
              <a:rPr lang="en-US" altLang="zh-CN" sz="2400" b="1">
                <a:solidFill>
                  <a:srgbClr val="FFFF00"/>
                </a:solidFill>
                <a:latin typeface="KaiTi" charset="0"/>
                <a:ea typeface="KaiTi" charset="0"/>
                <a:cs typeface="SimSun" charset="-122"/>
              </a:rPr>
              <a:t>1: 1-17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2116138" y="4287838"/>
            <a:ext cx="2963862" cy="847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algn="ctr" defTabSz="914071" eaLnBrk="0" hangingPunct="0">
              <a:defRPr/>
            </a:pPr>
            <a:endParaRPr lang="zh-CN" altLang="en-US" sz="1600">
              <a:solidFill>
                <a:srgbClr val="FFFFFF"/>
              </a:solidFill>
              <a:latin typeface="Times New Roman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>
            <a:off x="4870450" y="5834063"/>
            <a:ext cx="677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H="1" flipV="1">
            <a:off x="5243513" y="5840413"/>
            <a:ext cx="0" cy="485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1419225" y="5292725"/>
            <a:ext cx="180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mtClean="0">
                <a:solidFill>
                  <a:srgbClr val="7ED87E"/>
                </a:solidFill>
              </a:rPr>
              <a:t>   </a:t>
            </a:r>
            <a:r>
              <a:rPr lang="en-US" altLang="zh-CN" b="1" smtClean="0">
                <a:solidFill>
                  <a:srgbClr val="7ED87E"/>
                </a:solidFill>
                <a:latin typeface="KaiTi" charset="0"/>
                <a:cs typeface="KaiTi" charset="0"/>
              </a:rPr>
              <a:t>血</a:t>
            </a:r>
            <a:r>
              <a:rPr lang="zh-TW" altLang="en-US" b="1" smtClean="0">
                <a:solidFill>
                  <a:srgbClr val="7ED87E"/>
                </a:solidFill>
                <a:latin typeface="KaiTi" charset="0"/>
                <a:cs typeface="KaiTi" charset="0"/>
              </a:rPr>
              <a:t>缘</a:t>
            </a:r>
            <a:endParaRPr lang="zh-CN" altLang="en-US" b="1" smtClean="0">
              <a:solidFill>
                <a:srgbClr val="7ED87E"/>
              </a:solidFill>
              <a:latin typeface="KaiTi" charset="0"/>
              <a:cs typeface="KaiTi" charset="0"/>
            </a:endParaRP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898900" y="623728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</a:rPr>
              <a:t>      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cs typeface="KaiTi" charset="0"/>
              </a:rPr>
              <a:t> 耶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ea typeface="KaiTi" charset="0"/>
                <a:cs typeface="华文细黑" charset="0"/>
              </a:rPr>
              <a:t>稣</a:t>
            </a:r>
            <a:r>
              <a:rPr lang="zh-CN" altLang="en-US" b="1" smtClean="0">
                <a:solidFill>
                  <a:srgbClr val="FFFFFF"/>
                </a:solidFill>
                <a:latin typeface="KaiTi" charset="0"/>
                <a:cs typeface="KaiTi" charset="0"/>
              </a:rPr>
              <a:t>基督</a:t>
            </a: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5219700" y="4292600"/>
            <a:ext cx="2925763" cy="847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 flipV="1">
            <a:off x="6108700" y="38719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66621" name="Group 30"/>
          <p:cNvGrpSpPr>
            <a:grpSpLocks/>
          </p:cNvGrpSpPr>
          <p:nvPr/>
        </p:nvGrpSpPr>
        <p:grpSpPr bwMode="auto">
          <a:xfrm>
            <a:off x="1263650" y="4889500"/>
            <a:ext cx="3879850" cy="1295400"/>
            <a:chOff x="824" y="3152"/>
            <a:chExt cx="2416" cy="816"/>
          </a:xfrm>
        </p:grpSpPr>
        <p:sp>
          <p:nvSpPr>
            <p:cNvPr id="93215" name="Oval 31"/>
            <p:cNvSpPr>
              <a:spLocks noChangeArrowheads="1"/>
            </p:cNvSpPr>
            <p:nvPr/>
          </p:nvSpPr>
          <p:spPr bwMode="auto">
            <a:xfrm>
              <a:off x="824" y="3152"/>
              <a:ext cx="944" cy="816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2248" y="3480"/>
              <a:ext cx="992" cy="472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217" name="Line 33"/>
            <p:cNvSpPr>
              <a:spLocks noChangeShapeType="1"/>
            </p:cNvSpPr>
            <p:nvPr/>
          </p:nvSpPr>
          <p:spPr bwMode="auto">
            <a:xfrm>
              <a:off x="1733" y="3613"/>
              <a:ext cx="486" cy="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3218" name="Line 34"/>
          <p:cNvSpPr>
            <a:spLocks noChangeShapeType="1"/>
          </p:cNvSpPr>
          <p:nvPr/>
        </p:nvSpPr>
        <p:spPr bwMode="auto">
          <a:xfrm flipV="1">
            <a:off x="6146800" y="5243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伯拉罕</a:t>
            </a:r>
            <a:r>
              <a:rPr lang="zh-TW" altLang="en-US" b="1" smtClean="0">
                <a:solidFill>
                  <a:srgbClr val="FF1321"/>
                </a:solidFill>
                <a:latin typeface="KaiTi" charset="0"/>
                <a:cs typeface="KaiTi" charset="0"/>
              </a:rPr>
              <a:t> </a:t>
            </a:r>
            <a:endParaRPr lang="zh-CN" altLang="en-US" b="1" smtClean="0">
              <a:solidFill>
                <a:srgbClr val="FF1321"/>
              </a:solidFill>
              <a:latin typeface="KaiTi" charset="0"/>
              <a:cs typeface="KaiTi" charset="0"/>
            </a:endParaRPr>
          </a:p>
        </p:txBody>
      </p:sp>
      <p:sp>
        <p:nvSpPr>
          <p:cNvPr id="366624" name="Text Box 36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66625" name="Text Box 37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36</a:t>
            </a:r>
          </a:p>
        </p:txBody>
      </p:sp>
      <p:grpSp>
        <p:nvGrpSpPr>
          <p:cNvPr id="366628" name="Group 40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93225" name="Line 41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226" name="Line 42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227" name="Line 43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3228" name="AutoShape 44"/>
          <p:cNvSpPr>
            <a:spLocks/>
          </p:cNvSpPr>
          <p:nvPr/>
        </p:nvSpPr>
        <p:spPr bwMode="auto">
          <a:xfrm rot="-5400000">
            <a:off x="3324225" y="360363"/>
            <a:ext cx="163513" cy="1836737"/>
          </a:xfrm>
          <a:prstGeom prst="rightBracket">
            <a:avLst>
              <a:gd name="adj" fmla="val 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29" name="Line 45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230" name="Line 46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159000" y="71437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亚当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夏娃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955800" y="1336675"/>
            <a:ext cx="408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该隐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伯  塞特</a:t>
            </a:r>
          </a:p>
          <a:p>
            <a:pPr>
              <a:spcBef>
                <a:spcPct val="50000"/>
              </a:spcBef>
              <a:defRPr/>
            </a:pPr>
            <a:endParaRPr lang="zh-CN" altLang="en-US" b="1" smtClean="0">
              <a:solidFill>
                <a:srgbClr val="FFFF00"/>
              </a:solidFill>
              <a:latin typeface="Times" charset="0"/>
              <a:ea typeface="SimSun" charset="0"/>
              <a:cs typeface="SimSun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763963" y="1819275"/>
            <a:ext cx="160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挪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zh-CN" altLang="en-US" b="1" smtClean="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735388" y="2889250"/>
            <a:ext cx="383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拔示巴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4940300" y="31369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177800"/>
            <a:ext cx="9144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  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endParaRPr lang="zh-CN" altLang="en-US" sz="2400" b="1">
              <a:solidFill>
                <a:srgbClr val="FFFF00"/>
              </a:solidFill>
              <a:ea typeface="SimSun" charset="0"/>
              <a:cs typeface="SimSun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400">
                <a:solidFill>
                  <a:srgbClr val="FFFFFF"/>
                </a:solidFill>
              </a:rPr>
              <a:t> </a:t>
            </a:r>
            <a:endParaRPr lang="zh-CN" altLang="en-US" sz="2400" b="1">
              <a:solidFill>
                <a:srgbClr val="FFFF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327400" y="955675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3427413" y="9604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4321175" y="1690688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4330700" y="2220913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V="1">
            <a:off x="4338638" y="2759075"/>
            <a:ext cx="0" cy="1873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3429000" y="1150938"/>
            <a:ext cx="0" cy="207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594100" y="34750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zh-TW" altLang="en-US" b="1" smtClean="0">
                <a:solidFill>
                  <a:srgbClr val="FFFF00"/>
                </a:solidFill>
                <a:latin typeface="Times" charset="0"/>
                <a:ea typeface="SimSun" charset="0"/>
                <a:cs typeface="SimSun" charset="0"/>
              </a:rPr>
              <a:t>   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拿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     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罗门</a:t>
            </a:r>
            <a:endParaRPr lang="zh-CN" altLang="en-US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075238" y="3133725"/>
            <a:ext cx="1587" cy="219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2268538" y="4292600"/>
            <a:ext cx="3138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家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谱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的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权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</a:p>
          <a:p>
            <a:pPr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路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加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3: 23-38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651500" y="4292600"/>
            <a:ext cx="2744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律的</a:t>
            </a: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权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</a:p>
          <a:p>
            <a:pPr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太</a:t>
            </a: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1: 1-17</a:t>
            </a: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2195513" y="4292600"/>
            <a:ext cx="2963862" cy="847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algn="ctr" defTabSz="914071" eaLnBrk="0" hangingPunct="0">
              <a:defRPr/>
            </a:pPr>
            <a:endParaRPr lang="zh-CN" altLang="en-US" sz="1600">
              <a:solidFill>
                <a:srgbClr val="FFFFFF"/>
              </a:solidFill>
              <a:latin typeface="Times New Roman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H="1">
            <a:off x="4870450" y="5834063"/>
            <a:ext cx="6778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5243513" y="5840413"/>
            <a:ext cx="0" cy="485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419225" y="5292725"/>
            <a:ext cx="18065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7ED87E"/>
                </a:solidFill>
                <a:latin typeface="Engravers MT" charset="0"/>
                <a:cs typeface="楷体" charset="0"/>
              </a:rPr>
              <a:t>血</a:t>
            </a:r>
            <a:r>
              <a:rPr lang="zh-TW" altLang="en-US" sz="2800" b="1" smtClean="0">
                <a:solidFill>
                  <a:srgbClr val="7ED87E"/>
                </a:solidFill>
                <a:latin typeface="Engravers MT" charset="0"/>
                <a:cs typeface="楷体" charset="0"/>
              </a:rPr>
              <a:t>缘</a:t>
            </a:r>
            <a:endParaRPr lang="zh-CN" altLang="en-US" sz="2800" b="1" smtClean="0">
              <a:solidFill>
                <a:srgbClr val="7ED87E"/>
              </a:solidFill>
              <a:latin typeface="Engravers MT" charset="0"/>
              <a:cs typeface="楷体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602538" y="5157788"/>
            <a:ext cx="1452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b="1" smtClean="0">
                <a:solidFill>
                  <a:srgbClr val="FFFF00"/>
                </a:solidFill>
                <a:latin typeface="KaiTi" charset="0"/>
                <a:cs typeface="KaiTi" charset="0"/>
              </a:rPr>
              <a:t>法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律的</a:t>
            </a:r>
            <a:endParaRPr lang="en-US" altLang="zh-CN" b="1" smtClean="0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>
              <a:defRPr/>
            </a:pPr>
            <a:r>
              <a:rPr lang="zh-TW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权</a:t>
            </a:r>
            <a:r>
              <a:rPr lang="zh-CN" altLang="en-US" b="1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4500563" y="6338888"/>
            <a:ext cx="3429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耶</a:t>
            </a:r>
            <a:r>
              <a:rPr lang="zh-TW" altLang="en-US" sz="28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稣</a:t>
            </a:r>
            <a:r>
              <a:rPr lang="zh-CN" altLang="en-US" sz="2800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基督</a:t>
            </a:r>
            <a:endParaRPr lang="zh-CN" altLang="en-US" sz="2800" b="1" smtClean="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5214938" y="4287838"/>
            <a:ext cx="2925762" cy="847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4419600" y="52816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4419600" y="3846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 flipV="1">
            <a:off x="6108700" y="38719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 flipH="1" flipV="1">
            <a:off x="37734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 flipH="1" flipV="1">
            <a:off x="5970588" y="335597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V="1">
            <a:off x="6146800" y="5243513"/>
            <a:ext cx="0" cy="3270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68670" name="Group 32"/>
          <p:cNvGrpSpPr>
            <a:grpSpLocks/>
          </p:cNvGrpSpPr>
          <p:nvPr/>
        </p:nvGrpSpPr>
        <p:grpSpPr bwMode="auto">
          <a:xfrm>
            <a:off x="5314950" y="5003800"/>
            <a:ext cx="3455988" cy="1117600"/>
            <a:chOff x="3311" y="3160"/>
            <a:chExt cx="2271" cy="816"/>
          </a:xfrm>
        </p:grpSpPr>
        <p:sp>
          <p:nvSpPr>
            <p:cNvPr id="95265" name="Oval 33"/>
            <p:cNvSpPr>
              <a:spLocks noChangeArrowheads="1"/>
            </p:cNvSpPr>
            <p:nvPr/>
          </p:nvSpPr>
          <p:spPr bwMode="auto">
            <a:xfrm>
              <a:off x="4638" y="3160"/>
              <a:ext cx="944" cy="816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3311" y="3500"/>
              <a:ext cx="992" cy="473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 flipV="1">
              <a:off x="4325" y="3651"/>
              <a:ext cx="284" cy="5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5268" name="Text Box 36"/>
          <p:cNvSpPr txBox="1">
            <a:spLocks noChangeArrowheads="1"/>
          </p:cNvSpPr>
          <p:nvPr/>
        </p:nvSpPr>
        <p:spPr bwMode="auto">
          <a:xfrm>
            <a:off x="3417888" y="2354263"/>
            <a:ext cx="221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华文细黑" charset="0"/>
              </a:rPr>
              <a:t>  亚</a:t>
            </a:r>
            <a:r>
              <a:rPr lang="zh-CN" altLang="en-US" b="1" smtClean="0">
                <a:solidFill>
                  <a:srgbClr val="FF1321"/>
                </a:solidFill>
                <a:latin typeface="KaiTi" charset="0"/>
                <a:ea typeface="KaiTi" charset="0"/>
                <a:cs typeface="华文细黑" charset="0"/>
              </a:rPr>
              <a:t>伯拉罕</a:t>
            </a:r>
          </a:p>
        </p:txBody>
      </p:sp>
      <p:sp>
        <p:nvSpPr>
          <p:cNvPr id="368672" name="Text Box 37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68673" name="Text Box 38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95271" name="Rectangle 39"/>
          <p:cNvSpPr>
            <a:spLocks noChangeArrowheads="1"/>
          </p:cNvSpPr>
          <p:nvPr/>
        </p:nvSpPr>
        <p:spPr bwMode="auto">
          <a:xfrm>
            <a:off x="8091488" y="65246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37</a:t>
            </a:r>
          </a:p>
        </p:txBody>
      </p:sp>
      <p:grpSp>
        <p:nvGrpSpPr>
          <p:cNvPr id="368675" name="Group 40"/>
          <p:cNvGrpSpPr>
            <a:grpSpLocks/>
          </p:cNvGrpSpPr>
          <p:nvPr/>
        </p:nvGrpSpPr>
        <p:grpSpPr bwMode="auto">
          <a:xfrm>
            <a:off x="1235075" y="4889500"/>
            <a:ext cx="3908425" cy="1295400"/>
            <a:chOff x="824" y="3152"/>
            <a:chExt cx="2416" cy="816"/>
          </a:xfrm>
        </p:grpSpPr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24" y="3152"/>
              <a:ext cx="944" cy="816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2248" y="3480"/>
              <a:ext cx="992" cy="472"/>
            </a:xfrm>
            <a:prstGeom prst="ellipse">
              <a:avLst/>
            </a:prstGeom>
            <a:noFill/>
            <a:ln w="57150">
              <a:solidFill>
                <a:srgbClr val="E8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75" name="Line 43"/>
            <p:cNvSpPr>
              <a:spLocks noChangeShapeType="1"/>
            </p:cNvSpPr>
            <p:nvPr/>
          </p:nvSpPr>
          <p:spPr bwMode="auto">
            <a:xfrm>
              <a:off x="1733" y="3613"/>
              <a:ext cx="509" cy="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68676" name="Group 44"/>
          <p:cNvGrpSpPr>
            <a:grpSpLocks/>
          </p:cNvGrpSpPr>
          <p:nvPr/>
        </p:nvGrpSpPr>
        <p:grpSpPr bwMode="auto">
          <a:xfrm>
            <a:off x="4438650" y="3343275"/>
            <a:ext cx="1684338" cy="182563"/>
            <a:chOff x="2796" y="2106"/>
            <a:chExt cx="1061" cy="115"/>
          </a:xfrm>
        </p:grpSpPr>
        <p:sp>
          <p:nvSpPr>
            <p:cNvPr id="95277" name="Line 45"/>
            <p:cNvSpPr>
              <a:spLocks noChangeShapeType="1"/>
            </p:cNvSpPr>
            <p:nvPr/>
          </p:nvSpPr>
          <p:spPr bwMode="auto">
            <a:xfrm flipH="1" flipV="1">
              <a:off x="2801" y="2114"/>
              <a:ext cx="10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78" name="Line 46"/>
            <p:cNvSpPr>
              <a:spLocks noChangeShapeType="1"/>
            </p:cNvSpPr>
            <p:nvPr/>
          </p:nvSpPr>
          <p:spPr bwMode="auto">
            <a:xfrm>
              <a:off x="3856" y="2115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>
              <a:off x="2796" y="2106"/>
              <a:ext cx="1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 eaLnBrk="0" hangingPunct="0"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5280" name="AutoShape 48"/>
          <p:cNvSpPr>
            <a:spLocks/>
          </p:cNvSpPr>
          <p:nvPr/>
        </p:nvSpPr>
        <p:spPr bwMode="auto">
          <a:xfrm rot="-5400000">
            <a:off x="3324225" y="360363"/>
            <a:ext cx="163513" cy="1836737"/>
          </a:xfrm>
          <a:prstGeom prst="rightBracket">
            <a:avLst>
              <a:gd name="adj" fmla="val 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 flipH="1">
            <a:off x="3227388" y="1246188"/>
            <a:ext cx="350837" cy="4873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>
            <a:off x="3221038" y="1239838"/>
            <a:ext cx="363537" cy="54451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871913" y="5572125"/>
            <a:ext cx="3001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zh-CN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     </a:t>
            </a:r>
            <a:r>
              <a:rPr lang="en-US" altLang="zh-CN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  </a:t>
            </a:r>
            <a:r>
              <a:rPr lang="zh-TW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约</a:t>
            </a:r>
            <a:r>
              <a:rPr lang="zh-CN" altLang="en-US" b="1" dirty="0" smtClean="0">
                <a:solidFill>
                  <a:srgbClr val="FFFF00"/>
                </a:solidFill>
                <a:latin typeface="KaiTi" charset="0"/>
                <a:cs typeface="KaiTi" charset="0"/>
              </a:rPr>
              <a:t>瑟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6512" y="-27384"/>
            <a:ext cx="9252520" cy="6957392"/>
          </a:xfrm>
          <a:prstGeom prst="rect">
            <a:avLst/>
          </a:prstGeom>
          <a:gradFill flip="none" rotWithShape="1">
            <a:gsLst>
              <a:gs pos="0">
                <a:srgbClr val="000404"/>
              </a:gs>
              <a:gs pos="100000">
                <a:srgbClr val="66006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071" eaLnBrk="0" hangingPunct="0">
              <a:defRPr/>
            </a:pPr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14350" y="0"/>
            <a:ext cx="769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 anchor="ctr"/>
          <a:lstStyle/>
          <a:p>
            <a:pPr defTabSz="912813">
              <a:defRPr/>
            </a:pPr>
            <a:r>
              <a:rPr lang="zh-TW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从约瑟到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基</a:t>
            </a:r>
            <a:r>
              <a:rPr lang="zh-CN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督族</a:t>
            </a:r>
            <a:r>
              <a:rPr lang="zh-TW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谱的三部份</a:t>
            </a:r>
            <a:r>
              <a:rPr lang="zh-CN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(1:1-17):</a:t>
            </a:r>
            <a:endParaRPr lang="zh-CN" altLang="en-US" sz="5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楷体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843213" y="1700213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从亚伯拉罕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到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戴维王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/>
            </a:r>
            <a:b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</a:b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-14 代</a:t>
            </a:r>
            <a:endParaRPr lang="zh-CN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cs typeface="楷体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从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大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卫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王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到被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掳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到</a:t>
            </a:r>
            <a:r>
              <a:rPr lang="zh-CN" alt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巴比</a:t>
            </a:r>
            <a:r>
              <a:rPr lang="zh-TW" alt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伦</a:t>
            </a:r>
            <a:endParaRPr lang="zh-CN" alt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cs typeface="楷体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 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-14 代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cs typeface="楷体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被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掳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到</a:t>
            </a:r>
            <a:r>
              <a:rPr lang="zh-CN" alt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巴比</a:t>
            </a:r>
            <a:r>
              <a:rPr lang="zh-TW" alt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伦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到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耶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稣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降生</a:t>
            </a:r>
            <a:b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</a:b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</a:t>
            </a: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-14 代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cs typeface="楷体" charset="0"/>
              </a:rPr>
              <a:t> </a:t>
            </a:r>
          </a:p>
        </p:txBody>
      </p:sp>
      <p:pic>
        <p:nvPicPr>
          <p:cNvPr id="113668" name="Picture 4" descr="bd077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7447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2" descr="king-of-kings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大卫之约的应许</a:t>
            </a:r>
            <a:endParaRPr lang="en-US" altLang="zh-CN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460375" indent="-460375" eaLnBrk="1" hangingPunct="1">
              <a:buFontTx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神在撒母耳记下</a:t>
            </a:r>
            <a:r>
              <a:rPr lang="en-US" altLang="zh-CN" sz="28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7:12-16</a:t>
            </a:r>
            <a:r>
              <a:rPr lang="zh-CN" alt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给大卫什么允诺呢？</a:t>
            </a:r>
            <a:endParaRPr lang="en-US" altLang="zh-CN" sz="28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524875" y="74613"/>
            <a:ext cx="54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000000"/>
                </a:solidFill>
                <a:ea typeface="SimSun" charset="0"/>
                <a:cs typeface="SimSun" charset="0"/>
              </a:rPr>
              <a:t>9g</a:t>
            </a:r>
            <a:endParaRPr lang="en-US" altLang="zh-CN" sz="18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72741" name="Rectangle 6"/>
          <p:cNvSpPr>
            <a:spLocks noChangeArrowheads="1"/>
          </p:cNvSpPr>
          <p:nvPr/>
        </p:nvSpPr>
        <p:spPr bwMode="auto">
          <a:xfrm>
            <a:off x="5562600" y="5943600"/>
            <a:ext cx="3581400" cy="9144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algn="ctr" defTabSz="912813"/>
            <a:r>
              <a:rPr lang="zh-CN" altLang="en-US" sz="3200" b="1">
                <a:solidFill>
                  <a:srgbClr val="FFFFFF"/>
                </a:solidFill>
                <a:ea typeface="SimSun" charset="0"/>
                <a:cs typeface="SimSun" charset="0"/>
              </a:rPr>
              <a:t>新王朝</a:t>
            </a:r>
            <a:r>
              <a:rPr lang="en-US" altLang="zh-CN" sz="3200" b="1">
                <a:solidFill>
                  <a:srgbClr val="FFFFFF"/>
                </a:solidFill>
                <a:ea typeface="SimSun" charset="0"/>
                <a:cs typeface="SimSun" charset="0"/>
              </a:rPr>
              <a:t/>
            </a:r>
            <a:br>
              <a:rPr lang="en-US" altLang="zh-CN" sz="32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en-US" altLang="zh-CN" sz="24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2400" b="1">
                <a:solidFill>
                  <a:srgbClr val="FFFFFF"/>
                </a:solidFill>
                <a:ea typeface="SimSun" charset="0"/>
                <a:cs typeface="SimSun" charset="0"/>
              </a:rPr>
              <a:t>撒下</a:t>
            </a:r>
            <a:r>
              <a:rPr lang="en-US" altLang="zh-CN" sz="2400" b="1">
                <a:solidFill>
                  <a:srgbClr val="FFFFFF"/>
                </a:solidFill>
                <a:ea typeface="SimSun" charset="0"/>
                <a:cs typeface="SimSun" charset="0"/>
              </a:rPr>
              <a:t> 7)</a:t>
            </a:r>
            <a:endParaRPr lang="en-US" altLang="zh-CN" sz="3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pic>
        <p:nvPicPr>
          <p:cNvPr id="372742" name="Picture 4" descr="bd1083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28575"/>
            <a:ext cx="1563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Picture 108" descr="Blue Background for KOG Time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6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374787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C3013"/>
              </a:gs>
              <a:gs pos="100000">
                <a:srgbClr val="FFA040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8679"/>
              </a:gs>
              <a:gs pos="50000">
                <a:srgbClr val="00DFCA"/>
              </a:gs>
              <a:gs pos="100000">
                <a:srgbClr val="008679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1127125" y="1719263"/>
            <a:ext cx="1355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/>
            <a:r>
              <a:rPr lang="zh-CN" altLang="en-US">
                <a:solidFill>
                  <a:srgbClr val="000000"/>
                </a:solidFill>
                <a:latin typeface="BLADES" charset="0"/>
                <a:ea typeface="SimSun" charset="0"/>
                <a:cs typeface="SimSun" charset="0"/>
              </a:rPr>
              <a:t>诺亚的圣约</a:t>
            </a:r>
            <a:endParaRPr lang="en-US" altLang="zh-CN">
              <a:solidFill>
                <a:srgbClr val="000000"/>
              </a:solidFill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亚当与上帝一起统治</a:t>
            </a:r>
            <a:endParaRPr lang="en-US" altLang="zh-CN" sz="800" b="1">
              <a:solidFill>
                <a:srgbClr val="FFFFFF"/>
              </a:solidFill>
              <a:latin typeface="Times New Roman" charset="0"/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en-US" altLang="zh-CN" sz="8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1:26, 28; 2:19)</a:t>
            </a:r>
            <a:r>
              <a:rPr lang="en-US" altLang="zh-CN" sz="9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撒但是这个世界的统治者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</a:t>
            </a:r>
          </a:p>
          <a:p>
            <a:pPr algn="ctr" defTabSz="912813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3:15; </a:t>
            </a:r>
          </a:p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4:4)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16200000" flipH="1">
            <a:off x="-11906" y="4082256"/>
            <a:ext cx="18224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b="1">
                <a:solidFill>
                  <a:srgbClr val="FFFFFF"/>
                </a:solidFill>
                <a:latin typeface="XPCopperhead" charset="0"/>
                <a:ea typeface="SimSun" charset="0"/>
                <a:cs typeface="SimSun" charset="0"/>
              </a:rPr>
              <a:t>亚伯拉罕的圣约</a:t>
            </a:r>
            <a:endParaRPr lang="en-US" altLang="zh-CN" b="1">
              <a:solidFill>
                <a:srgbClr val="FFFFFF"/>
              </a:solidFill>
              <a:latin typeface="XPCopperhead" charset="0"/>
              <a:ea typeface="SimSun" charset="0"/>
              <a:cs typeface="SimSun" charset="0"/>
            </a:endParaRP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796" name="Rectangle 12"/>
          <p:cNvSpPr>
            <a:spLocks noChangeArrowheads="1"/>
          </p:cNvSpPr>
          <p:nvPr/>
        </p:nvSpPr>
        <p:spPr bwMode="auto">
          <a:xfrm>
            <a:off x="1847850" y="5638800"/>
            <a:ext cx="3949700" cy="609600"/>
          </a:xfrm>
          <a:prstGeom prst="rect">
            <a:avLst/>
          </a:prstGeom>
          <a:gradFill rotWithShape="0">
            <a:gsLst>
              <a:gs pos="0">
                <a:srgbClr val="474747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003425" y="2282825"/>
            <a:ext cx="10810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DES" charset="0"/>
                <a:ea typeface="SimSun" charset="0"/>
                <a:cs typeface="SimSun" charset="0"/>
              </a:rPr>
              <a:t>地区的集约</a:t>
            </a:r>
            <a:endParaRPr lang="en-US" altLang="zh-CN" sz="14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374798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3E3B0E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algn="ctr"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549525" y="3451225"/>
            <a:ext cx="1084263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DES" charset="0"/>
                <a:ea typeface="SimSun" charset="0"/>
                <a:cs typeface="SimSun" charset="0"/>
              </a:rPr>
              <a:t>大卫的圣约</a:t>
            </a:r>
            <a:endParaRPr lang="en-US" altLang="zh-CN" sz="14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108325" y="4670425"/>
            <a:ext cx="5413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DES" charset="0"/>
                <a:ea typeface="SimSun" charset="0"/>
                <a:cs typeface="SimSun" charset="0"/>
              </a:rPr>
              <a:t>新约</a:t>
            </a:r>
            <a:endParaRPr lang="en-US" altLang="zh-CN" sz="14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27225" y="5638800"/>
            <a:ext cx="10810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latin typeface="BLADES" charset="0"/>
                <a:ea typeface="SimSun" charset="0"/>
                <a:cs typeface="SimSun" charset="0"/>
              </a:rPr>
              <a:t>摩西的圣约</a:t>
            </a:r>
            <a:endParaRPr lang="en-US" altLang="zh-CN" sz="1400" b="1">
              <a:solidFill>
                <a:srgbClr val="FFFFFF"/>
              </a:solidFill>
              <a:latin typeface="BLADES" charset="0"/>
              <a:ea typeface="SimSun" charset="0"/>
              <a:cs typeface="SimSun" charset="0"/>
            </a:endParaRPr>
          </a:p>
        </p:txBody>
      </p:sp>
      <p:grpSp>
        <p:nvGrpSpPr>
          <p:cNvPr id="374802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37489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9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519238" y="987425"/>
            <a:ext cx="18065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上帝和亚伯拉罕立约为了要重新让人类统治并托过以色列作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“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祭司的国度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”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12:1-3;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出</a:t>
            </a:r>
            <a:r>
              <a:rPr lang="en-US" altLang="zh-CN" sz="800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19:6)</a:t>
            </a:r>
          </a:p>
        </p:txBody>
      </p:sp>
      <p:sp>
        <p:nvSpPr>
          <p:cNvPr id="374804" name="Rectangle 22"/>
          <p:cNvSpPr>
            <a:spLocks noChangeArrowheads="1"/>
          </p:cNvSpPr>
          <p:nvPr/>
        </p:nvSpPr>
        <p:spPr bwMode="auto">
          <a:xfrm>
            <a:off x="38100" y="744538"/>
            <a:ext cx="123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1400" b="1">
                <a:solidFill>
                  <a:srgbClr val="FFFFFF"/>
                </a:solidFill>
                <a:latin typeface="Scholar" charset="0"/>
                <a:ea typeface="SimSun" charset="0"/>
                <a:cs typeface="SimSun" charset="0"/>
              </a:rPr>
              <a:t>王朝的教导</a:t>
            </a:r>
            <a:r>
              <a:rPr lang="en-US" altLang="zh-CN" sz="1400" b="1">
                <a:solidFill>
                  <a:srgbClr val="FFFFFF"/>
                </a:solidFill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374805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374806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190500" y="1654175"/>
            <a:ext cx="8810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人类的堕落</a:t>
            </a:r>
            <a:endParaRPr lang="en-US" altLang="zh-CN" sz="8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SimSun" charset="0"/>
              <a:cs typeface="SimSun" charset="0"/>
            </a:endParaRPr>
          </a:p>
          <a:p>
            <a:pPr algn="ctr" defTabSz="912813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200400" y="987425"/>
            <a:ext cx="15240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因以色列没以祭司国度的身份向各民族作见证，所以上帝让他们被流放到别国的统治下</a:t>
            </a:r>
            <a:endParaRPr lang="en-US" altLang="zh-CN" sz="8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5726113" y="995363"/>
            <a:ext cx="1120775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耶稣以奥秘形式扩展他的王国与教会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</a:t>
            </a:r>
          </a:p>
          <a:p>
            <a:pPr algn="ctr" defTabSz="912813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太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13)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以色列拒绝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弥赛亚赐给他们王朝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太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12:41-42; 23:37-39)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700838" y="989013"/>
            <a:ext cx="1076325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基督征服以色列的敌人而民族相信他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 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11:26-27)</a:t>
            </a:r>
          </a:p>
        </p:txBody>
      </p:sp>
      <p:sp>
        <p:nvSpPr>
          <p:cNvPr id="374812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13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14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15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16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17" name="Rectangle 39"/>
          <p:cNvSpPr>
            <a:spLocks noChangeArrowheads="1"/>
          </p:cNvSpPr>
          <p:nvPr/>
        </p:nvSpPr>
        <p:spPr bwMode="auto">
          <a:xfrm>
            <a:off x="5943600" y="3505200"/>
            <a:ext cx="137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基督是教会的头。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教会是属灵的圣殿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弗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2:19-22; 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374818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新约的前三个要素代替了摩西的律法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路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22:20;</a:t>
            </a:r>
          </a:p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374819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20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7696200" y="2138363"/>
            <a:ext cx="136842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900" b="1">
                <a:solidFill>
                  <a:srgbClr val="FFFFFF"/>
                </a:solidFill>
                <a:ea typeface="SimSun" charset="0"/>
                <a:cs typeface="SimSun" charset="0"/>
              </a:rPr>
              <a:t>弥塞亚的</a:t>
            </a:r>
            <a:r>
              <a:rPr lang="en-US" altLang="zh-CN" sz="900" b="1">
                <a:solidFill>
                  <a:srgbClr val="FFFFFF"/>
                </a:solidFill>
                <a:ea typeface="SimSun" charset="0"/>
                <a:cs typeface="SimSun" charset="0"/>
              </a:rPr>
              <a:t>      </a:t>
            </a:r>
            <a:r>
              <a:rPr lang="zh-CN" altLang="en-US" sz="900" b="1">
                <a:solidFill>
                  <a:srgbClr val="FFFFFF"/>
                </a:solidFill>
                <a:ea typeface="SimSun" charset="0"/>
                <a:cs typeface="SimSun" charset="0"/>
              </a:rPr>
              <a:t>王国</a:t>
            </a:r>
            <a:endParaRPr lang="en-US" altLang="zh-CN" sz="900" b="1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374822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7794625" y="2286000"/>
            <a:ext cx="119697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千福年</a:t>
            </a:r>
            <a:r>
              <a:rPr lang="en-US" altLang="zh-CN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     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  </a:t>
            </a: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永恒</a:t>
            </a:r>
            <a:endParaRPr lang="en-US" altLang="zh-CN" sz="1000" b="1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374824" name="Rectangle 48"/>
          <p:cNvSpPr>
            <a:spLocks noChangeArrowheads="1"/>
          </p:cNvSpPr>
          <p:nvPr/>
        </p:nvSpPr>
        <p:spPr bwMode="auto">
          <a:xfrm>
            <a:off x="7693025" y="3429000"/>
            <a:ext cx="68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基督跟圣人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启</a:t>
            </a:r>
            <a:r>
              <a:rPr lang="en-US" altLang="zh-CN" sz="800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5:10)</a:t>
            </a:r>
          </a:p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统治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全世界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赛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11) </a:t>
            </a: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7818438" y="987425"/>
            <a:ext cx="10763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基督与圣人统治一切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弗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1:9-10;</a:t>
            </a:r>
            <a:r>
              <a:rPr lang="zh-CN" altLang="en-US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SimSun" charset="0"/>
                <a:cs typeface="SimSun" charset="0"/>
              </a:rPr>
              <a:t>启</a:t>
            </a:r>
            <a:r>
              <a:rPr lang="en-US" altLang="zh-CN" sz="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20:1-6; 22:5b)</a:t>
            </a:r>
          </a:p>
        </p:txBody>
      </p:sp>
      <p:grpSp>
        <p:nvGrpSpPr>
          <p:cNvPr id="374826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37488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8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8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4827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37488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8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8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06" name="Rectangle 58"/>
          <p:cNvSpPr>
            <a:spLocks noChangeArrowheads="1"/>
          </p:cNvSpPr>
          <p:nvPr/>
        </p:nvSpPr>
        <p:spPr bwMode="auto">
          <a:xfrm rot="16200000">
            <a:off x="1503362" y="2586038"/>
            <a:ext cx="593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地区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 rot="16200000">
            <a:off x="1881187" y="376078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种子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 rot="16200000">
            <a:off x="2552700" y="5145088"/>
            <a:ext cx="593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祝福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 rot="16200000">
            <a:off x="1190625" y="3886200"/>
            <a:ext cx="720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12:1-3</a:t>
            </a:r>
          </a:p>
        </p:txBody>
      </p:sp>
      <p:sp>
        <p:nvSpPr>
          <p:cNvPr id="374832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基督把王国交给圣父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林前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15:24)</a:t>
            </a:r>
          </a:p>
        </p:txBody>
      </p:sp>
      <p:grpSp>
        <p:nvGrpSpPr>
          <p:cNvPr id="374833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37487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80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374881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37488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8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4834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37487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78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374835" name="Group 72"/>
          <p:cNvGrpSpPr>
            <a:grpSpLocks/>
          </p:cNvGrpSpPr>
          <p:nvPr/>
        </p:nvGrpSpPr>
        <p:grpSpPr bwMode="auto">
          <a:xfrm>
            <a:off x="5029200" y="5489575"/>
            <a:ext cx="3001963" cy="104775"/>
            <a:chOff x="3168" y="3458"/>
            <a:chExt cx="1891" cy="66"/>
          </a:xfrm>
        </p:grpSpPr>
        <p:sp>
          <p:nvSpPr>
            <p:cNvPr id="37487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76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374836" name="Rectangle 75"/>
          <p:cNvSpPr>
            <a:spLocks noChangeArrowheads="1"/>
          </p:cNvSpPr>
          <p:nvPr/>
        </p:nvSpPr>
        <p:spPr bwMode="auto">
          <a:xfrm>
            <a:off x="304800" y="6500813"/>
            <a:ext cx="8839200" cy="3571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defTabSz="912813"/>
            <a:endParaRPr lang="en-US" sz="2400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37" name="Rectangle 76"/>
          <p:cNvSpPr>
            <a:spLocks noChangeArrowheads="1"/>
          </p:cNvSpPr>
          <p:nvPr/>
        </p:nvSpPr>
        <p:spPr bwMode="auto">
          <a:xfrm>
            <a:off x="304800" y="6489700"/>
            <a:ext cx="868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圣经包含两大王国和契约的重点。</a:t>
            </a:r>
            <a:r>
              <a:rPr lang="zh-CN" altLang="en-US" sz="10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从亚伯拉罕到基督，</a:t>
            </a:r>
            <a:r>
              <a:rPr lang="zh-CN" altLang="en-US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上帝扩大了以色列的任务，包括教会</a:t>
            </a:r>
            <a:r>
              <a:rPr lang="en-US" altLang="zh-CN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10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连续性</a:t>
            </a:r>
            <a:r>
              <a:rPr lang="en-US" altLang="zh-CN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)</a:t>
            </a:r>
            <a:r>
              <a:rPr lang="zh-CN" altLang="en-US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。但教会从没代替以色列作新的以色列。</a:t>
            </a:r>
            <a:r>
              <a:rPr lang="en-US" altLang="zh-CN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en-US" altLang="zh-CN" sz="10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10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不连续</a:t>
            </a:r>
            <a:r>
              <a:rPr lang="en-US" altLang="zh-CN" sz="10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  <a:r>
              <a:rPr lang="en-US" altLang="zh-CN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</a:p>
          <a:p>
            <a:pPr defTabSz="912813" eaLnBrk="0" hangingPunct="0"/>
            <a:r>
              <a:rPr lang="zh-CN" altLang="en-US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当耶稣再来的时候，以色列相信他，必将享有全世界的名声。</a:t>
            </a:r>
            <a:r>
              <a:rPr lang="en-US" altLang="zh-CN" sz="1000" b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74838" name="Rectangle 77"/>
          <p:cNvSpPr>
            <a:spLocks noChangeArrowheads="1"/>
          </p:cNvSpPr>
          <p:nvPr/>
        </p:nvSpPr>
        <p:spPr bwMode="auto">
          <a:xfrm>
            <a:off x="5114925" y="2095500"/>
            <a:ext cx="5413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900" b="1">
                <a:solidFill>
                  <a:srgbClr val="FFFFFF"/>
                </a:solidFill>
                <a:ea typeface="SimSun" charset="0"/>
                <a:cs typeface="SimSun" charset="0"/>
              </a:rPr>
              <a:t>以色列</a:t>
            </a:r>
            <a:endParaRPr lang="en-US" altLang="zh-CN" sz="900" b="1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374839" name="Rectangle 78"/>
          <p:cNvSpPr>
            <a:spLocks noChangeArrowheads="1"/>
          </p:cNvSpPr>
          <p:nvPr/>
        </p:nvSpPr>
        <p:spPr bwMode="auto">
          <a:xfrm>
            <a:off x="6146800" y="2095500"/>
            <a:ext cx="427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900" b="1">
                <a:solidFill>
                  <a:srgbClr val="FFFFFF"/>
                </a:solidFill>
                <a:ea typeface="SimSun" charset="0"/>
                <a:cs typeface="SimSun" charset="0"/>
              </a:rPr>
              <a:t>教会</a:t>
            </a:r>
            <a:endParaRPr lang="en-US" altLang="zh-CN" sz="900" b="1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4986338" y="2239963"/>
            <a:ext cx="77152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algn="ctr" defTabSz="914071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国家的重点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374841" name="Object 2"/>
          <p:cNvGraphicFramePr>
            <a:graphicFrameLocks/>
          </p:cNvGraphicFramePr>
          <p:nvPr/>
        </p:nvGraphicFramePr>
        <p:xfrm>
          <a:off x="2286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2" name="Microsoft ClipArt Gallery" r:id="rId5" imgW="2120900" imgH="2108200" progId="">
                  <p:embed/>
                </p:oleObj>
              </mc:Choice>
              <mc:Fallback>
                <p:oleObj name="Microsoft ClipArt Gallery" r:id="rId5" imgW="2120900" imgH="210820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6081713" y="2239963"/>
            <a:ext cx="11176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55" tIns="44435" rIns="90455" bIns="44435">
            <a:spAutoFit/>
          </a:bodyPr>
          <a:lstStyle/>
          <a:p>
            <a:pPr algn="ctr" defTabSz="914071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新人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以弗所书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2:15)</a:t>
            </a:r>
          </a:p>
        </p:txBody>
      </p:sp>
      <p:sp>
        <p:nvSpPr>
          <p:cNvPr id="374843" name="Line 82"/>
          <p:cNvSpPr>
            <a:spLocks noChangeShapeType="1"/>
          </p:cNvSpPr>
          <p:nvPr/>
        </p:nvSpPr>
        <p:spPr bwMode="auto">
          <a:xfrm>
            <a:off x="5783263" y="2116138"/>
            <a:ext cx="0" cy="1185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8229600" y="6172200"/>
            <a:ext cx="863600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en-US" altLang="zh-CN" sz="700" b="1" i="1">
                <a:solidFill>
                  <a:srgbClr val="000000"/>
                </a:solidFill>
                <a:latin typeface="Arial" pitchFamily="-112" charset="0"/>
                <a:ea typeface="宋体" pitchFamily="-112" charset="-122"/>
                <a:cs typeface="宋体" pitchFamily="-112" charset="-122"/>
              </a:rPr>
              <a:t>Second Edition</a:t>
            </a:r>
          </a:p>
          <a:p>
            <a:pPr defTabSz="914071" eaLnBrk="0" hangingPunct="0">
              <a:defRPr/>
            </a:pPr>
            <a:r>
              <a:rPr lang="en-US" altLang="zh-CN" sz="700" b="1" i="1">
                <a:solidFill>
                  <a:srgbClr val="000000"/>
                </a:solidFill>
                <a:latin typeface="Arial" pitchFamily="-112" charset="0"/>
                <a:ea typeface="宋体" pitchFamily="-112" charset="-122"/>
                <a:cs typeface="宋体" pitchFamily="-112" charset="-122"/>
              </a:rPr>
              <a:t>2 January 1998</a:t>
            </a:r>
          </a:p>
        </p:txBody>
      </p:sp>
      <p:grpSp>
        <p:nvGrpSpPr>
          <p:cNvPr id="374845" name="Group 84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374873" name="AutoShape 85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374874" name="AutoShape 86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374846" name="Group 87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374868" name="Freeform 88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69" name="Rectangle 89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374870" name="Oval 90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 sz="2400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374871" name="Line 91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72" name="Line 92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4847" name="Group 93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374862" name="Group 94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374866" name="Rectangle 95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2813"/>
                <a:endParaRPr lang="en-US" sz="2400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7" name="Oval 96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2813"/>
                <a:endParaRPr lang="en-US" sz="2400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</p:grpSp>
        <p:grpSp>
          <p:nvGrpSpPr>
            <p:cNvPr id="374863" name="Group 97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374864" name="Rectangle 98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2813"/>
                <a:endParaRPr lang="en-US" sz="2400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5" name="Oval 99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2813"/>
                <a:endParaRPr lang="en-US" sz="2400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</p:grpSp>
      </p:grpSp>
      <p:sp>
        <p:nvSpPr>
          <p:cNvPr id="374848" name="Rectangle 100"/>
          <p:cNvSpPr>
            <a:spLocks noChangeArrowheads="1"/>
          </p:cNvSpPr>
          <p:nvPr/>
        </p:nvSpPr>
        <p:spPr bwMode="auto">
          <a:xfrm>
            <a:off x="7729538" y="4627563"/>
            <a:ext cx="771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国家的恢复完成所有五个要素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撒迦利亚书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8)</a:t>
            </a:r>
          </a:p>
        </p:txBody>
      </p:sp>
      <p:sp>
        <p:nvSpPr>
          <p:cNvPr id="374849" name="Rectangle 101"/>
          <p:cNvSpPr>
            <a:spLocks noChangeArrowheads="1"/>
          </p:cNvSpPr>
          <p:nvPr/>
        </p:nvSpPr>
        <p:spPr bwMode="auto">
          <a:xfrm>
            <a:off x="8416925" y="4611688"/>
            <a:ext cx="669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一切都</a:t>
            </a:r>
            <a:endParaRPr lang="en-US" altLang="zh-CN" sz="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defTabSz="912813" eaLnBrk="0" hangingPunct="0"/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更新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pPr algn="ctr" defTabSz="912813" eaLnBrk="0" hangingPunct="0"/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ea typeface="SimSun" charset="0"/>
                <a:cs typeface="SimSun" charset="0"/>
              </a:rPr>
              <a:t>启</a:t>
            </a:r>
            <a:r>
              <a:rPr lang="en-US" altLang="zh-CN" sz="800" b="1">
                <a:solidFill>
                  <a:srgbClr val="000000"/>
                </a:solidFill>
                <a:ea typeface="SimSun" charset="0"/>
                <a:cs typeface="SimSun" charset="0"/>
              </a:rPr>
              <a:t> 21:5)</a:t>
            </a:r>
          </a:p>
        </p:txBody>
      </p:sp>
      <p:sp>
        <p:nvSpPr>
          <p:cNvPr id="374850" name="Rectangle 104"/>
          <p:cNvSpPr>
            <a:spLocks noChangeArrowheads="1"/>
          </p:cNvSpPr>
          <p:nvPr/>
        </p:nvSpPr>
        <p:spPr bwMode="auto">
          <a:xfrm>
            <a:off x="3432175" y="1749425"/>
            <a:ext cx="12763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10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6:18; 9:8-17</a:t>
            </a:r>
          </a:p>
        </p:txBody>
      </p: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8494713" y="33338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1407" tIns="45704" rIns="91407" bIns="45704">
            <a:spAutoFit/>
          </a:bodyPr>
          <a:lstStyle/>
          <a:p>
            <a:pPr defTabSz="914071" eaLnBrk="0" hangingPunct="0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ahoma" pitchFamily="-112" charset="-52"/>
                <a:ea typeface="宋体" pitchFamily="-112" charset="-122"/>
                <a:cs typeface="宋体" pitchFamily="-112" charset="-122"/>
              </a:rPr>
              <a:t>9g</a:t>
            </a:r>
          </a:p>
        </p:txBody>
      </p:sp>
      <p:sp>
        <p:nvSpPr>
          <p:cNvPr id="27754" name="Rectangle 10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3851275" cy="638175"/>
          </a:xfrm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lIns="90455" tIns="44435" rIns="90455" bIns="44435" anchor="t">
            <a:spAutoFit/>
          </a:bodyPr>
          <a:lstStyle/>
          <a:p>
            <a:pPr algn="l">
              <a:defRPr/>
            </a:pPr>
            <a:r>
              <a:rPr lang="zh-CN" altLang="en-US" sz="3600" b="1">
                <a:solidFill>
                  <a:schemeClr val="bg1"/>
                </a:solidFill>
                <a:latin typeface="Braggadocio" charset="0"/>
              </a:rPr>
              <a:t>王朝与立约时间表</a:t>
            </a:r>
            <a:endParaRPr lang="en-US" altLang="zh-CN" sz="3600" b="1">
              <a:solidFill>
                <a:schemeClr val="bg1"/>
              </a:solidFill>
              <a:latin typeface="Braggadocio" charset="0"/>
            </a:endParaRPr>
          </a:p>
        </p:txBody>
      </p:sp>
      <p:sp>
        <p:nvSpPr>
          <p:cNvPr id="374853" name="Text Box 108"/>
          <p:cNvSpPr txBox="1">
            <a:spLocks noChangeArrowheads="1"/>
          </p:cNvSpPr>
          <p:nvPr/>
        </p:nvSpPr>
        <p:spPr bwMode="auto">
          <a:xfrm>
            <a:off x="5943600" y="2514600"/>
            <a:ext cx="1600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以色列因拒绝弥赛亚而被上帝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惩罚，十九个世纪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公元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70–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公元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1948),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被疏散到别地。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现在已经有些被恢复了。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以西结书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37:1-7)</a:t>
            </a:r>
          </a:p>
        </p:txBody>
      </p:sp>
      <p:sp>
        <p:nvSpPr>
          <p:cNvPr id="374854" name="Text Box 109"/>
          <p:cNvSpPr txBox="1">
            <a:spLocks noChangeArrowheads="1"/>
          </p:cNvSpPr>
          <p:nvPr/>
        </p:nvSpPr>
        <p:spPr bwMode="auto">
          <a:xfrm>
            <a:off x="7696200" y="2514600"/>
            <a:ext cx="838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全部恢复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结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37:8-28) </a:t>
            </a: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耶路撒冷成为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世界首都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赛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2:1-5)</a:t>
            </a:r>
          </a:p>
        </p:txBody>
      </p:sp>
      <p:sp>
        <p:nvSpPr>
          <p:cNvPr id="374855" name="Text Box 110"/>
          <p:cNvSpPr txBox="1">
            <a:spLocks noChangeArrowheads="1"/>
          </p:cNvSpPr>
          <p:nvPr/>
        </p:nvSpPr>
        <p:spPr bwMode="auto">
          <a:xfrm>
            <a:off x="8458200" y="2590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新耶路撒冷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启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21)</a:t>
            </a:r>
          </a:p>
        </p:txBody>
      </p:sp>
      <p:sp>
        <p:nvSpPr>
          <p:cNvPr id="374856" name="Text Box 111"/>
          <p:cNvSpPr txBox="1">
            <a:spLocks noChangeArrowheads="1"/>
          </p:cNvSpPr>
          <p:nvPr/>
        </p:nvSpPr>
        <p:spPr bwMode="auto">
          <a:xfrm>
            <a:off x="2514600" y="2590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15:18 (cf.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申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30:1-10)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应许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地从大河直到埃及小河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赛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27:12)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放逐和重建之后，赐这地为永远为业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17:8)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通过这偏地全世界得福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赛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14:1-2)</a:t>
            </a:r>
            <a:endParaRPr lang="en-US" altLang="zh-CN" sz="800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57" name="Rectangle 112"/>
          <p:cNvSpPr>
            <a:spLocks noChangeArrowheads="1"/>
          </p:cNvSpPr>
          <p:nvPr/>
        </p:nvSpPr>
        <p:spPr bwMode="auto">
          <a:xfrm>
            <a:off x="2667000" y="3733800"/>
            <a:ext cx="17541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5" tIns="44435" rIns="90455" bIns="44435">
            <a:spAutoFit/>
          </a:bodyPr>
          <a:lstStyle/>
          <a:p>
            <a:pPr defTabSz="912813"/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撒母耳记下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7:12-16 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永远的应许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:</a:t>
            </a: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儿子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家庭永存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王国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政治的朝代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宝座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后裔有统治的权利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圣殿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由儿子建造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374858" name="Rectangle 113"/>
          <p:cNvSpPr>
            <a:spLocks noChangeArrowheads="1"/>
          </p:cNvSpPr>
          <p:nvPr/>
        </p:nvSpPr>
        <p:spPr bwMode="auto">
          <a:xfrm>
            <a:off x="3124200" y="4876800"/>
            <a:ext cx="158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defTabSz="912813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耶利米书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31:31-34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的应许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:</a:t>
            </a: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饶恕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圣灵存在内心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新心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新性格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新智力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以色列跟犹大再结合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defTabSz="912813"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不需要传福音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374859" name="Rectangle 114"/>
          <p:cNvSpPr>
            <a:spLocks noChangeArrowheads="1"/>
          </p:cNvSpPr>
          <p:nvPr/>
        </p:nvSpPr>
        <p:spPr bwMode="auto">
          <a:xfrm>
            <a:off x="5867400" y="5638800"/>
            <a:ext cx="1752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defTabSz="912813"/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在十字架上，摩西的律法被废除，应验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并取代了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</a:p>
          <a:p>
            <a:pPr defTabSz="912813"/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7:1-6;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林前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9:19-21; </a:t>
            </a:r>
          </a:p>
          <a:p>
            <a:pPr defTabSz="912813"/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希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 8:13)</a:t>
            </a:r>
          </a:p>
        </p:txBody>
      </p:sp>
      <p:sp>
        <p:nvSpPr>
          <p:cNvPr id="374860" name="Rectangle 115"/>
          <p:cNvSpPr>
            <a:spLocks noChangeArrowheads="1"/>
          </p:cNvSpPr>
          <p:nvPr/>
        </p:nvSpPr>
        <p:spPr bwMode="auto">
          <a:xfrm>
            <a:off x="1905000" y="5867400"/>
            <a:ext cx="3890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5" tIns="44435" rIns="90455" bIns="44435">
            <a:spAutoFit/>
          </a:bodyPr>
          <a:lstStyle/>
          <a:p>
            <a:pPr defTabSz="912813" eaLnBrk="0" hangingPunct="0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暂时的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加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3:19)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和有条件的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申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28)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显示罪恶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7:7)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并管理以色列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defTabSz="912813" eaLnBrk="0" hangingPunct="0"/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加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3:23-25)</a:t>
            </a:r>
          </a:p>
        </p:txBody>
      </p:sp>
      <p:sp>
        <p:nvSpPr>
          <p:cNvPr id="109" name="Oval 1131"/>
          <p:cNvSpPr>
            <a:spLocks noChangeArrowheads="1"/>
          </p:cNvSpPr>
          <p:nvPr/>
        </p:nvSpPr>
        <p:spPr bwMode="auto">
          <a:xfrm>
            <a:off x="1649413" y="3171825"/>
            <a:ext cx="3505200" cy="1439863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2" descr="king-of-kings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8382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Arial" charset="0"/>
              </a:rPr>
              <a:t>应许与大卫所立的约</a:t>
            </a:r>
            <a:endParaRPr lang="en-US" altLang="zh-CN" b="1">
              <a:latin typeface="Arial" charset="0"/>
            </a:endParaRPr>
          </a:p>
        </p:txBody>
      </p:sp>
      <p:sp>
        <p:nvSpPr>
          <p:cNvPr id="376835" name="Text Box 4"/>
          <p:cNvSpPr txBox="1">
            <a:spLocks noChangeArrowheads="1"/>
          </p:cNvSpPr>
          <p:nvPr/>
        </p:nvSpPr>
        <p:spPr bwMode="auto">
          <a:xfrm>
            <a:off x="8524875" y="74613"/>
            <a:ext cx="54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000000"/>
                </a:solidFill>
                <a:ea typeface="SimSun" charset="0"/>
                <a:cs typeface="SimSun" charset="0"/>
              </a:rPr>
              <a:t>9g</a:t>
            </a:r>
            <a:endParaRPr lang="en-US" altLang="zh-CN" sz="18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76836" name="Rectangle 5"/>
          <p:cNvSpPr>
            <a:spLocks noChangeArrowheads="1"/>
          </p:cNvSpPr>
          <p:nvPr/>
        </p:nvSpPr>
        <p:spPr bwMode="auto">
          <a:xfrm>
            <a:off x="5562600" y="5943600"/>
            <a:ext cx="3581400" cy="9144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algn="ctr" defTabSz="912813"/>
            <a:r>
              <a:rPr lang="zh-CN" altLang="en-US" sz="3200" b="1">
                <a:solidFill>
                  <a:srgbClr val="FFFFFF"/>
                </a:solidFill>
                <a:ea typeface="SimSun" charset="0"/>
                <a:cs typeface="SimSun" charset="0"/>
              </a:rPr>
              <a:t>新王朝</a:t>
            </a:r>
            <a:r>
              <a:rPr lang="en-US" altLang="zh-CN" sz="3200" b="1">
                <a:solidFill>
                  <a:srgbClr val="FFFFFF"/>
                </a:solidFill>
                <a:ea typeface="SimSun" charset="0"/>
                <a:cs typeface="SimSun" charset="0"/>
              </a:rPr>
              <a:t/>
            </a:r>
            <a:br>
              <a:rPr lang="en-US" altLang="zh-CN" sz="32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en-US" altLang="zh-CN" sz="24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2400" b="1">
                <a:solidFill>
                  <a:srgbClr val="FFFFFF"/>
                </a:solidFill>
                <a:ea typeface="SimSun" charset="0"/>
                <a:cs typeface="SimSun" charset="0"/>
              </a:rPr>
              <a:t>撒下</a:t>
            </a:r>
            <a:r>
              <a:rPr lang="en-US" altLang="zh-CN" sz="2400" b="1">
                <a:solidFill>
                  <a:srgbClr val="FFFFFF"/>
                </a:solidFill>
                <a:ea typeface="SimSun" charset="0"/>
                <a:cs typeface="SimSun" charset="0"/>
              </a:rPr>
              <a:t> 7)</a:t>
            </a:r>
            <a:endParaRPr lang="en-US" altLang="zh-CN" sz="3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460375" indent="-460375" defTabSz="912813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神在撒母耳记下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 7:12-16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应许大卫什么呢？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pPr marL="460375" indent="-460375" defTabSz="912813">
              <a:spcBef>
                <a:spcPct val="20000"/>
              </a:spcBef>
              <a:buFontTx/>
              <a:buChar char="•"/>
            </a:pPr>
            <a:r>
              <a:rPr lang="zh-CN" altLang="en-US" sz="2800" b="1" u="sng">
                <a:solidFill>
                  <a:srgbClr val="000000"/>
                </a:solidFill>
                <a:ea typeface="SimSun" charset="0"/>
                <a:cs typeface="SimSun" charset="0"/>
              </a:rPr>
              <a:t>后裔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: “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家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”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不被灭绝</a:t>
            </a:r>
            <a:endParaRPr lang="en-US" altLang="zh-CN" sz="2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marL="460375" indent="-460375" defTabSz="912813">
              <a:spcBef>
                <a:spcPct val="20000"/>
              </a:spcBef>
              <a:buFontTx/>
              <a:buChar char="•"/>
            </a:pPr>
            <a:r>
              <a:rPr lang="zh-CN" altLang="en-US" sz="2800" b="1" u="sng">
                <a:solidFill>
                  <a:srgbClr val="000000"/>
                </a:solidFill>
                <a:ea typeface="SimSun" charset="0"/>
                <a:cs typeface="SimSun" charset="0"/>
              </a:rPr>
              <a:t>王朝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: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政治王国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耶路撒冷的每一位王将是他的后裔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 marL="460375" indent="-460375" defTabSz="912813">
              <a:spcBef>
                <a:spcPct val="20000"/>
              </a:spcBef>
              <a:buFontTx/>
              <a:buChar char="•"/>
            </a:pPr>
            <a:r>
              <a:rPr lang="zh-CN" altLang="en-US" sz="2800" b="1" u="sng">
                <a:solidFill>
                  <a:srgbClr val="000000"/>
                </a:solidFill>
                <a:ea typeface="SimSun" charset="0"/>
                <a:cs typeface="SimSun" charset="0"/>
              </a:rPr>
              <a:t>宝座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: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为永恒的约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 (v. 16),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他家族会拥有永远统治的权柄</a:t>
            </a:r>
            <a:endParaRPr lang="en-US" altLang="zh-CN" sz="2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marL="460375" indent="-460375" defTabSz="912813">
              <a:spcBef>
                <a:spcPct val="20000"/>
              </a:spcBef>
              <a:buFontTx/>
              <a:buChar char="•"/>
            </a:pPr>
            <a:r>
              <a:rPr lang="zh-CN" altLang="en-US" sz="2800" b="1" u="sng">
                <a:solidFill>
                  <a:srgbClr val="000000"/>
                </a:solidFill>
                <a:ea typeface="SimSun" charset="0"/>
                <a:cs typeface="SimSun" charset="0"/>
              </a:rPr>
              <a:t>圣殿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: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所罗门将会建造圣殿</a:t>
            </a:r>
            <a:endParaRPr lang="en-US" altLang="zh-CN" sz="2800" b="1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marL="460375" indent="-460375" defTabSz="912813">
              <a:spcBef>
                <a:spcPct val="20000"/>
              </a:spcBef>
              <a:buFontTx/>
              <a:buChar char="•"/>
            </a:pPr>
            <a:r>
              <a:rPr lang="zh-CN" altLang="en-US" sz="2800" b="1" u="sng">
                <a:solidFill>
                  <a:srgbClr val="000000"/>
                </a:solidFill>
                <a:ea typeface="SimSun" charset="0"/>
                <a:cs typeface="SimSun" charset="0"/>
              </a:rPr>
              <a:t>惩罚</a:t>
            </a:r>
            <a:r>
              <a:rPr lang="en-US" altLang="zh-CN" sz="2800" b="1">
                <a:solidFill>
                  <a:srgbClr val="000000"/>
                </a:solidFill>
                <a:ea typeface="SimSun" charset="0"/>
                <a:cs typeface="SimSun" charset="0"/>
              </a:rPr>
              <a:t>: </a:t>
            </a:r>
            <a:r>
              <a:rPr lang="zh-CN" altLang="en-US" sz="2800" b="1">
                <a:solidFill>
                  <a:srgbClr val="000000"/>
                </a:solidFill>
                <a:ea typeface="SimSun" charset="0"/>
                <a:cs typeface="SimSun" charset="0"/>
              </a:rPr>
              <a:t>神虽会惩罚不服从的王，但却会毫无条件的守他所立的约</a:t>
            </a:r>
            <a:endParaRPr lang="en-US" altLang="zh-CN" sz="2800" b="1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pic>
        <p:nvPicPr>
          <p:cNvPr id="376838" name="Picture 4" descr="bd1083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11113"/>
            <a:ext cx="1563688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071" eaLnBrk="0" hangingPunct="0">
              <a:defRPr/>
            </a:pPr>
            <a:endParaRPr lang="en-US" sz="2400" kern="0">
              <a:solidFill>
                <a:srgbClr val="FFCC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8883" name="Text Box 2"/>
          <p:cNvSpPr txBox="1">
            <a:spLocks noChangeArrowheads="1"/>
          </p:cNvSpPr>
          <p:nvPr/>
        </p:nvSpPr>
        <p:spPr bwMode="auto">
          <a:xfrm>
            <a:off x="8229600" y="5486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利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378884" name="Text Box 3"/>
          <p:cNvSpPr txBox="1">
            <a:spLocks noChangeArrowheads="1"/>
          </p:cNvSpPr>
          <p:nvPr/>
        </p:nvSpPr>
        <p:spPr bwMode="auto">
          <a:xfrm>
            <a:off x="0" y="2740025"/>
            <a:ext cx="1981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这样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，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从亚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伯拉罕到大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冲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共有十四代；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从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大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卫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到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迁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至巴比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伦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的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时候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也有十四代；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从迁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至巴比</a:t>
            </a:r>
            <a:r>
              <a:rPr lang="zh-TW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伦的时</a:t>
            </a: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候到基督又有十四代。</a:t>
            </a:r>
            <a:endParaRPr lang="en-GB" altLang="ja-JP" sz="1800" b="1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000" b="1">
                <a:solidFill>
                  <a:srgbClr val="FFFF00"/>
                </a:solidFill>
                <a:latin typeface="KaiTi" charset="0"/>
                <a:cs typeface="KaiTi" charset="0"/>
              </a:rPr>
              <a:t>马太福音</a:t>
            </a:r>
            <a:r>
              <a:rPr lang="en-US" altLang="zh-CN" sz="2000" b="1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1:17</a:t>
            </a:r>
            <a:endParaRPr lang="en-GB" sz="2000" b="1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grpSp>
        <p:nvGrpSpPr>
          <p:cNvPr id="378885" name="Group 4"/>
          <p:cNvGrpSpPr>
            <a:grpSpLocks/>
          </p:cNvGrpSpPr>
          <p:nvPr/>
        </p:nvGrpSpPr>
        <p:grpSpPr bwMode="auto">
          <a:xfrm>
            <a:off x="228600" y="682625"/>
            <a:ext cx="5086350" cy="6027738"/>
            <a:chOff x="0" y="336"/>
            <a:chExt cx="3204" cy="3797"/>
          </a:xfrm>
        </p:grpSpPr>
        <p:sp>
          <p:nvSpPr>
            <p:cNvPr id="378947" name="Text Box 5"/>
            <p:cNvSpPr txBox="1">
              <a:spLocks noChangeArrowheads="1"/>
            </p:cNvSpPr>
            <p:nvPr/>
          </p:nvSpPr>
          <p:spPr bwMode="auto">
            <a:xfrm>
              <a:off x="0" y="336"/>
              <a:ext cx="8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b="1">
                  <a:solidFill>
                    <a:srgbClr val="FFFF00"/>
                  </a:solidFill>
                  <a:latin typeface="KaiTi" charset="0"/>
                  <a:ea typeface="KaiTi" charset="0"/>
                  <a:cs typeface="华文细黑" charset="0"/>
                </a:rPr>
                <a:t>亚</a:t>
              </a:r>
              <a:r>
                <a:rPr lang="ja-JP" altLang="en-US" sz="2000" b="1">
                  <a:solidFill>
                    <a:srgbClr val="FFFF00"/>
                  </a:solidFill>
                  <a:latin typeface="KaiTi" charset="0"/>
                  <a:ea typeface="KaiTi" charset="0"/>
                  <a:cs typeface="华文细黑" charset="0"/>
                </a:rPr>
                <a:t>伯拉罕</a:t>
              </a:r>
              <a:endParaRPr lang="en-GB" sz="2000" b="1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endParaRPr>
            </a:p>
          </p:txBody>
        </p:sp>
        <p:grpSp>
          <p:nvGrpSpPr>
            <p:cNvPr id="378948" name="Group 6"/>
            <p:cNvGrpSpPr>
              <a:grpSpLocks/>
            </p:cNvGrpSpPr>
            <p:nvPr/>
          </p:nvGrpSpPr>
          <p:grpSpPr bwMode="auto">
            <a:xfrm>
              <a:off x="364" y="524"/>
              <a:ext cx="2840" cy="3609"/>
              <a:chOff x="608" y="92"/>
              <a:chExt cx="2500" cy="3609"/>
            </a:xfrm>
          </p:grpSpPr>
          <p:cxnSp>
            <p:nvCxnSpPr>
              <p:cNvPr id="378949" name="AutoShape 7"/>
              <p:cNvCxnSpPr>
                <a:cxnSpLocks noChangeShapeType="1"/>
              </p:cNvCxnSpPr>
              <p:nvPr/>
            </p:nvCxnSpPr>
            <p:spPr bwMode="auto">
              <a:xfrm>
                <a:off x="608" y="92"/>
                <a:ext cx="228" cy="13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50" name="Text Box 8"/>
              <p:cNvSpPr txBox="1">
                <a:spLocks noChangeArrowheads="1"/>
              </p:cNvSpPr>
              <p:nvPr/>
            </p:nvSpPr>
            <p:spPr bwMode="auto">
              <a:xfrm>
                <a:off x="794" y="122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艾萨克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51" name="AutoShape 9"/>
              <p:cNvCxnSpPr>
                <a:cxnSpLocks noChangeShapeType="1"/>
              </p:cNvCxnSpPr>
              <p:nvPr/>
            </p:nvCxnSpPr>
            <p:spPr bwMode="auto">
              <a:xfrm rot="16200000" flipH="1">
                <a:off x="887" y="305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52" name="Text Box 10"/>
              <p:cNvSpPr txBox="1">
                <a:spLocks noChangeArrowheads="1"/>
              </p:cNvSpPr>
              <p:nvPr/>
            </p:nvSpPr>
            <p:spPr bwMode="auto">
              <a:xfrm>
                <a:off x="878" y="398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雅各布</a:t>
                </a:r>
                <a:endParaRPr lang="en-GB" sz="2000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53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5" y="58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54" name="Text Box 12"/>
              <p:cNvSpPr txBox="1">
                <a:spLocks noChangeArrowheads="1"/>
              </p:cNvSpPr>
              <p:nvPr/>
            </p:nvSpPr>
            <p:spPr bwMode="auto">
              <a:xfrm>
                <a:off x="986" y="674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犹</a:t>
                </a: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大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55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1103" y="863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56" name="Text Box 14"/>
              <p:cNvSpPr txBox="1">
                <a:spLocks noChangeArrowheads="1"/>
              </p:cNvSpPr>
              <p:nvPr/>
            </p:nvSpPr>
            <p:spPr bwMode="auto">
              <a:xfrm>
                <a:off x="1094" y="956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法勒斯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57" name="AutoShape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35" y="1139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58" name="Text Box 16"/>
              <p:cNvSpPr txBox="1">
                <a:spLocks noChangeArrowheads="1"/>
              </p:cNvSpPr>
              <p:nvPr/>
            </p:nvSpPr>
            <p:spPr bwMode="auto">
              <a:xfrm>
                <a:off x="1226" y="1232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希斯</a:t>
                </a: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仑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59" name="AutoShape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1367" y="1415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60" name="Text Box 18"/>
              <p:cNvSpPr txBox="1">
                <a:spLocks noChangeArrowheads="1"/>
              </p:cNvSpPr>
              <p:nvPr/>
            </p:nvSpPr>
            <p:spPr bwMode="auto">
              <a:xfrm>
                <a:off x="1358" y="1508"/>
                <a:ext cx="6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ea typeface="KaiTi" charset="0"/>
                    <a:cs typeface="华文细黑" charset="0"/>
                  </a:rPr>
                  <a:t>亚兰</a:t>
                </a:r>
                <a:endParaRPr lang="en-GB">
                  <a:solidFill>
                    <a:srgbClr val="FFFF00"/>
                  </a:solidFill>
                  <a:latin typeface="KaiTi" charset="0"/>
                  <a:ea typeface="KaiTi" charset="0"/>
                  <a:cs typeface="华文细黑" charset="0"/>
                </a:endParaRPr>
              </a:p>
            </p:txBody>
          </p:sp>
          <p:cxnSp>
            <p:nvCxnSpPr>
              <p:cNvPr id="378961" name="AutoShape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99" y="1685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62" name="Text Box 20"/>
              <p:cNvSpPr txBox="1">
                <a:spLocks noChangeArrowheads="1"/>
              </p:cNvSpPr>
              <p:nvPr/>
            </p:nvSpPr>
            <p:spPr bwMode="auto">
              <a:xfrm>
                <a:off x="1490" y="1778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亚</a:t>
                </a: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米拿</a:t>
                </a: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达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63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1643" y="196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64" name="Text Box 22"/>
              <p:cNvSpPr txBox="1">
                <a:spLocks noChangeArrowheads="1"/>
              </p:cNvSpPr>
              <p:nvPr/>
            </p:nvSpPr>
            <p:spPr bwMode="auto">
              <a:xfrm>
                <a:off x="1634" y="2054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拿</a:t>
                </a: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ea typeface="KaiTi" charset="0"/>
                    <a:cs typeface="华文细黑" charset="0"/>
                  </a:rPr>
                  <a:t>顺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65" name="AutoShape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63" y="223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66" name="Text Box 24"/>
              <p:cNvSpPr txBox="1">
                <a:spLocks noChangeArrowheads="1"/>
              </p:cNvSpPr>
              <p:nvPr/>
            </p:nvSpPr>
            <p:spPr bwMode="auto">
              <a:xfrm>
                <a:off x="1754" y="2324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撒</a:t>
                </a: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门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67" name="AutoShape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3" y="250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68" name="Text Box 26"/>
              <p:cNvSpPr txBox="1">
                <a:spLocks noChangeArrowheads="1"/>
              </p:cNvSpPr>
              <p:nvPr/>
            </p:nvSpPr>
            <p:spPr bwMode="auto">
              <a:xfrm>
                <a:off x="1874" y="2594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波阿斯</a:t>
                </a:r>
                <a:endParaRPr lang="en-GB" sz="2000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69" name="AutoShape 27"/>
              <p:cNvCxnSpPr>
                <a:cxnSpLocks noChangeShapeType="1"/>
              </p:cNvCxnSpPr>
              <p:nvPr/>
            </p:nvCxnSpPr>
            <p:spPr bwMode="auto">
              <a:xfrm rot="16200000" flipH="1">
                <a:off x="2015" y="277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70" name="Text Box 28"/>
              <p:cNvSpPr txBox="1">
                <a:spLocks noChangeArrowheads="1"/>
              </p:cNvSpPr>
              <p:nvPr/>
            </p:nvSpPr>
            <p:spPr bwMode="auto">
              <a:xfrm>
                <a:off x="2006" y="2864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俄</a:t>
                </a:r>
                <a:r>
                  <a:rPr lang="zh-TW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备</a:t>
                </a: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得</a:t>
                </a:r>
                <a:endParaRPr lang="en-GB" sz="2000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71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2153" y="3047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72" name="Text Box 30"/>
              <p:cNvSpPr txBox="1">
                <a:spLocks noChangeArrowheads="1"/>
              </p:cNvSpPr>
              <p:nvPr/>
            </p:nvSpPr>
            <p:spPr bwMode="auto">
              <a:xfrm>
                <a:off x="2144" y="3140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000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耶西</a:t>
                </a:r>
                <a:endParaRPr lang="en-GB" sz="2000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  <p:cxnSp>
            <p:nvCxnSpPr>
              <p:cNvPr id="378973" name="AutoShape 31"/>
              <p:cNvCxnSpPr>
                <a:cxnSpLocks noChangeShapeType="1"/>
              </p:cNvCxnSpPr>
              <p:nvPr/>
            </p:nvCxnSpPr>
            <p:spPr bwMode="auto">
              <a:xfrm rot="16200000" flipH="1">
                <a:off x="2261" y="3317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974" name="Text Box 32"/>
              <p:cNvSpPr txBox="1">
                <a:spLocks noChangeArrowheads="1"/>
              </p:cNvSpPr>
              <p:nvPr/>
            </p:nvSpPr>
            <p:spPr bwMode="auto">
              <a:xfrm>
                <a:off x="2252" y="3410"/>
                <a:ext cx="85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大</a:t>
                </a:r>
                <a:r>
                  <a:rPr lang="zh-TW" altLang="en-US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卫</a:t>
                </a:r>
                <a:r>
                  <a:rPr lang="ja-JP" altLang="en-US">
                    <a:solidFill>
                      <a:srgbClr val="FFFF00"/>
                    </a:solidFill>
                    <a:latin typeface="KaiTi" charset="0"/>
                    <a:cs typeface="KaiTi" charset="0"/>
                  </a:rPr>
                  <a:t>王</a:t>
                </a:r>
                <a:endParaRPr lang="en-GB">
                  <a:solidFill>
                    <a:srgbClr val="FFFF00"/>
                  </a:solidFill>
                  <a:latin typeface="KaiTi" charset="0"/>
                  <a:cs typeface="KaiTi" charset="0"/>
                </a:endParaRPr>
              </a:p>
            </p:txBody>
          </p:sp>
        </p:grpSp>
      </p:grpSp>
      <p:sp>
        <p:nvSpPr>
          <p:cNvPr id="378886" name="Text Box 33"/>
          <p:cNvSpPr txBox="1">
            <a:spLocks noChangeArrowheads="1"/>
          </p:cNvSpPr>
          <p:nvPr/>
        </p:nvSpPr>
        <p:spPr bwMode="auto">
          <a:xfrm>
            <a:off x="2701925" y="835025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  所罗门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87" name="AutoShape 34"/>
          <p:cNvCxnSpPr>
            <a:cxnSpLocks noChangeShapeType="1"/>
          </p:cNvCxnSpPr>
          <p:nvPr/>
        </p:nvCxnSpPr>
        <p:spPr bwMode="auto">
          <a:xfrm>
            <a:off x="3302000" y="1057275"/>
            <a:ext cx="361950" cy="2095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88" name="Text Box 35"/>
          <p:cNvSpPr txBox="1">
            <a:spLocks noChangeArrowheads="1"/>
          </p:cNvSpPr>
          <p:nvPr/>
        </p:nvSpPr>
        <p:spPr bwMode="auto">
          <a:xfrm>
            <a:off x="3203575" y="1196975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罗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波安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89" name="AutoShape 36"/>
          <p:cNvCxnSpPr>
            <a:cxnSpLocks noChangeShapeType="1"/>
          </p:cNvCxnSpPr>
          <p:nvPr/>
        </p:nvCxnSpPr>
        <p:spPr bwMode="auto">
          <a:xfrm rot="16200000" flipH="1">
            <a:off x="3727450" y="14652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0" name="Text Box 37"/>
          <p:cNvSpPr txBox="1">
            <a:spLocks noChangeArrowheads="1"/>
          </p:cNvSpPr>
          <p:nvPr/>
        </p:nvSpPr>
        <p:spPr bwMode="auto">
          <a:xfrm>
            <a:off x="3563938" y="1628775"/>
            <a:ext cx="129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比雅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91" name="AutoShape 38"/>
          <p:cNvCxnSpPr>
            <a:cxnSpLocks noChangeShapeType="1"/>
          </p:cNvCxnSpPr>
          <p:nvPr/>
        </p:nvCxnSpPr>
        <p:spPr bwMode="auto">
          <a:xfrm rot="16200000" flipH="1">
            <a:off x="4014787" y="1825626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2" name="Text Box 39"/>
          <p:cNvSpPr txBox="1">
            <a:spLocks noChangeArrowheads="1"/>
          </p:cNvSpPr>
          <p:nvPr/>
        </p:nvSpPr>
        <p:spPr bwMode="auto">
          <a:xfrm>
            <a:off x="3851275" y="1989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撒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93" name="AutoShape 40"/>
          <p:cNvCxnSpPr>
            <a:cxnSpLocks noChangeShapeType="1"/>
          </p:cNvCxnSpPr>
          <p:nvPr/>
        </p:nvCxnSpPr>
        <p:spPr bwMode="auto">
          <a:xfrm rot="16200000" flipH="1">
            <a:off x="4189412" y="22812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4" name="Text Box 41"/>
          <p:cNvSpPr txBox="1">
            <a:spLocks noChangeArrowheads="1"/>
          </p:cNvSpPr>
          <p:nvPr/>
        </p:nvSpPr>
        <p:spPr bwMode="auto">
          <a:xfrm>
            <a:off x="4067175" y="2420938"/>
            <a:ext cx="139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约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沙法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95" name="AutoShape 42"/>
          <p:cNvCxnSpPr>
            <a:cxnSpLocks noChangeShapeType="1"/>
          </p:cNvCxnSpPr>
          <p:nvPr/>
        </p:nvCxnSpPr>
        <p:spPr bwMode="auto">
          <a:xfrm rot="16200000" flipH="1">
            <a:off x="4448175" y="2833688"/>
            <a:ext cx="257175" cy="152400"/>
          </a:xfrm>
          <a:prstGeom prst="curvedConnector3">
            <a:avLst>
              <a:gd name="adj1" fmla="val 6975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6" name="Text Box 43"/>
          <p:cNvSpPr txBox="1">
            <a:spLocks noChangeArrowheads="1"/>
          </p:cNvSpPr>
          <p:nvPr/>
        </p:nvSpPr>
        <p:spPr bwMode="auto">
          <a:xfrm>
            <a:off x="4427538" y="2924175"/>
            <a:ext cx="136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约兰</a:t>
            </a:r>
            <a:endParaRPr lang="en-GB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cxnSp>
        <p:nvCxnSpPr>
          <p:cNvPr id="378897" name="AutoShape 44"/>
          <p:cNvCxnSpPr>
            <a:cxnSpLocks noChangeShapeType="1"/>
          </p:cNvCxnSpPr>
          <p:nvPr/>
        </p:nvCxnSpPr>
        <p:spPr bwMode="auto">
          <a:xfrm rot="16200000" flipH="1">
            <a:off x="4608512" y="31575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8" name="Text Box 45"/>
          <p:cNvSpPr txBox="1">
            <a:spLocks noChangeArrowheads="1"/>
          </p:cNvSpPr>
          <p:nvPr/>
        </p:nvSpPr>
        <p:spPr bwMode="auto">
          <a:xfrm>
            <a:off x="4594225" y="3305175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乌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西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899" name="AutoShape 46"/>
          <p:cNvCxnSpPr>
            <a:cxnSpLocks noChangeShapeType="1"/>
          </p:cNvCxnSpPr>
          <p:nvPr/>
        </p:nvCxnSpPr>
        <p:spPr bwMode="auto">
          <a:xfrm rot="16200000" flipH="1">
            <a:off x="4818062" y="35861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0" name="Text Box 47"/>
          <p:cNvSpPr txBox="1">
            <a:spLocks noChangeArrowheads="1"/>
          </p:cNvSpPr>
          <p:nvPr/>
        </p:nvSpPr>
        <p:spPr bwMode="auto">
          <a:xfrm>
            <a:off x="4803775" y="373380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约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坦</a:t>
            </a:r>
            <a:endParaRPr lang="en-GB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cxnSp>
        <p:nvCxnSpPr>
          <p:cNvPr id="378901" name="AutoShape 48"/>
          <p:cNvCxnSpPr>
            <a:cxnSpLocks noChangeShapeType="1"/>
          </p:cNvCxnSpPr>
          <p:nvPr/>
        </p:nvCxnSpPr>
        <p:spPr bwMode="auto">
          <a:xfrm rot="16200000" flipH="1">
            <a:off x="5046662" y="402431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2" name="Text Box 49"/>
          <p:cNvSpPr txBox="1">
            <a:spLocks noChangeArrowheads="1"/>
          </p:cNvSpPr>
          <p:nvPr/>
        </p:nvSpPr>
        <p:spPr bwMode="auto">
          <a:xfrm>
            <a:off x="5032375" y="417195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哈斯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03" name="AutoShape 50"/>
          <p:cNvCxnSpPr>
            <a:cxnSpLocks noChangeShapeType="1"/>
          </p:cNvCxnSpPr>
          <p:nvPr/>
        </p:nvCxnSpPr>
        <p:spPr bwMode="auto">
          <a:xfrm rot="16200000" flipH="1">
            <a:off x="5237162" y="44529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4" name="Text Box 51"/>
          <p:cNvSpPr txBox="1">
            <a:spLocks noChangeArrowheads="1"/>
          </p:cNvSpPr>
          <p:nvPr/>
        </p:nvSpPr>
        <p:spPr bwMode="auto">
          <a:xfrm>
            <a:off x="5222875" y="4600575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希西家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05" name="AutoShape 52"/>
          <p:cNvCxnSpPr>
            <a:cxnSpLocks noChangeShapeType="1"/>
          </p:cNvCxnSpPr>
          <p:nvPr/>
        </p:nvCxnSpPr>
        <p:spPr bwMode="auto">
          <a:xfrm rot="16200000" flipH="1">
            <a:off x="5427662" y="48815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6" name="Text Box 53"/>
          <p:cNvSpPr txBox="1">
            <a:spLocks noChangeArrowheads="1"/>
          </p:cNvSpPr>
          <p:nvPr/>
        </p:nvSpPr>
        <p:spPr bwMode="auto">
          <a:xfrm>
            <a:off x="5413375" y="502920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玛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拿西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07" name="AutoShape 54"/>
          <p:cNvCxnSpPr>
            <a:cxnSpLocks noChangeShapeType="1"/>
          </p:cNvCxnSpPr>
          <p:nvPr/>
        </p:nvCxnSpPr>
        <p:spPr bwMode="auto">
          <a:xfrm rot="16200000" flipH="1">
            <a:off x="5637212" y="531018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8" name="Text Box 55"/>
          <p:cNvSpPr txBox="1">
            <a:spLocks noChangeArrowheads="1"/>
          </p:cNvSpPr>
          <p:nvPr/>
        </p:nvSpPr>
        <p:spPr bwMode="auto">
          <a:xfrm>
            <a:off x="5622925" y="5457825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亚们</a:t>
            </a:r>
            <a:endParaRPr lang="en-GB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cxnSp>
        <p:nvCxnSpPr>
          <p:cNvPr id="378909" name="AutoShape 56"/>
          <p:cNvCxnSpPr>
            <a:cxnSpLocks noChangeShapeType="1"/>
          </p:cNvCxnSpPr>
          <p:nvPr/>
        </p:nvCxnSpPr>
        <p:spPr bwMode="auto">
          <a:xfrm rot="16200000" flipH="1">
            <a:off x="5856287" y="57483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0" name="Text Box 57"/>
          <p:cNvSpPr txBox="1">
            <a:spLocks noChangeArrowheads="1"/>
          </p:cNvSpPr>
          <p:nvPr/>
        </p:nvSpPr>
        <p:spPr bwMode="auto">
          <a:xfrm>
            <a:off x="5842000" y="5895975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约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西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11" name="AutoShape 58"/>
          <p:cNvCxnSpPr>
            <a:cxnSpLocks noChangeShapeType="1"/>
          </p:cNvCxnSpPr>
          <p:nvPr/>
        </p:nvCxnSpPr>
        <p:spPr bwMode="auto">
          <a:xfrm rot="16200000" flipH="1">
            <a:off x="6027737" y="61769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2" name="Text Box 59"/>
          <p:cNvSpPr txBox="1">
            <a:spLocks noChangeArrowheads="1"/>
          </p:cNvSpPr>
          <p:nvPr/>
        </p:nvSpPr>
        <p:spPr bwMode="auto">
          <a:xfrm>
            <a:off x="5562600" y="6321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耶哥尼雅</a:t>
            </a:r>
            <a:r>
              <a:rPr lang="en-US" altLang="zh-CN" sz="160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(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流亡</a:t>
            </a:r>
            <a:r>
              <a:rPr lang="en-US" altLang="zh-CN" sz="1600">
                <a:solidFill>
                  <a:srgbClr val="FFFF00"/>
                </a:solidFill>
                <a:latin typeface="KaiTi" charset="0"/>
                <a:ea typeface="SimSun" charset="0"/>
                <a:cs typeface="SimSun" charset="0"/>
              </a:rPr>
              <a:t>)</a:t>
            </a:r>
            <a:endParaRPr lang="en-GB" sz="1600">
              <a:solidFill>
                <a:srgbClr val="FFFF00"/>
              </a:solidFill>
              <a:latin typeface="KaiTi" charset="0"/>
              <a:ea typeface="SimSun" charset="0"/>
              <a:cs typeface="SimSun" charset="0"/>
            </a:endParaRPr>
          </a:p>
        </p:txBody>
      </p:sp>
      <p:sp>
        <p:nvSpPr>
          <p:cNvPr id="378913" name="Text Box 60"/>
          <p:cNvSpPr txBox="1">
            <a:spLocks noChangeArrowheads="1"/>
          </p:cNvSpPr>
          <p:nvPr/>
        </p:nvSpPr>
        <p:spPr bwMode="auto">
          <a:xfrm>
            <a:off x="4816475" y="911225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撒拉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铁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14" name="AutoShape 61"/>
          <p:cNvCxnSpPr>
            <a:cxnSpLocks noChangeShapeType="1"/>
          </p:cNvCxnSpPr>
          <p:nvPr/>
        </p:nvCxnSpPr>
        <p:spPr bwMode="auto">
          <a:xfrm>
            <a:off x="5616575" y="1057275"/>
            <a:ext cx="361950" cy="2095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5" name="Text Box 62"/>
          <p:cNvSpPr txBox="1">
            <a:spLocks noChangeArrowheads="1"/>
          </p:cNvSpPr>
          <p:nvPr/>
        </p:nvSpPr>
        <p:spPr bwMode="auto">
          <a:xfrm>
            <a:off x="5899150" y="1104900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罗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巴伯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16" name="AutoShape 63"/>
          <p:cNvCxnSpPr>
            <a:cxnSpLocks noChangeShapeType="1"/>
          </p:cNvCxnSpPr>
          <p:nvPr/>
        </p:nvCxnSpPr>
        <p:spPr bwMode="auto">
          <a:xfrm rot="16200000" flipH="1">
            <a:off x="6110287" y="139541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7" name="Text Box 64"/>
          <p:cNvSpPr txBox="1">
            <a:spLocks noChangeArrowheads="1"/>
          </p:cNvSpPr>
          <p:nvPr/>
        </p:nvSpPr>
        <p:spPr bwMode="auto">
          <a:xfrm>
            <a:off x="6096000" y="1543050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比玉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18" name="AutoShape 65"/>
          <p:cNvCxnSpPr>
            <a:cxnSpLocks noChangeShapeType="1"/>
          </p:cNvCxnSpPr>
          <p:nvPr/>
        </p:nvCxnSpPr>
        <p:spPr bwMode="auto">
          <a:xfrm rot="16200000" flipH="1">
            <a:off x="6319837" y="18335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9" name="Text Box 66"/>
          <p:cNvSpPr txBox="1">
            <a:spLocks noChangeArrowheads="1"/>
          </p:cNvSpPr>
          <p:nvPr/>
        </p:nvSpPr>
        <p:spPr bwMode="auto">
          <a:xfrm>
            <a:off x="6305550" y="1981200"/>
            <a:ext cx="1238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以利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敬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20" name="AutoShape 67"/>
          <p:cNvCxnSpPr>
            <a:cxnSpLocks noChangeShapeType="1"/>
          </p:cNvCxnSpPr>
          <p:nvPr/>
        </p:nvCxnSpPr>
        <p:spPr bwMode="auto">
          <a:xfrm rot="16200000" flipH="1">
            <a:off x="6503987" y="22812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1" name="Text Box 68"/>
          <p:cNvSpPr txBox="1">
            <a:spLocks noChangeArrowheads="1"/>
          </p:cNvSpPr>
          <p:nvPr/>
        </p:nvSpPr>
        <p:spPr bwMode="auto">
          <a:xfrm>
            <a:off x="6489700" y="2428875"/>
            <a:ext cx="139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所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22" name="AutoShape 69"/>
          <p:cNvCxnSpPr>
            <a:cxnSpLocks noChangeShapeType="1"/>
          </p:cNvCxnSpPr>
          <p:nvPr/>
        </p:nvCxnSpPr>
        <p:spPr bwMode="auto">
          <a:xfrm rot="16200000" flipH="1">
            <a:off x="6729412" y="271621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3" name="Text Box 70"/>
          <p:cNvSpPr txBox="1">
            <a:spLocks noChangeArrowheads="1"/>
          </p:cNvSpPr>
          <p:nvPr/>
        </p:nvSpPr>
        <p:spPr bwMode="auto">
          <a:xfrm>
            <a:off x="6699250" y="2867025"/>
            <a:ext cx="136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撒督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24" name="AutoShape 71"/>
          <p:cNvCxnSpPr>
            <a:cxnSpLocks noChangeShapeType="1"/>
          </p:cNvCxnSpPr>
          <p:nvPr/>
        </p:nvCxnSpPr>
        <p:spPr bwMode="auto">
          <a:xfrm rot="16200000" flipH="1">
            <a:off x="6923087" y="31575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5" name="Text Box 72"/>
          <p:cNvSpPr txBox="1">
            <a:spLocks noChangeArrowheads="1"/>
          </p:cNvSpPr>
          <p:nvPr/>
        </p:nvSpPr>
        <p:spPr bwMode="auto">
          <a:xfrm>
            <a:off x="6908800" y="3305175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金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26" name="AutoShape 73"/>
          <p:cNvCxnSpPr>
            <a:cxnSpLocks noChangeShapeType="1"/>
          </p:cNvCxnSpPr>
          <p:nvPr/>
        </p:nvCxnSpPr>
        <p:spPr bwMode="auto">
          <a:xfrm rot="16200000" flipH="1">
            <a:off x="7132637" y="35861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7" name="Text Box 74"/>
          <p:cNvSpPr txBox="1">
            <a:spLocks noChangeArrowheads="1"/>
          </p:cNvSpPr>
          <p:nvPr/>
        </p:nvSpPr>
        <p:spPr bwMode="auto">
          <a:xfrm>
            <a:off x="7118350" y="373380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以律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28" name="AutoShape 75"/>
          <p:cNvCxnSpPr>
            <a:cxnSpLocks noChangeShapeType="1"/>
          </p:cNvCxnSpPr>
          <p:nvPr/>
        </p:nvCxnSpPr>
        <p:spPr bwMode="auto">
          <a:xfrm rot="16200000" flipH="1">
            <a:off x="7361237" y="402431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9" name="Text Box 76"/>
          <p:cNvSpPr txBox="1">
            <a:spLocks noChangeArrowheads="1"/>
          </p:cNvSpPr>
          <p:nvPr/>
        </p:nvSpPr>
        <p:spPr bwMode="auto">
          <a:xfrm>
            <a:off x="7346950" y="417195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以利</a:t>
            </a: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撒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30" name="AutoShape 77"/>
          <p:cNvCxnSpPr>
            <a:cxnSpLocks noChangeShapeType="1"/>
          </p:cNvCxnSpPr>
          <p:nvPr/>
        </p:nvCxnSpPr>
        <p:spPr bwMode="auto">
          <a:xfrm rot="16200000" flipH="1">
            <a:off x="7551737" y="445293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1" name="Text Box 78"/>
          <p:cNvSpPr txBox="1">
            <a:spLocks noChangeArrowheads="1"/>
          </p:cNvSpPr>
          <p:nvPr/>
        </p:nvSpPr>
        <p:spPr bwMode="auto">
          <a:xfrm>
            <a:off x="7537450" y="4600575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马</a:t>
            </a: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但</a:t>
            </a:r>
            <a:endParaRPr lang="en-GB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32" name="AutoShape 79"/>
          <p:cNvCxnSpPr>
            <a:cxnSpLocks noChangeShapeType="1"/>
          </p:cNvCxnSpPr>
          <p:nvPr/>
        </p:nvCxnSpPr>
        <p:spPr bwMode="auto">
          <a:xfrm rot="16200000" flipH="1">
            <a:off x="7742237" y="4881563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3" name="Text Box 80"/>
          <p:cNvSpPr txBox="1">
            <a:spLocks noChangeArrowheads="1"/>
          </p:cNvSpPr>
          <p:nvPr/>
        </p:nvSpPr>
        <p:spPr bwMode="auto">
          <a:xfrm>
            <a:off x="7727950" y="5029200"/>
            <a:ext cx="135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cs typeface="KaiTi" charset="0"/>
              </a:rPr>
              <a:t>雅各布</a:t>
            </a:r>
            <a:endParaRPr lang="en-GB" sz="20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34" name="AutoShape 81"/>
          <p:cNvCxnSpPr>
            <a:cxnSpLocks noChangeShapeType="1"/>
          </p:cNvCxnSpPr>
          <p:nvPr/>
        </p:nvCxnSpPr>
        <p:spPr bwMode="auto">
          <a:xfrm rot="16200000" flipH="1">
            <a:off x="7951787" y="5310188"/>
            <a:ext cx="257175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5" name="Text Box 82"/>
          <p:cNvSpPr txBox="1">
            <a:spLocks noChangeArrowheads="1"/>
          </p:cNvSpPr>
          <p:nvPr/>
        </p:nvSpPr>
        <p:spPr bwMode="auto">
          <a:xfrm>
            <a:off x="7543800" y="5483225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约瑟</a:t>
            </a:r>
            <a:r>
              <a:rPr lang="en-US" altLang="zh-CN" sz="140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+</a:t>
            </a:r>
            <a:endParaRPr lang="en-GB" sz="1400">
              <a:solidFill>
                <a:srgbClr val="FFFF00"/>
              </a:solidFill>
              <a:latin typeface="KaiTi" charset="0"/>
              <a:ea typeface="KaiTi" charset="0"/>
              <a:cs typeface="SimSun" charset="0"/>
            </a:endParaRPr>
          </a:p>
        </p:txBody>
      </p:sp>
      <p:sp>
        <p:nvSpPr>
          <p:cNvPr id="378936" name="Text Box 83"/>
          <p:cNvSpPr txBox="1">
            <a:spLocks noChangeArrowheads="1"/>
          </p:cNvSpPr>
          <p:nvPr/>
        </p:nvSpPr>
        <p:spPr bwMode="auto">
          <a:xfrm>
            <a:off x="7610475" y="6321425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>
                <a:solidFill>
                  <a:srgbClr val="FFFF00"/>
                </a:solidFill>
                <a:latin typeface="KaiTi" charset="0"/>
                <a:cs typeface="KaiTi" charset="0"/>
              </a:rPr>
              <a:t>耶</a:t>
            </a:r>
            <a:r>
              <a:rPr lang="ja-JP" altLang="en-US" b="1">
                <a:solidFill>
                  <a:srgbClr val="FFFF00"/>
                </a:solidFill>
                <a:latin typeface="KaiTi" charset="0"/>
                <a:ea typeface="KaiTi" charset="0"/>
                <a:cs typeface="华文细黑" charset="0"/>
              </a:rPr>
              <a:t>稣</a:t>
            </a:r>
            <a:r>
              <a:rPr lang="ja-JP" altLang="en-US" b="1">
                <a:solidFill>
                  <a:srgbClr val="FFFF00"/>
                </a:solidFill>
                <a:latin typeface="KaiTi" charset="0"/>
                <a:cs typeface="KaiTi" charset="0"/>
              </a:rPr>
              <a:t>基督</a:t>
            </a:r>
            <a:endParaRPr lang="en-GB" b="1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cxnSp>
        <p:nvCxnSpPr>
          <p:cNvPr id="378937" name="AutoShape 84"/>
          <p:cNvCxnSpPr>
            <a:cxnSpLocks noChangeShapeType="1"/>
          </p:cNvCxnSpPr>
          <p:nvPr/>
        </p:nvCxnSpPr>
        <p:spPr bwMode="auto">
          <a:xfrm rot="16200000" flipH="1">
            <a:off x="8168482" y="5925343"/>
            <a:ext cx="558800" cy="2841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7237" name="Text Box 85"/>
          <p:cNvSpPr txBox="1">
            <a:spLocks noChangeArrowheads="1"/>
          </p:cNvSpPr>
          <p:nvPr/>
        </p:nvSpPr>
        <p:spPr bwMode="auto">
          <a:xfrm>
            <a:off x="5651500" y="188913"/>
            <a:ext cx="33480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建</a:t>
            </a:r>
            <a:r>
              <a:rPr lang="zh-CN" altLang="en-US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立永</a:t>
            </a:r>
            <a:r>
              <a:rPr lang="zh-TW" altLang="en-US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恒</a:t>
            </a:r>
            <a:r>
              <a:rPr lang="zh-CN" altLang="en-US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的</a:t>
            </a:r>
            <a:r>
              <a:rPr lang="zh-TW" altLang="en-US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国</a:t>
            </a:r>
            <a:r>
              <a:rPr lang="zh-CN" altLang="en-US" sz="32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度</a:t>
            </a:r>
          </a:p>
        </p:txBody>
      </p:sp>
      <p:sp>
        <p:nvSpPr>
          <p:cNvPr id="378939" name="Line 86"/>
          <p:cNvSpPr>
            <a:spLocks noChangeShapeType="1"/>
          </p:cNvSpPr>
          <p:nvPr/>
        </p:nvSpPr>
        <p:spPr bwMode="auto">
          <a:xfrm flipH="1" flipV="1">
            <a:off x="2819400" y="1292225"/>
            <a:ext cx="175260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378940" name="Line 87"/>
          <p:cNvSpPr>
            <a:spLocks noChangeShapeType="1"/>
          </p:cNvSpPr>
          <p:nvPr/>
        </p:nvSpPr>
        <p:spPr bwMode="auto">
          <a:xfrm flipH="1" flipV="1">
            <a:off x="5257800" y="1292225"/>
            <a:ext cx="175260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/>
          </a:p>
        </p:txBody>
      </p:sp>
      <p:sp>
        <p:nvSpPr>
          <p:cNvPr id="177241" name="Text Box 89"/>
          <p:cNvSpPr txBox="1">
            <a:spLocks noChangeArrowheads="1"/>
          </p:cNvSpPr>
          <p:nvPr/>
        </p:nvSpPr>
        <p:spPr bwMode="auto">
          <a:xfrm>
            <a:off x="1403350" y="260350"/>
            <a:ext cx="3962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国</a:t>
            </a:r>
            <a:r>
              <a:rPr lang="en-US" altLang="zh-CN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度的</a:t>
            </a:r>
            <a:r>
              <a:rPr lang="zh-TW" altLang="en-US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灭</a:t>
            </a:r>
            <a:r>
              <a:rPr lang="zh-CN" altLang="en-US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亡</a:t>
            </a:r>
          </a:p>
        </p:txBody>
      </p:sp>
      <p:sp>
        <p:nvSpPr>
          <p:cNvPr id="177242" name="Oval 90"/>
          <p:cNvSpPr>
            <a:spLocks noChangeArrowheads="1"/>
          </p:cNvSpPr>
          <p:nvPr/>
        </p:nvSpPr>
        <p:spPr bwMode="auto">
          <a:xfrm rot="-2026311">
            <a:off x="1781175" y="106363"/>
            <a:ext cx="1863725" cy="739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7243" name="Oval 91"/>
          <p:cNvSpPr>
            <a:spLocks noChangeArrowheads="1"/>
          </p:cNvSpPr>
          <p:nvPr/>
        </p:nvSpPr>
        <p:spPr bwMode="auto">
          <a:xfrm rot="-2026311">
            <a:off x="4114800" y="225425"/>
            <a:ext cx="1863725" cy="739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7244" name="Oval 92"/>
          <p:cNvSpPr>
            <a:spLocks noChangeArrowheads="1"/>
          </p:cNvSpPr>
          <p:nvPr/>
        </p:nvSpPr>
        <p:spPr bwMode="auto">
          <a:xfrm rot="-2026311">
            <a:off x="6172200" y="225425"/>
            <a:ext cx="1863725" cy="739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8655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32138" cy="457200"/>
          </a:xfrm>
          <a:prstGeom prst="rect">
            <a:avLst/>
          </a:prstGeom>
        </p:spPr>
        <p:txBody>
          <a:bodyPr lIns="91407" tIns="45704" rIns="91407" bIns="45704"/>
          <a:lstStyle/>
          <a:p>
            <a:pPr eaLnBrk="1" hangingPunct="1">
              <a:defRPr/>
            </a:pPr>
            <a:r>
              <a:rPr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在</a:t>
            </a:r>
            <a:r>
              <a:rPr lang="zh-TW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马</a:t>
            </a:r>
            <a:r>
              <a:rPr lang="zh-CN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太的</a:t>
            </a:r>
            <a:r>
              <a:rPr lang="zh-TW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国</a:t>
            </a:r>
            <a:r>
              <a:rPr lang="zh-CN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度</a:t>
            </a:r>
            <a:r>
              <a:rPr lang="zh-CN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1</a:t>
            </a:r>
          </a:p>
        </p:txBody>
      </p:sp>
      <p:sp>
        <p:nvSpPr>
          <p:cNvPr id="177246" name="Text Box 94"/>
          <p:cNvSpPr txBox="1">
            <a:spLocks noChangeArrowheads="1"/>
          </p:cNvSpPr>
          <p:nvPr/>
        </p:nvSpPr>
        <p:spPr bwMode="auto">
          <a:xfrm>
            <a:off x="250825" y="6021388"/>
            <a:ext cx="3962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国</a:t>
            </a:r>
            <a:r>
              <a:rPr lang="en-US" altLang="zh-CN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度的</a:t>
            </a:r>
            <a:r>
              <a:rPr lang="zh-CN" altLang="en-US" sz="2800" b="1">
                <a:solidFill>
                  <a:srgbClr val="FFFF00"/>
                </a:solidFill>
                <a:latin typeface="Copperplate Gothic Bold" charset="0"/>
                <a:cs typeface="楷体" charset="0"/>
              </a:rPr>
              <a:t>升起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7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37" grpId="0"/>
      <p:bldP spid="177241" grpId="0"/>
      <p:bldP spid="177242" grpId="0" animBg="1"/>
      <p:bldP spid="177243" grpId="0" animBg="1"/>
      <p:bldP spid="177244" grpId="0" animBg="1"/>
      <p:bldP spid="177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4" name="Group 7"/>
          <p:cNvGrpSpPr>
            <a:grpSpLocks/>
          </p:cNvGrpSpPr>
          <p:nvPr/>
        </p:nvGrpSpPr>
        <p:grpSpPr bwMode="auto">
          <a:xfrm>
            <a:off x="0" y="50800"/>
            <a:ext cx="9144000" cy="6731000"/>
            <a:chOff x="0" y="63500"/>
            <a:chExt cx="9144000" cy="6731000"/>
          </a:xfrm>
        </p:grpSpPr>
        <p:pic>
          <p:nvPicPr>
            <p:cNvPr id="325636" name="Picture 2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0"/>
              <a:ext cx="914400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637" name="TextBox 3"/>
            <p:cNvSpPr txBox="1">
              <a:spLocks noChangeArrowheads="1"/>
            </p:cNvSpPr>
            <p:nvPr/>
          </p:nvSpPr>
          <p:spPr bwMode="auto">
            <a:xfrm>
              <a:off x="0" y="457200"/>
              <a:ext cx="1981200" cy="2308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1A0004"/>
                  </a:solidFill>
                </a:rPr>
                <a:t>1</a:t>
              </a:r>
              <a:r>
                <a:rPr lang="zh-CN" altLang="en-US" sz="1600">
                  <a:solidFill>
                    <a:srgbClr val="1A0004"/>
                  </a:solidFill>
                </a:rPr>
                <a:t>。</a:t>
              </a:r>
              <a:r>
                <a:rPr lang="en-US" altLang="zh-CN" sz="1600">
                  <a:solidFill>
                    <a:srgbClr val="1A0004"/>
                  </a:solidFill>
                </a:rPr>
                <a:t>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耶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稣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基督的家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谱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。以希</a:t>
              </a:r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律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王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对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抗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3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圣灵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降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临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在耶稣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4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胜过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魔鬼的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试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探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5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登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山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宝训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6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优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先的功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课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7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。人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际关系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的大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纲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8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百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夫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长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的信心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endParaRPr lang="en-US" sz="1600">
                <a:solidFill>
                  <a:srgbClr val="1A0004"/>
                </a:solidFill>
                <a:cs typeface="KaiTi" charset="0"/>
              </a:endParaRPr>
            </a:p>
          </p:txBody>
        </p:sp>
        <p:sp>
          <p:nvSpPr>
            <p:cNvPr id="325638" name="TextBox 4"/>
            <p:cNvSpPr txBox="1">
              <a:spLocks noChangeArrowheads="1"/>
            </p:cNvSpPr>
            <p:nvPr/>
          </p:nvSpPr>
          <p:spPr bwMode="auto">
            <a:xfrm>
              <a:off x="1981200" y="457200"/>
              <a:ext cx="2743200" cy="206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1A0004"/>
                  </a:solidFill>
                </a:rPr>
                <a:t>9</a:t>
              </a:r>
              <a:r>
                <a:rPr lang="zh-CN" altLang="en-US" sz="1600">
                  <a:solidFill>
                    <a:srgbClr val="1A0004"/>
                  </a:solidFill>
                </a:rPr>
                <a:t>。</a:t>
              </a:r>
              <a:r>
                <a:rPr lang="en-US" altLang="zh-CN" sz="1600">
                  <a:solidFill>
                    <a:srgbClr val="1A0004"/>
                  </a:solidFill>
                </a:rPr>
                <a:t> 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耶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稣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呼召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马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太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10.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差派使徒去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传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道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11</a:t>
              </a:r>
              <a:r>
                <a:rPr lang="en-US" altLang="zh-TW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.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约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翰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传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道的见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证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12</a:t>
              </a:r>
              <a:r>
                <a:rPr lang="en-US" altLang="zh-TW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.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弥赛亚谴责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魔鬼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13</a:t>
              </a:r>
              <a:r>
                <a:rPr lang="en-US" altLang="zh-TW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.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从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比喻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学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隐藏的功课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14</a:t>
              </a:r>
              <a:r>
                <a:rPr lang="en-US" altLang="zh-TW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.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施洗约翰被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处决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15</a:t>
              </a:r>
              <a:r>
                <a:rPr lang="en-US" altLang="zh-TW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.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以智慧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来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回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应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法利赛人</a:t>
              </a:r>
              <a:r>
                <a:rPr lang="en-US" altLang="zh-CN" sz="1600">
                  <a:solidFill>
                    <a:srgbClr val="1A0004"/>
                  </a:solidFill>
                </a:rPr>
                <a:t> </a:t>
              </a:r>
            </a:p>
            <a:p>
              <a:endParaRPr lang="en-US" sz="1600">
                <a:solidFill>
                  <a:srgbClr val="1A0004"/>
                </a:solidFill>
              </a:endParaRPr>
            </a:p>
          </p:txBody>
        </p:sp>
        <p:sp>
          <p:nvSpPr>
            <p:cNvPr id="325639" name="TextBox 5"/>
            <p:cNvSpPr txBox="1">
              <a:spLocks noChangeArrowheads="1"/>
            </p:cNvSpPr>
            <p:nvPr/>
          </p:nvSpPr>
          <p:spPr bwMode="auto">
            <a:xfrm>
              <a:off x="4139952" y="4809852"/>
              <a:ext cx="2493640" cy="15696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16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。天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国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的重要性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17.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耶稣改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变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形像的影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响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18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。需要真正的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饶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恕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19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澄清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休妻的理由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20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。葡萄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园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的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机会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21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。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无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花果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树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被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诅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咒</a:t>
              </a:r>
              <a:endParaRPr lang="en-US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</p:txBody>
        </p:sp>
        <p:sp>
          <p:nvSpPr>
            <p:cNvPr id="325640" name="TextBox 6"/>
            <p:cNvSpPr txBox="1">
              <a:spLocks noChangeArrowheads="1"/>
            </p:cNvSpPr>
            <p:nvPr/>
          </p:nvSpPr>
          <p:spPr bwMode="auto">
            <a:xfrm>
              <a:off x="6629400" y="4800600"/>
              <a:ext cx="2514600" cy="1815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22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纳税给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凯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撒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23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困境揭示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了</a:t>
              </a:r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虚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伪</a:t>
              </a:r>
              <a:endParaRPr lang="en-US" altLang="ja-JP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24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主再来的事项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25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审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判人民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26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在各各他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27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十字架的道路</a:t>
              </a:r>
              <a:endParaRPr lang="en-US" altLang="zh-CN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  <a:p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28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救世主的</a:t>
              </a:r>
              <a:r>
                <a:rPr lang="zh-TW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复</a:t>
              </a:r>
              <a:r>
                <a:rPr lang="zh-CN" altLang="en-US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活和差谴</a:t>
              </a:r>
              <a:r>
                <a:rPr lang="en-US" altLang="zh-CN" sz="1600" b="1">
                  <a:solidFill>
                    <a:srgbClr val="1A0004"/>
                  </a:solidFill>
                  <a:latin typeface="KaiTi" charset="0"/>
                  <a:cs typeface="KaiTi" charset="0"/>
                </a:rPr>
                <a:t> </a:t>
              </a:r>
              <a:endParaRPr lang="en-US" sz="1600" b="1">
                <a:solidFill>
                  <a:srgbClr val="1A0004"/>
                </a:solidFill>
                <a:latin typeface="KaiTi" charset="0"/>
                <a:cs typeface="KaiTi" charset="0"/>
              </a:endParaRPr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9900CC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 anchor="ctr"/>
          <a:lstStyle/>
          <a:p>
            <a:pPr algn="ctr" eaLnBrk="1" hangingPunct="1">
              <a:defRPr/>
            </a:pPr>
            <a:r>
              <a:rPr lang="zh-TW" altLang="en-US" sz="3200" b="1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马太</a:t>
            </a:r>
            <a:r>
              <a:rPr lang="zh-CN" altLang="en-US" sz="3200" b="1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en-US" altLang="zh-CN" sz="3200" b="1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by Huddleston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原因或结果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21113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一句坏话也不可出口， 却要适当地说造就人的好话， 使听见的人得益处</a:t>
            </a:r>
          </a:p>
          <a:p>
            <a:pPr defTabSz="912813">
              <a:spcBef>
                <a:spcPct val="20000"/>
              </a:spcBef>
            </a:pP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(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以弗所书 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4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29)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84" name="Rectangle 60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latin typeface="SimSun" charset="0"/>
                <a:ea typeface="SimSun" charset="0"/>
                <a:cs typeface="SimSun" charset="0"/>
              </a:rPr>
              <a:t>比得前书的</a:t>
            </a: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概要</a:t>
            </a:r>
            <a:r>
              <a:rPr lang="zh-CN" altLang="en-US">
                <a:latin typeface="Times New Roman" charset="0"/>
                <a:ea typeface="SimSun" charset="0"/>
                <a:cs typeface="SimSun" charset="0"/>
              </a:rPr>
              <a:t/>
            </a:r>
            <a:br>
              <a:rPr lang="zh-CN" altLang="en-US">
                <a:latin typeface="Times New Roman" charset="0"/>
                <a:ea typeface="SimSun" charset="0"/>
                <a:cs typeface="SimSun" charset="0"/>
              </a:rPr>
            </a:b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7886" name="Group 62"/>
          <p:cNvGraphicFramePr>
            <a:graphicFrameLocks noGrp="1"/>
          </p:cNvGraphicFramePr>
          <p:nvPr>
            <p:ph type="tbl" idx="1"/>
          </p:nvPr>
        </p:nvGraphicFramePr>
        <p:xfrm>
          <a:off x="76200" y="1905000"/>
          <a:ext cx="8916988" cy="420687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  <a:gridCol w="609600"/>
                <a:gridCol w="685800"/>
                <a:gridCol w="609600"/>
                <a:gridCol w="708025"/>
                <a:gridCol w="815975"/>
                <a:gridCol w="685800"/>
                <a:gridCol w="609600"/>
                <a:gridCol w="685800"/>
                <a:gridCol w="762000"/>
                <a:gridCol w="839788"/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圣化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顺服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除去私欲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1:1-2:12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2:13-3:12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3:13-5:14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圣洁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谦卑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尊重他人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问候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1:1-2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因盼望的赞美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1:3-12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针对圣洁生活的勉励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1:13-2:12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政权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2:13-17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工作岗位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2:18-25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婚姻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教会与生活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3:8-12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基督的地胜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3:13-4:6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建立他人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4:7-19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长老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少年人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5:5a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谦卑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警醒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5:5b-11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用意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5:12-14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从罗马到北亚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公元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64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前年上旬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7932" name="Group 108"/>
          <p:cNvGraphicFramePr>
            <a:graphicFrameLocks noGrp="1"/>
          </p:cNvGraphicFramePr>
          <p:nvPr/>
        </p:nvGraphicFramePr>
        <p:xfrm>
          <a:off x="76200" y="838200"/>
          <a:ext cx="8915400" cy="990600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为公乂受苦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charset="0"/>
                          <a:ea typeface="SimSun" charset="0"/>
                          <a:cs typeface="SimSun" charset="0"/>
                        </a:rPr>
                        <a:t>靠神的恩典持续忍耐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3031" name="Text Box 114"/>
          <p:cNvSpPr txBox="1">
            <a:spLocks noChangeArrowheads="1"/>
          </p:cNvSpPr>
          <p:nvPr/>
        </p:nvSpPr>
        <p:spPr bwMode="auto">
          <a:xfrm>
            <a:off x="8534400" y="603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275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8458200" cy="4038600"/>
          </a:xfrm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463550" indent="-463550" algn="l">
              <a:buFont typeface="Wingdings" charset="0"/>
              <a:buChar char=""/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要顺服…君王 (2:13)</a:t>
            </a:r>
          </a:p>
          <a:p>
            <a:pPr marL="463550" indent="-463550" algn="l">
              <a:buFont typeface="Wingdings" charset="0"/>
              <a:buChar char=""/>
              <a:defRPr/>
            </a:pPr>
            <a:endParaRPr lang="zh-CN" altLang="en-US" b="1">
              <a:latin typeface="Tahoma" charset="0"/>
              <a:ea typeface="SimSun" charset="0"/>
              <a:cs typeface="SimSun" charset="0"/>
            </a:endParaRPr>
          </a:p>
          <a:p>
            <a:pPr marL="463550" indent="-463550" algn="l">
              <a:buFont typeface="Wingdings" charset="0"/>
              <a:buChar char=""/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仆人的…顺服主人 (2:18)</a:t>
            </a:r>
          </a:p>
          <a:p>
            <a:pPr marL="463550" indent="-463550" algn="l">
              <a:buFont typeface="Wingdings" charset="0"/>
              <a:buChar char=""/>
              <a:defRPr/>
            </a:pPr>
            <a:endParaRPr lang="zh-CN" altLang="en-US" b="1">
              <a:latin typeface="Tahoma" charset="0"/>
              <a:ea typeface="SimSun" charset="0"/>
              <a:cs typeface="SimSun" charset="0"/>
            </a:endParaRPr>
          </a:p>
          <a:p>
            <a:pPr marL="463550" indent="-463550" algn="l">
              <a:buFont typeface="Wingdings" charset="0"/>
              <a:buChar char=""/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你们作妻子的，要顺服自己的丈夫 (3:1)</a:t>
            </a:r>
          </a:p>
          <a:p>
            <a:pPr marL="463550" indent="-463550" algn="l">
              <a:buFont typeface="Wingdings" charset="0"/>
              <a:buChar char=""/>
              <a:defRPr/>
            </a:pPr>
            <a:endParaRPr lang="zh-CN" altLang="en-US" b="1">
              <a:latin typeface="Tahoma" charset="0"/>
              <a:ea typeface="SimSun" charset="0"/>
              <a:cs typeface="SimSun" charset="0"/>
            </a:endParaRPr>
          </a:p>
          <a:p>
            <a:pPr marL="463550" indent="-463550" algn="l">
              <a:buFont typeface="Wingdings" charset="0"/>
              <a:buChar char=""/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你们作丈夫的，也要按情理和妻子同住</a:t>
            </a:r>
            <a:endParaRPr lang="en-US" b="1"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39321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8001000" cy="1752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>
                <a:ea typeface="SimSun" charset="-122"/>
                <a:cs typeface="SimSun" charset="-122"/>
              </a:rPr>
              <a:t>让顺服成为你的生活方式 </a:t>
            </a:r>
            <a:r>
              <a:rPr lang="en-US" b="1">
                <a:ea typeface="SimSun" charset="-122"/>
                <a:cs typeface="SimSun" charset="-122"/>
              </a:rPr>
              <a:t/>
            </a:r>
            <a:br>
              <a:rPr lang="en-US" b="1">
                <a:ea typeface="SimSun" charset="-122"/>
                <a:cs typeface="SimSun" charset="-122"/>
              </a:rPr>
            </a:br>
            <a:r>
              <a:rPr lang="en-US" b="1">
                <a:ea typeface="SimSun" charset="-122"/>
                <a:cs typeface="SimSun" charset="-122"/>
              </a:rPr>
              <a:t>(2:13-3:12)</a:t>
            </a:r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8229600" y="0"/>
            <a:ext cx="7937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  <a:extLst/>
        </p:spPr>
        <p:txBody>
          <a:bodyPr wrap="none" lIns="91407" tIns="45704" rIns="91407" bIns="45704">
            <a:spAutoFit/>
          </a:bodyPr>
          <a:lstStyle/>
          <a:p>
            <a:pPr defTabSz="457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2"/>
                </a:solidFill>
                <a:latin typeface="Times New Roman" charset="0"/>
                <a:ea typeface="+mn-ea"/>
                <a:cs typeface="+mn-cs"/>
              </a:rPr>
              <a:t>280g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9" name="Rectangle 7"/>
          <p:cNvSpPr>
            <a:spLocks noGrp="1" noChangeArrowheads="1"/>
          </p:cNvSpPr>
          <p:nvPr>
            <p:ph type="title"/>
          </p:nvPr>
        </p:nvSpPr>
        <p:spPr>
          <a:xfrm>
            <a:off x="-261938" y="558800"/>
            <a:ext cx="8763001" cy="1143000"/>
          </a:xfrm>
        </p:spPr>
        <p:txBody>
          <a:bodyPr/>
          <a:lstStyle/>
          <a:p>
            <a:pPr>
              <a:defRPr/>
            </a:pPr>
            <a:r>
              <a:rPr lang="en-US" altLang="zh-CN" b="1">
                <a:latin typeface="Tahoma" charset="0"/>
                <a:ea typeface="SimSun" charset="0"/>
                <a:cs typeface="SimSun" charset="0"/>
              </a:rPr>
              <a:t>“</a:t>
            </a: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也是如此” </a:t>
            </a:r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0">
                <a:latin typeface="Tahoma" charset="0"/>
                <a:ea typeface="ＭＳ Ｐゴシック" charset="0"/>
                <a:cs typeface="ＭＳ Ｐゴシック" charset="0"/>
              </a:rPr>
              <a:t>o`moi,wj </a:t>
            </a:r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homoios) </a:t>
            </a:r>
            <a:br>
              <a:rPr lang="en-US" b="1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在保罗的书信也曾出现</a:t>
            </a:r>
            <a:r>
              <a:rPr lang="zh-CN" altLang="en-US">
                <a:latin typeface="Tahoma" charset="0"/>
                <a:ea typeface="SimSun" charset="0"/>
                <a:cs typeface="SimSun" charset="0"/>
              </a:rPr>
              <a:t>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96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068513"/>
            <a:ext cx="8610600" cy="4876800"/>
          </a:xfrm>
        </p:spPr>
        <p:txBody>
          <a:bodyPr/>
          <a:lstStyle/>
          <a:p>
            <a:pPr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罗马书1:27 “男人也是如此，弃了女人顺性的用处…”</a:t>
            </a:r>
          </a:p>
          <a:p>
            <a:pPr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歌林多前书7:3 “丈夫当用合宜之分待妻子，妻子待丈夫也要如此。”</a:t>
            </a:r>
          </a:p>
          <a:p>
            <a:pPr>
              <a:defRPr/>
            </a:pPr>
            <a:r>
              <a:rPr lang="zh-CN" altLang="en-US" b="1">
                <a:latin typeface="Tahoma" charset="0"/>
                <a:ea typeface="SimSun" charset="0"/>
                <a:cs typeface="SimSun" charset="0"/>
              </a:rPr>
              <a:t>歌林多前书7:4 “妻子没有权柄主张自己的身子，乃在丈夫。丈夫也没有权柄主张自己的身子，乃在妻子。</a:t>
            </a:r>
            <a:r>
              <a:rPr lang="zh-CN" altLang="en-US">
                <a:latin typeface="Tahoma" charset="0"/>
                <a:ea typeface="SimSun" charset="0"/>
                <a:cs typeface="SimSun" charset="0"/>
              </a:rPr>
              <a:t>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8229600" y="76200"/>
            <a:ext cx="7937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  <a:extLst/>
        </p:spPr>
        <p:txBody>
          <a:bodyPr wrap="none" lIns="91407" tIns="45704" rIns="91407" bIns="45704">
            <a:spAutoFit/>
          </a:bodyPr>
          <a:lstStyle/>
          <a:p>
            <a:pPr defTabSz="457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2"/>
                </a:solidFill>
                <a:latin typeface="Times New Roman" charset="0"/>
                <a:ea typeface="+mn-ea"/>
                <a:cs typeface="+mn-cs"/>
              </a:rPr>
              <a:t>280g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latin typeface="Arial" charset="0"/>
                <a:ea typeface="SimSun" charset="0"/>
                <a:cs typeface="SimSun" charset="0"/>
              </a:rPr>
              <a:t>婚姻里的顺服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275" y="2057400"/>
            <a:ext cx="2000250" cy="7905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zh-CN" altLang="en-US" sz="2800" b="1">
                <a:latin typeface="Arial" charset="0"/>
                <a:ea typeface="SimSun" charset="0"/>
                <a:cs typeface="SimSun" charset="0"/>
              </a:rPr>
              <a:t>妻子</a:t>
            </a: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/>
            </a:r>
            <a:br>
              <a:rPr lang="en-US" altLang="zh-CN" sz="2800" b="1">
                <a:latin typeface="Arial" charset="0"/>
                <a:ea typeface="SimSun" charset="0"/>
                <a:cs typeface="SimSun" charset="0"/>
              </a:rPr>
            </a:br>
            <a:r>
              <a:rPr lang="en-US" altLang="ja-JP" sz="2800" b="1">
                <a:latin typeface="Arial" charset="0"/>
                <a:ea typeface="ＭＳ Ｐゴシック" charset="0"/>
                <a:cs typeface="Arial" charset="0"/>
              </a:rPr>
              <a:t>(3:1-6)</a:t>
            </a:r>
            <a:endParaRPr lang="en-US" sz="28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1438275" y="3087688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如何?</a:t>
            </a:r>
          </a:p>
        </p:txBody>
      </p:sp>
      <p:sp>
        <p:nvSpPr>
          <p:cNvPr id="750598" name="Rectangle 6"/>
          <p:cNvSpPr>
            <a:spLocks noChangeArrowheads="1"/>
          </p:cNvSpPr>
          <p:nvPr/>
        </p:nvSpPr>
        <p:spPr bwMode="auto">
          <a:xfrm>
            <a:off x="1171575" y="3862388"/>
            <a:ext cx="2533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温柔安静的心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599" name="Rectangle 7"/>
          <p:cNvSpPr>
            <a:spLocks noChangeArrowheads="1"/>
          </p:cNvSpPr>
          <p:nvPr/>
        </p:nvSpPr>
        <p:spPr bwMode="auto">
          <a:xfrm>
            <a:off x="1438275" y="4648200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为什么</a:t>
            </a:r>
            <a:r>
              <a:rPr lang="en-US" altLang="zh-TW" sz="2800" b="1">
                <a:solidFill>
                  <a:srgbClr val="000000"/>
                </a:solidFill>
                <a:cs typeface="Arial" charset="0"/>
              </a:rPr>
              <a:t>?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0" name="Rectangle 8"/>
          <p:cNvSpPr>
            <a:spLocks noChangeArrowheads="1"/>
          </p:cNvSpPr>
          <p:nvPr/>
        </p:nvSpPr>
        <p:spPr bwMode="auto">
          <a:xfrm>
            <a:off x="457200" y="5422900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对丈夫的见证</a:t>
            </a:r>
            <a:r>
              <a:rPr lang="en-US" altLang="zh-TW" sz="2800" b="1">
                <a:solidFill>
                  <a:srgbClr val="000000"/>
                </a:solidFill>
                <a:cs typeface="Arial" charset="0"/>
              </a:rPr>
              <a:t>,</a:t>
            </a:r>
            <a:br>
              <a:rPr lang="en-US" altLang="zh-TW" sz="2800" b="1">
                <a:solidFill>
                  <a:srgbClr val="000000"/>
                </a:solidFill>
                <a:cs typeface="Arial" charset="0"/>
              </a:rPr>
            </a:b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蒙神的喜悦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1" name="Rectangle 9"/>
          <p:cNvSpPr>
            <a:spLocks noChangeArrowheads="1"/>
          </p:cNvSpPr>
          <p:nvPr/>
        </p:nvSpPr>
        <p:spPr bwMode="auto">
          <a:xfrm>
            <a:off x="5591175" y="2081213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丈夫</a:t>
            </a:r>
            <a:br>
              <a:rPr lang="en-US" sz="2800" b="1">
                <a:solidFill>
                  <a:srgbClr val="000000"/>
                </a:solidFill>
                <a:cs typeface="Arial" charset="0"/>
              </a:rPr>
            </a:br>
            <a:r>
              <a:rPr lang="en-US" altLang="ja-JP" sz="2800" b="1">
                <a:solidFill>
                  <a:srgbClr val="000000"/>
                </a:solidFill>
                <a:cs typeface="Arial" charset="0"/>
              </a:rPr>
              <a:t>(3:7)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2" name="Rectangle 10"/>
          <p:cNvSpPr>
            <a:spLocks noChangeArrowheads="1"/>
          </p:cNvSpPr>
          <p:nvPr/>
        </p:nvSpPr>
        <p:spPr bwMode="auto">
          <a:xfrm>
            <a:off x="5591175" y="3111500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如何?</a:t>
            </a:r>
          </a:p>
        </p:txBody>
      </p:sp>
      <p:sp>
        <p:nvSpPr>
          <p:cNvPr id="750603" name="Rectangle 11"/>
          <p:cNvSpPr>
            <a:spLocks noChangeArrowheads="1"/>
          </p:cNvSpPr>
          <p:nvPr/>
        </p:nvSpPr>
        <p:spPr bwMode="auto">
          <a:xfrm>
            <a:off x="4191000" y="38862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按情理</a:t>
            </a:r>
            <a:r>
              <a:rPr lang="en-US" altLang="zh-TW" sz="2800" b="1">
                <a:solidFill>
                  <a:srgbClr val="000000"/>
                </a:solidFill>
                <a:cs typeface="Arial" charset="0"/>
              </a:rPr>
              <a:t>, </a:t>
            </a: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敬重她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4" name="Rectangle 12"/>
          <p:cNvSpPr>
            <a:spLocks noChangeArrowheads="1"/>
          </p:cNvSpPr>
          <p:nvPr/>
        </p:nvSpPr>
        <p:spPr bwMode="auto">
          <a:xfrm>
            <a:off x="5591175" y="4672013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为什么</a:t>
            </a:r>
            <a:r>
              <a:rPr lang="en-US" altLang="zh-TW" sz="2800" b="1">
                <a:solidFill>
                  <a:srgbClr val="000000"/>
                </a:solidFill>
                <a:cs typeface="Arial" charset="0"/>
              </a:rPr>
              <a:t>?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5" name="Rectangle 13"/>
          <p:cNvSpPr>
            <a:spLocks noChangeArrowheads="1"/>
          </p:cNvSpPr>
          <p:nvPr/>
        </p:nvSpPr>
        <p:spPr bwMode="auto">
          <a:xfrm>
            <a:off x="4610100" y="5446713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charset="0"/>
              <a:buNone/>
            </a:pPr>
            <a:r>
              <a:rPr lang="zh-TW" altLang="en-US" sz="2800" b="1">
                <a:solidFill>
                  <a:srgbClr val="000000"/>
                </a:solidFill>
                <a:cs typeface="Arial" charset="0"/>
              </a:rPr>
              <a:t>祷告不受阻碍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0606" name="Rectangle 14"/>
          <p:cNvSpPr>
            <a:spLocks noChangeArrowheads="1"/>
          </p:cNvSpPr>
          <p:nvPr/>
        </p:nvSpPr>
        <p:spPr bwMode="auto">
          <a:xfrm>
            <a:off x="8342313" y="762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DDDDDD">
                <a:alpha val="74998"/>
              </a:srgbClr>
            </a:outerShdw>
          </a:effectLst>
        </p:spPr>
        <p:txBody>
          <a:bodyPr wrap="none" lIns="91407" tIns="45704" rIns="91407" bIns="45704">
            <a:spAutoFit/>
          </a:bodyPr>
          <a:lstStyle/>
          <a:p>
            <a:pPr defTabSz="457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280i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  <p:bldP spid="750597" grpId="0"/>
      <p:bldP spid="750598" grpId="0"/>
      <p:bldP spid="750599" grpId="0"/>
      <p:bldP spid="750600" grpId="0"/>
      <p:bldP spid="750601" grpId="0" build="p"/>
      <p:bldP spid="750602" grpId="0"/>
      <p:bldP spid="750603" grpId="0"/>
      <p:bldP spid="750604" grpId="0"/>
      <p:bldP spid="7506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5E2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prayer10"/>
          <p:cNvPicPr>
            <a:picLocks noChangeAspect="1" noChangeArrowheads="1"/>
          </p:cNvPicPr>
          <p:nvPr/>
        </p:nvPicPr>
        <p:blipFill>
          <a:blip r:embed="rId3"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7" name="Picture 13" descr="heart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0"/>
            <a:ext cx="2330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1104900" y="1965325"/>
            <a:ext cx="6934200" cy="43767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1283" tIns="45642" rIns="91283" bIns="45642">
            <a:spAutoFit/>
          </a:bodyPr>
          <a:lstStyle>
            <a:lvl1pPr defTabSz="641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641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为什么我们要以爱来运用我们的恩赐</a:t>
            </a:r>
            <a:r>
              <a:rPr lang="en-US" altLang="zh-CN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?  </a:t>
            </a: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因为</a:t>
            </a:r>
            <a:r>
              <a:rPr lang="en-US" altLang="zh-CN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…</a:t>
            </a:r>
          </a:p>
          <a:p>
            <a:pPr eaLnBrk="1" hangingPunct="1">
              <a:defRPr/>
            </a:pPr>
            <a:r>
              <a:rPr lang="en-US" altLang="zh-CN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 </a:t>
            </a:r>
            <a:br>
              <a:rPr lang="en-US" altLang="zh-CN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</a:b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爱</a:t>
            </a:r>
            <a:r>
              <a:rPr lang="zh-CN" altLang="en-US" sz="4600" smtClean="0">
                <a:solidFill>
                  <a:srgbClr val="FFFF00"/>
                </a:solidFill>
                <a:cs typeface="Arial" charset="0"/>
                <a:sym typeface="Times New Roman" charset="0"/>
              </a:rPr>
              <a:t>超越</a:t>
            </a: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了恩赐， </a:t>
            </a:r>
          </a:p>
          <a:p>
            <a:pPr eaLnBrk="1" hangingPunct="1">
              <a:defRPr/>
            </a:pP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爱使人</a:t>
            </a:r>
            <a:r>
              <a:rPr lang="zh-CN" altLang="en-US" sz="4600" smtClean="0">
                <a:solidFill>
                  <a:srgbClr val="FFFF00"/>
                </a:solidFill>
                <a:cs typeface="Arial" charset="0"/>
                <a:sym typeface="Times New Roman" charset="0"/>
              </a:rPr>
              <a:t>更得益处</a:t>
            </a: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，</a:t>
            </a:r>
            <a:endParaRPr lang="en-US" altLang="zh-CN" sz="4600" smtClean="0">
              <a:solidFill>
                <a:srgbClr val="FFFFFF"/>
              </a:solidFill>
              <a:cs typeface="Arial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爱比恩赐</a:t>
            </a:r>
            <a:r>
              <a:rPr lang="zh-CN" altLang="en-US" sz="4600" smtClean="0">
                <a:solidFill>
                  <a:srgbClr val="FFFF00"/>
                </a:solidFill>
                <a:cs typeface="Arial" charset="0"/>
                <a:sym typeface="Times New Roman" charset="0"/>
              </a:rPr>
              <a:t>更加恒久</a:t>
            </a:r>
            <a:r>
              <a:rPr lang="zh-CN" altLang="en-US" sz="4600" smtClean="0">
                <a:solidFill>
                  <a:srgbClr val="FFFFFF"/>
                </a:solidFill>
                <a:cs typeface="Arial" charset="0"/>
                <a:sym typeface="Times New Roman" charset="0"/>
              </a:rPr>
              <a:t>。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762000"/>
            <a:ext cx="8839200" cy="6858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中心思想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7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7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816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对比</a:t>
            </a:r>
          </a:p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类比</a:t>
            </a:r>
          </a:p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解说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0200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</a:pPr>
            <a:r>
              <a:rPr lang="en-US" sz="3200" b="1">
                <a:solidFill>
                  <a:srgbClr val="FFFFFF"/>
                </a:solidFill>
                <a:cs typeface="Arial" charset="0"/>
              </a:rPr>
              <a:t>撒上 2-3:  </a:t>
            </a:r>
            <a:r>
              <a:rPr lang="ja-JP" altLang="en-US" sz="32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sz="3200" b="1">
                <a:solidFill>
                  <a:srgbClr val="FFFFFF"/>
                </a:solidFill>
                <a:cs typeface="Arial" charset="0"/>
              </a:rPr>
              <a:t>以利做。。。但撒母耳。。。</a:t>
            </a:r>
            <a:r>
              <a:rPr lang="ja-JP" altLang="en-US" sz="3200" b="1">
                <a:solidFill>
                  <a:srgbClr val="FFFFFF"/>
                </a:solidFill>
                <a:cs typeface="Arial" charset="0"/>
              </a:rPr>
              <a:t>”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</p:spPr>
        <p:txBody>
          <a:bodyPr lIns="91407" tIns="45704" rIns="91407" bIns="45704"/>
          <a:lstStyle/>
          <a:p>
            <a:pPr algn="ctr" defTabSz="91407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201</a:t>
            </a:r>
          </a:p>
        </p:txBody>
      </p:sp>
      <p:sp>
        <p:nvSpPr>
          <p:cNvPr id="394242" name="Title 8"/>
          <p:cNvSpPr>
            <a:spLocks noGrp="1"/>
          </p:cNvSpPr>
          <p:nvPr>
            <p:ph type="title"/>
          </p:nvPr>
        </p:nvSpPr>
        <p:spPr>
          <a:xfrm>
            <a:off x="250825" y="228600"/>
            <a:ext cx="8207375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Arial" charset="0"/>
              </a:rPr>
              <a:t>传记交换的对比</a:t>
            </a:r>
            <a:r>
              <a:rPr lang="en-US" altLang="ja-JP" sz="36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000">
                <a:solidFill>
                  <a:srgbClr val="FFFFFF"/>
                </a:solidFill>
                <a:latin typeface="Arial" charset="0"/>
              </a:rPr>
              <a:t>(</a:t>
            </a:r>
            <a:r>
              <a:rPr lang="zh-CN" altLang="en-US" sz="2000">
                <a:solidFill>
                  <a:srgbClr val="FFFFFF"/>
                </a:solidFill>
                <a:latin typeface="Arial" charset="0"/>
              </a:rPr>
              <a:t>撒母耳记上</a:t>
            </a:r>
            <a:r>
              <a:rPr lang="en-US" altLang="ja-JP" sz="2000">
                <a:solidFill>
                  <a:srgbClr val="FFFFFF"/>
                </a:solidFill>
                <a:latin typeface="Arial" charset="0"/>
              </a:rPr>
              <a:t> 1–12)</a:t>
            </a:r>
            <a:endParaRPr lang="en-US" sz="36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1552575"/>
            <a:ext cx="1400175" cy="1038225"/>
            <a:chOff x="457200" y="1066800"/>
            <a:chExt cx="1399692" cy="1372424"/>
          </a:xfrm>
        </p:grpSpPr>
        <p:sp>
          <p:nvSpPr>
            <p:cNvPr id="394277" name="TextBox 6"/>
            <p:cNvSpPr txBox="1">
              <a:spLocks noChangeArrowheads="1"/>
            </p:cNvSpPr>
            <p:nvPr/>
          </p:nvSpPr>
          <p:spPr bwMode="auto">
            <a:xfrm>
              <a:off x="457200" y="1066800"/>
              <a:ext cx="1399692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1:1–2:11</a:t>
              </a:r>
            </a:p>
          </p:txBody>
        </p:sp>
        <p:sp>
          <p:nvSpPr>
            <p:cNvPr id="394278" name="TextBox 7"/>
            <p:cNvSpPr txBox="1">
              <a:spLocks noChangeArrowheads="1"/>
            </p:cNvSpPr>
            <p:nvPr/>
          </p:nvSpPr>
          <p:spPr bwMode="auto">
            <a:xfrm>
              <a:off x="517313" y="1828800"/>
              <a:ext cx="1279467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撒母耳</a:t>
              </a:r>
            </a:p>
          </p:txBody>
        </p:sp>
      </p:grpSp>
      <p:sp>
        <p:nvSpPr>
          <p:cNvPr id="11" name="Down Arrow 10"/>
          <p:cNvSpPr>
            <a:spLocks noChangeArrowheads="1"/>
          </p:cNvSpPr>
          <p:nvPr/>
        </p:nvSpPr>
        <p:spPr bwMode="auto">
          <a:xfrm rot="-1263582">
            <a:off x="1263650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4267200"/>
            <a:ext cx="1644650" cy="949325"/>
            <a:chOff x="334947" y="1066801"/>
            <a:chExt cx="1644200" cy="1483887"/>
          </a:xfrm>
        </p:grpSpPr>
        <p:sp>
          <p:nvSpPr>
            <p:cNvPr id="394275" name="TextBox 12"/>
            <p:cNvSpPr txBox="1">
              <a:spLocks noChangeArrowheads="1"/>
            </p:cNvSpPr>
            <p:nvPr/>
          </p:nvSpPr>
          <p:spPr bwMode="auto">
            <a:xfrm>
              <a:off x="334947" y="1066801"/>
              <a:ext cx="1644200" cy="67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200" b="1">
                  <a:solidFill>
                    <a:srgbClr val="000000"/>
                  </a:solidFill>
                  <a:cs typeface="Arial" charset="0"/>
                </a:rPr>
                <a:t>以利的儿子</a:t>
              </a:r>
              <a:endParaRPr lang="en-US" sz="2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4276" name="TextBox 13"/>
            <p:cNvSpPr txBox="1">
              <a:spLocks noChangeArrowheads="1"/>
            </p:cNvSpPr>
            <p:nvPr/>
          </p:nvSpPr>
          <p:spPr bwMode="auto">
            <a:xfrm>
              <a:off x="534296" y="1828802"/>
              <a:ext cx="1245503" cy="72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2:12-17</a:t>
              </a:r>
            </a:p>
          </p:txBody>
        </p:sp>
      </p:grpSp>
      <p:sp>
        <p:nvSpPr>
          <p:cNvPr id="15" name="Down Arrow 14"/>
          <p:cNvSpPr>
            <a:spLocks noChangeArrowheads="1"/>
          </p:cNvSpPr>
          <p:nvPr/>
        </p:nvSpPr>
        <p:spPr bwMode="auto">
          <a:xfrm rot="12063582" flipH="1">
            <a:off x="2143125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774825" y="1552575"/>
            <a:ext cx="1981200" cy="1038225"/>
            <a:chOff x="87412" y="1066800"/>
            <a:chExt cx="1981201" cy="1372424"/>
          </a:xfrm>
        </p:grpSpPr>
        <p:sp>
          <p:nvSpPr>
            <p:cNvPr id="394273" name="TextBox 16"/>
            <p:cNvSpPr txBox="1">
              <a:spLocks noChangeArrowheads="1"/>
            </p:cNvSpPr>
            <p:nvPr/>
          </p:nvSpPr>
          <p:spPr bwMode="auto">
            <a:xfrm>
              <a:off x="457200" y="1066800"/>
              <a:ext cx="1399692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2:18-21</a:t>
              </a:r>
            </a:p>
          </p:txBody>
        </p:sp>
        <p:sp>
          <p:nvSpPr>
            <p:cNvPr id="394274" name="TextBox 17"/>
            <p:cNvSpPr txBox="1">
              <a:spLocks noChangeArrowheads="1"/>
            </p:cNvSpPr>
            <p:nvPr/>
          </p:nvSpPr>
          <p:spPr bwMode="auto">
            <a:xfrm>
              <a:off x="87412" y="1828800"/>
              <a:ext cx="1981201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cs typeface="Arial" charset="0"/>
                </a:rPr>
                <a:t>但</a:t>
              </a:r>
              <a:r>
                <a:rPr lang="en-US" b="1">
                  <a:solidFill>
                    <a:srgbClr val="000000"/>
                  </a:solidFill>
                  <a:cs typeface="Arial" charset="0"/>
                </a:rPr>
                <a:t>撒母耳</a:t>
              </a:r>
            </a:p>
          </p:txBody>
        </p:sp>
      </p:grpSp>
      <p:sp>
        <p:nvSpPr>
          <p:cNvPr id="19" name="Down Arrow 18"/>
          <p:cNvSpPr>
            <a:spLocks noChangeArrowheads="1"/>
          </p:cNvSpPr>
          <p:nvPr/>
        </p:nvSpPr>
        <p:spPr bwMode="auto">
          <a:xfrm rot="-1263582">
            <a:off x="3022600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413000" y="4267200"/>
            <a:ext cx="1916113" cy="949325"/>
            <a:chOff x="117559" y="1066801"/>
            <a:chExt cx="1916212" cy="1483887"/>
          </a:xfrm>
        </p:grpSpPr>
        <p:sp>
          <p:nvSpPr>
            <p:cNvPr id="394271" name="TextBox 20"/>
            <p:cNvSpPr txBox="1">
              <a:spLocks noChangeArrowheads="1"/>
            </p:cNvSpPr>
            <p:nvPr/>
          </p:nvSpPr>
          <p:spPr bwMode="auto">
            <a:xfrm>
              <a:off x="117559" y="1066801"/>
              <a:ext cx="1916212" cy="72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cs typeface="Arial" charset="0"/>
                </a:rPr>
                <a:t>以利和儿子</a:t>
              </a: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4272" name="TextBox 21"/>
            <p:cNvSpPr txBox="1">
              <a:spLocks noChangeArrowheads="1"/>
            </p:cNvSpPr>
            <p:nvPr/>
          </p:nvSpPr>
          <p:spPr bwMode="auto">
            <a:xfrm>
              <a:off x="534296" y="1828802"/>
              <a:ext cx="1245503" cy="72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2:22-25</a:t>
              </a:r>
            </a:p>
          </p:txBody>
        </p:sp>
      </p:grpSp>
      <p:sp>
        <p:nvSpPr>
          <p:cNvPr id="23" name="Down Arrow 22"/>
          <p:cNvSpPr>
            <a:spLocks noChangeArrowheads="1"/>
          </p:cNvSpPr>
          <p:nvPr/>
        </p:nvSpPr>
        <p:spPr bwMode="auto">
          <a:xfrm rot="12063582" flipH="1">
            <a:off x="3903663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598863" y="1552575"/>
            <a:ext cx="1981200" cy="1038225"/>
            <a:chOff x="87412" y="1066800"/>
            <a:chExt cx="1981201" cy="1372424"/>
          </a:xfrm>
        </p:grpSpPr>
        <p:sp>
          <p:nvSpPr>
            <p:cNvPr id="394269" name="TextBox 24"/>
            <p:cNvSpPr txBox="1">
              <a:spLocks noChangeArrowheads="1"/>
            </p:cNvSpPr>
            <p:nvPr/>
          </p:nvSpPr>
          <p:spPr bwMode="auto">
            <a:xfrm>
              <a:off x="457200" y="1066800"/>
              <a:ext cx="1399692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2:26</a:t>
              </a:r>
            </a:p>
          </p:txBody>
        </p:sp>
        <p:sp>
          <p:nvSpPr>
            <p:cNvPr id="394270" name="TextBox 25"/>
            <p:cNvSpPr txBox="1">
              <a:spLocks noChangeArrowheads="1"/>
            </p:cNvSpPr>
            <p:nvPr/>
          </p:nvSpPr>
          <p:spPr bwMode="auto">
            <a:xfrm>
              <a:off x="87412" y="1828800"/>
              <a:ext cx="1981201" cy="6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撒母耳</a:t>
              </a:r>
            </a:p>
          </p:txBody>
        </p:sp>
      </p:grpSp>
      <p:sp>
        <p:nvSpPr>
          <p:cNvPr id="27" name="Down Arrow 26"/>
          <p:cNvSpPr>
            <a:spLocks noChangeArrowheads="1"/>
          </p:cNvSpPr>
          <p:nvPr/>
        </p:nvSpPr>
        <p:spPr bwMode="auto">
          <a:xfrm rot="-1263582">
            <a:off x="4783138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84650" y="4267200"/>
            <a:ext cx="1916113" cy="949325"/>
            <a:chOff x="117559" y="1066801"/>
            <a:chExt cx="1916212" cy="1483887"/>
          </a:xfrm>
        </p:grpSpPr>
        <p:sp>
          <p:nvSpPr>
            <p:cNvPr id="394267" name="TextBox 28"/>
            <p:cNvSpPr txBox="1">
              <a:spLocks noChangeArrowheads="1"/>
            </p:cNvSpPr>
            <p:nvPr/>
          </p:nvSpPr>
          <p:spPr bwMode="auto">
            <a:xfrm>
              <a:off x="117559" y="1066801"/>
              <a:ext cx="1916212" cy="72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cs typeface="Arial" charset="0"/>
                </a:rPr>
                <a:t>以利和儿子</a:t>
              </a: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4268" name="TextBox 29"/>
            <p:cNvSpPr txBox="1">
              <a:spLocks noChangeArrowheads="1"/>
            </p:cNvSpPr>
            <p:nvPr/>
          </p:nvSpPr>
          <p:spPr bwMode="auto">
            <a:xfrm>
              <a:off x="534296" y="1828802"/>
              <a:ext cx="1245503" cy="72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2:27-36</a:t>
              </a:r>
            </a:p>
          </p:txBody>
        </p:sp>
      </p:grpSp>
      <p:sp>
        <p:nvSpPr>
          <p:cNvPr id="31" name="Down Arrow 30"/>
          <p:cNvSpPr>
            <a:spLocks noChangeArrowheads="1"/>
          </p:cNvSpPr>
          <p:nvPr/>
        </p:nvSpPr>
        <p:spPr bwMode="auto">
          <a:xfrm rot="12063582" flipH="1">
            <a:off x="5664200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421313" y="1552575"/>
            <a:ext cx="1981200" cy="1038225"/>
            <a:chOff x="5421412" y="1553154"/>
            <a:chExt cx="1981201" cy="1037388"/>
          </a:xfrm>
        </p:grpSpPr>
        <p:sp>
          <p:nvSpPr>
            <p:cNvPr id="394265" name="TextBox 32"/>
            <p:cNvSpPr txBox="1">
              <a:spLocks noChangeArrowheads="1"/>
            </p:cNvSpPr>
            <p:nvPr/>
          </p:nvSpPr>
          <p:spPr bwMode="auto">
            <a:xfrm>
              <a:off x="5791201" y="1553154"/>
              <a:ext cx="1399692" cy="4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3:1–4:1a</a:t>
              </a:r>
            </a:p>
          </p:txBody>
        </p:sp>
        <p:sp>
          <p:nvSpPr>
            <p:cNvPr id="394266" name="TextBox 33"/>
            <p:cNvSpPr txBox="1">
              <a:spLocks noChangeArrowheads="1"/>
            </p:cNvSpPr>
            <p:nvPr/>
          </p:nvSpPr>
          <p:spPr bwMode="auto">
            <a:xfrm>
              <a:off x="5421412" y="2129135"/>
              <a:ext cx="1981201" cy="4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撒母耳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7239000" y="1552575"/>
            <a:ext cx="1981200" cy="1038225"/>
            <a:chOff x="7238999" y="1476955"/>
            <a:chExt cx="1981201" cy="1037385"/>
          </a:xfrm>
        </p:grpSpPr>
        <p:sp>
          <p:nvSpPr>
            <p:cNvPr id="394263" name="TextBox 39"/>
            <p:cNvSpPr txBox="1">
              <a:spLocks noChangeArrowheads="1"/>
            </p:cNvSpPr>
            <p:nvPr/>
          </p:nvSpPr>
          <p:spPr bwMode="auto">
            <a:xfrm>
              <a:off x="7315201" y="1476955"/>
              <a:ext cx="1693279" cy="4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7:3–12:25</a:t>
              </a:r>
            </a:p>
          </p:txBody>
        </p:sp>
        <p:sp>
          <p:nvSpPr>
            <p:cNvPr id="394264" name="TextBox 40"/>
            <p:cNvSpPr txBox="1">
              <a:spLocks noChangeArrowheads="1"/>
            </p:cNvSpPr>
            <p:nvPr/>
          </p:nvSpPr>
          <p:spPr bwMode="auto">
            <a:xfrm>
              <a:off x="7238999" y="2052934"/>
              <a:ext cx="1981201" cy="46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撒母耳</a:t>
              </a:r>
            </a:p>
          </p:txBody>
        </p:sp>
      </p:grpSp>
      <p:sp>
        <p:nvSpPr>
          <p:cNvPr id="35" name="Down Arrow 34"/>
          <p:cNvSpPr>
            <a:spLocks noChangeArrowheads="1"/>
          </p:cNvSpPr>
          <p:nvPr/>
        </p:nvSpPr>
        <p:spPr bwMode="auto">
          <a:xfrm rot="-1263582">
            <a:off x="6543675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954713" y="4267200"/>
            <a:ext cx="2351087" cy="1101725"/>
            <a:chOff x="117559" y="828326"/>
            <a:chExt cx="2350988" cy="1722435"/>
          </a:xfrm>
        </p:grpSpPr>
        <p:sp>
          <p:nvSpPr>
            <p:cNvPr id="394261" name="TextBox 36"/>
            <p:cNvSpPr txBox="1">
              <a:spLocks noChangeArrowheads="1"/>
            </p:cNvSpPr>
            <p:nvPr/>
          </p:nvSpPr>
          <p:spPr bwMode="auto">
            <a:xfrm>
              <a:off x="117559" y="828326"/>
              <a:ext cx="2350988" cy="12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2200" b="1">
                  <a:solidFill>
                    <a:srgbClr val="000000"/>
                  </a:solidFill>
                  <a:cs typeface="Arial" charset="0"/>
                </a:rPr>
                <a:t>以利和儿子</a:t>
              </a:r>
              <a:endParaRPr lang="en-US" altLang="zh-CN" sz="2200" b="1">
                <a:solidFill>
                  <a:srgbClr val="000000"/>
                </a:solidFill>
                <a:cs typeface="Arial" charset="0"/>
              </a:endParaRPr>
            </a:p>
            <a:p>
              <a:pPr algn="ctr" eaLnBrk="1" hangingPunct="1"/>
              <a:r>
                <a:rPr lang="en-US" sz="2200" b="1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zh-CN" altLang="en-US" sz="2200" b="1">
                  <a:solidFill>
                    <a:srgbClr val="000000"/>
                  </a:solidFill>
                  <a:cs typeface="Arial" charset="0"/>
                </a:rPr>
                <a:t>和结果</a:t>
              </a:r>
              <a:r>
                <a:rPr lang="en-US" altLang="ja-JP" sz="2200" b="1">
                  <a:solidFill>
                    <a:srgbClr val="000000"/>
                  </a:solidFill>
                  <a:cs typeface="Arial" charset="0"/>
                </a:rPr>
                <a:t>)</a:t>
              </a:r>
              <a:endParaRPr lang="en-US" sz="2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4262" name="TextBox 37"/>
            <p:cNvSpPr txBox="1">
              <a:spLocks noChangeArrowheads="1"/>
            </p:cNvSpPr>
            <p:nvPr/>
          </p:nvSpPr>
          <p:spPr bwMode="auto">
            <a:xfrm>
              <a:off x="381896" y="1828803"/>
              <a:ext cx="1629451" cy="72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cs typeface="Arial" charset="0"/>
                </a:rPr>
                <a:t>4:1b–7:2</a:t>
              </a:r>
            </a:p>
          </p:txBody>
        </p:sp>
      </p:grpSp>
      <p:sp>
        <p:nvSpPr>
          <p:cNvPr id="39" name="Down Arrow 38"/>
          <p:cNvSpPr>
            <a:spLocks noChangeArrowheads="1"/>
          </p:cNvSpPr>
          <p:nvPr/>
        </p:nvSpPr>
        <p:spPr bwMode="auto">
          <a:xfrm rot="12063582" flipH="1">
            <a:off x="7423150" y="2725738"/>
            <a:ext cx="381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ctr" defTabSz="912813"/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394260" name="Rectangle 5"/>
          <p:cNvSpPr>
            <a:spLocks noChangeArrowheads="1"/>
          </p:cNvSpPr>
          <p:nvPr/>
        </p:nvSpPr>
        <p:spPr bwMode="auto">
          <a:xfrm>
            <a:off x="323850" y="6400800"/>
            <a:ext cx="86756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cs typeface="Arial" charset="0"/>
              </a:rPr>
              <a:t>Donald K. Campbell, Dallas Seminary handout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3" grpId="0" animBg="1"/>
      <p:bldP spid="27" grpId="0" animBg="1"/>
      <p:bldP spid="31" grpId="0" animBg="1"/>
      <p:bldP spid="35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CDC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522" name="Group 50"/>
          <p:cNvGraphicFramePr>
            <a:graphicFrameLocks noGrp="1"/>
          </p:cNvGraphicFramePr>
          <p:nvPr/>
        </p:nvGraphicFramePr>
        <p:xfrm>
          <a:off x="304800" y="233363"/>
          <a:ext cx="8534400" cy="6540500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1836737"/>
                <a:gridCol w="2209800"/>
              </a:tblGrid>
              <a:tr h="4397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撒母耳记上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神治国</a:t>
                      </a:r>
                      <a:endParaRPr kumimoji="0" lang="en-US" altLang="zh-TW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从</a:t>
                      </a:r>
                      <a:r>
                        <a:rPr kumimoji="0" lang="zh-CN" alt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撒母耳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的时代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过渡到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的时代</a:t>
                      </a:r>
                      <a:endParaRPr kumimoji="0" lang="en-US" altLang="zh-CN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君主政体</a:t>
                      </a:r>
                      <a:endParaRPr kumimoji="0" lang="en-US" altLang="zh-TW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从</a:t>
                      </a:r>
                      <a:r>
                        <a:rPr kumimoji="0" lang="zh-CN" alt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的时代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过渡到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大卫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的时代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79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撒母耳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出生和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他的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蒙召经历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撒母耳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的事奉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和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他膏</a:t>
                      </a: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endParaRPr kumimoji="0" lang="zh-TW" altLang="en-US" sz="24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为</a:t>
                      </a: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以色列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的王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的兴起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他的衰亡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大卫的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兴起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79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人的意 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合神的心意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：追求合人的心意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大卫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：追求合神的心意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扫罗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：追求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合人的心意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大卫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：追求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合神的心意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新細明體" charset="0"/>
                        <a:cs typeface="新細明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第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 1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 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章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第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4 -7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章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8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 -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30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章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0"/>
                          <a:cs typeface="新細明體" charset="0"/>
                        </a:rPr>
                        <a:t>31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章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233503" name="Text Box 31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03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2400">
                <a:solidFill>
                  <a:schemeClr val="tx2"/>
                </a:solidFill>
                <a:ea typeface="新細明體" charset="0"/>
                <a:cs typeface="新細明體" charset="0"/>
              </a:rPr>
              <a:t>197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重复</a:t>
            </a: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意义渐进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0200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“神任凭他们。。。” </a:t>
            </a:r>
          </a:p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“神任凭他们。。。” </a:t>
            </a:r>
          </a:p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“神任凭他们。。。”</a:t>
            </a:r>
          </a:p>
          <a:p>
            <a:pPr algn="r" defTabSz="912813">
              <a:spcBef>
                <a:spcPct val="20000"/>
              </a:spcBef>
            </a:pPr>
            <a:r>
              <a:rPr lang="en-US" sz="3200" b="1">
                <a:solidFill>
                  <a:srgbClr val="FFFFFF"/>
                </a:solidFill>
                <a:cs typeface="Arial" charset="0"/>
              </a:rPr>
              <a:t>(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罗马书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ja-JP" sz="3200" b="1">
                <a:solidFill>
                  <a:srgbClr val="FFFFFF"/>
                </a:solidFill>
                <a:cs typeface="Arial" charset="0"/>
              </a:rPr>
              <a:t>)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altLang="ja-JP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  <a:p>
            <a:pPr algn="ctr" defTabSz="912813">
              <a:spcBef>
                <a:spcPct val="20000"/>
              </a:spcBef>
              <a:defRPr/>
            </a:pP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6"/>
          <p:cNvSpPr txBox="1">
            <a:spLocks noChangeArrowheads="1"/>
          </p:cNvSpPr>
          <p:nvPr/>
        </p:nvSpPr>
        <p:spPr bwMode="auto">
          <a:xfrm>
            <a:off x="136525" y="1146175"/>
            <a:ext cx="450691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亚伯拉罕的后裔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,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戴维的子孙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(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后裔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,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子孙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: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原文是儿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子；下同），耶稣基督的家谱：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1:2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亚伯拉罕生艾萨克；艾萨克生雅各布；雅各布生犹大和他的</a:t>
            </a:r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弟兄；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1:3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犹大从她玛氏生法勒斯和谢拉；法勒斯生希斯仑；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希斯仑生亚兰；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1:4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亚兰生亚米拿达；亚米拿达生拿顺；拿顺生撒门；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1:5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撒门从喇合氏生波阿斯；波阿斯从路得氏生俄备得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；俄备得生耶西；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1:6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耶西生戴维王。戴维从乌利亚的妻子生所罗门；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1:7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所罗门生罗波安；罗波安生亚比雅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亚比雅生亚撒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1:8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亚撒生约沙法；约沙法生约兰；约兰生乌西雅；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1:9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乌西雅生约坦；约坦生亚哈斯；亚哈斯生希西家；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1:10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希西家生玛拿西；玛拿西生亚们；亚们生约西亚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1:11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百姓被迁到巴比伦的时候，约西亚生耶哥尼雅和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他的弟兄。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1:12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迁到巴比伦之后，耶哥尼雅生撒拉铁；撒拉铁生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所罗巴伯；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1:13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所罗巴伯生亚比玉；亚比玉生伊莱贾敬；伊莱贾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 敬生亚所；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1:14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亚所生撒督；撒督生亚金；亚金生以律；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/>
            </a:r>
            <a:b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</a:br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1:15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以律生伊莱贾撒；伊莱贾撒生马但；马但生雅各布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;</a:t>
            </a:r>
            <a:endParaRPr 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en-US" altLang="zh-TW" sz="1400" b="1">
                <a:solidFill>
                  <a:srgbClr val="FFFFFF"/>
                </a:solidFill>
                <a:latin typeface="KaiTi" charset="0"/>
                <a:cs typeface="KaiTi" charset="0"/>
              </a:rPr>
              <a:t>1:16</a:t>
            </a:r>
            <a:r>
              <a:rPr lang="en-US" altLang="zh-TW" sz="1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雅各布生约瑟，就是马利亚的丈夫。那称为基督的</a:t>
            </a:r>
            <a:endParaRPr lang="en-US" altLang="zh-TW" sz="1400">
              <a:solidFill>
                <a:srgbClr val="FFFFFF"/>
              </a:solidFill>
              <a:latin typeface="KaiTi" charset="0"/>
              <a:cs typeface="KaiTi" charset="0"/>
            </a:endParaRPr>
          </a:p>
          <a:p>
            <a:r>
              <a:rPr lang="zh-TW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     </a:t>
            </a:r>
            <a:r>
              <a:rPr lang="zh-CN" altLang="en-US" sz="1400">
                <a:solidFill>
                  <a:srgbClr val="FFFFFF"/>
                </a:solidFill>
                <a:latin typeface="KaiTi" charset="0"/>
                <a:cs typeface="KaiTi" charset="0"/>
              </a:rPr>
              <a:t>耶稣是从马利亚生的。</a:t>
            </a:r>
            <a:endParaRPr lang="en-US" altLang="zh-CN" sz="1400" b="1">
              <a:solidFill>
                <a:srgbClr val="FFFFFF"/>
              </a:solidFill>
              <a:latin typeface="KaiTi" charset="0"/>
              <a:ea typeface="SimSun" charset="0"/>
              <a:cs typeface="SimSu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一</a:t>
            </a:r>
            <a:r>
              <a:rPr lang="zh-TW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个纳闷</a:t>
            </a:r>
            <a:r>
              <a:rPr lang="zh-CN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ＭＳ Ｐゴシック" charset="0"/>
                <a:cs typeface="楷体" charset="0"/>
              </a:rPr>
              <a:t>的前序</a:t>
            </a:r>
            <a:r>
              <a:rPr lang="en-US" altLang="zh-CN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?</a:t>
            </a:r>
          </a:p>
        </p:txBody>
      </p:sp>
      <p:pic>
        <p:nvPicPr>
          <p:cNvPr id="29700" name="Picture 4" descr="Jerry Benjam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2833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2636838"/>
            <a:ext cx="3581400" cy="20828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FFFF"/>
                </a:solidFill>
                <a:ea typeface="SimSun" charset="0"/>
                <a:cs typeface="SimSun" charset="0"/>
              </a:rPr>
              <a:t>“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第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一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节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使我受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惊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,” Jerry 回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顾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  “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他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说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耶稣和我的祖先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有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亲</a:t>
            </a:r>
            <a:r>
              <a:rPr lang="zh-CN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戚</a:t>
            </a:r>
            <a:r>
              <a:rPr lang="zh-TW" altLang="en-US" sz="3200" b="1">
                <a:solidFill>
                  <a:srgbClr val="FFFFFF"/>
                </a:solidFill>
                <a:latin typeface="楷体" charset="0"/>
                <a:cs typeface="楷体" charset="0"/>
              </a:rPr>
              <a:t>关系</a:t>
            </a:r>
            <a:r>
              <a:rPr lang="en-US" altLang="zh-CN" sz="3200" b="1">
                <a:solidFill>
                  <a:srgbClr val="FFFFFF"/>
                </a:solidFill>
                <a:latin typeface="楷体" charset="0"/>
                <a:cs typeface="楷体" charset="0"/>
              </a:rPr>
              <a:t>.”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CN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99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399363" name="Picture 1" descr="Rom 1.20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4" name="TextBox 4"/>
          <p:cNvSpPr txBox="1">
            <a:spLocks noChangeArrowheads="1"/>
          </p:cNvSpPr>
          <p:nvPr/>
        </p:nvSpPr>
        <p:spPr bwMode="auto">
          <a:xfrm>
            <a:off x="1979613" y="2349500"/>
            <a:ext cx="52562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为什么你</a:t>
            </a:r>
            <a:endParaRPr lang="en-US" altLang="zh-CN" sz="3600">
              <a:solidFill>
                <a:schemeClr val="bg1"/>
              </a:solidFill>
              <a:latin typeface="Times New Roman" charset="0"/>
              <a:ea typeface="Osaka" charset="0"/>
              <a:cs typeface="Osaka" charset="0"/>
            </a:endParaRPr>
          </a:p>
          <a:p>
            <a:pPr eaLnBrk="1" hangingPunct="1"/>
            <a:r>
              <a:rPr lang="zh-TW" altLang="en-US" sz="46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        </a:t>
            </a:r>
            <a:r>
              <a:rPr lang="zh-CN" altLang="en-US" sz="55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没有</a:t>
            </a:r>
            <a:r>
              <a:rPr lang="zh-TW" altLang="en-US" sz="55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     </a:t>
            </a:r>
            <a:r>
              <a:rPr lang="zh-CN" altLang="en-US" sz="55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借口</a:t>
            </a:r>
            <a:endParaRPr lang="en-GB" sz="5500">
              <a:solidFill>
                <a:schemeClr val="bg1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399365" name="TextBox 6"/>
          <p:cNvSpPr txBox="1">
            <a:spLocks noChangeArrowheads="1"/>
          </p:cNvSpPr>
          <p:nvPr/>
        </p:nvSpPr>
        <p:spPr bwMode="auto">
          <a:xfrm>
            <a:off x="611188" y="5805488"/>
            <a:ext cx="239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罗马书</a:t>
            </a:r>
            <a:r>
              <a:rPr lang="en-US" altLang="zh-TW" sz="36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rPr>
              <a:t>1:20</a:t>
            </a:r>
            <a:endParaRPr lang="en-GB" altLang="zh-CN" sz="3600">
              <a:solidFill>
                <a:schemeClr val="bg1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5" name="Picture 2" descr="mtn&amp;lak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4114800" cy="762000"/>
          </a:xfrm>
          <a:effectLst>
            <a:outerShdw blurRad="63500" dist="35921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l">
              <a:defRPr/>
            </a:pPr>
            <a:r>
              <a:rPr lang="zh-CN" altLang="en-US" dirty="0" smtClean="0">
                <a:solidFill>
                  <a:srgbClr val="FFFFFF"/>
                </a:solidFill>
                <a:ea typeface="华文细黑" charset="-122"/>
              </a:rPr>
              <a:t>罗</a:t>
            </a:r>
            <a:r>
              <a:rPr lang="zh-CN" altLang="en-US" dirty="0" smtClean="0">
                <a:solidFill>
                  <a:srgbClr val="FFFFFF"/>
                </a:solidFill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</a:rPr>
              <a:t>1:20</a:t>
            </a:r>
          </a:p>
        </p:txBody>
      </p:sp>
      <p:sp>
        <p:nvSpPr>
          <p:cNvPr id="959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958975"/>
            <a:ext cx="5822950" cy="4419600"/>
          </a:xfrm>
          <a:effectLst>
            <a:outerShdw blurRad="63500" dist="35921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342778" indent="-342778">
              <a:buFont typeface="Monotype Sorts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a typeface="SimSun" pitchFamily="2" charset="-122"/>
              </a:rPr>
              <a:t>	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其实</a:t>
            </a:r>
            <a:r>
              <a:rPr lang="zh-CN" altLang="en-US" sz="4000" b="1" dirty="0">
                <a:solidFill>
                  <a:srgbClr val="FFFFFF"/>
                </a:solidFill>
              </a:rPr>
              <a:t>自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从创</a:t>
            </a:r>
            <a:r>
              <a:rPr lang="zh-CN" altLang="en-US" sz="4000" b="1" dirty="0">
                <a:solidFill>
                  <a:srgbClr val="FFFFFF"/>
                </a:solidFill>
              </a:rPr>
              <a:t>世以來，神那看不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见</a:t>
            </a:r>
            <a:r>
              <a:rPr lang="zh-CN" altLang="en-US" sz="4000" b="1" dirty="0">
                <a:solidFill>
                  <a:srgbClr val="FFFFFF"/>
                </a:solidFill>
              </a:rPr>
              <a:t>的事，就如他永恆的大能和神性，都是看得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见</a:t>
            </a:r>
            <a:r>
              <a:rPr lang="zh-CN" altLang="en-US" sz="4000" b="1" dirty="0">
                <a:solidFill>
                  <a:srgbClr val="FFFFFF"/>
                </a:solidFill>
              </a:rPr>
              <a:t>的，就是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从</a:t>
            </a:r>
            <a:r>
              <a:rPr lang="zh-CN" altLang="en-US" sz="4000" b="1" dirty="0">
                <a:solidFill>
                  <a:srgbClr val="FFFFFF"/>
                </a:solidFill>
              </a:rPr>
              <a:t>他所造的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万</a:t>
            </a:r>
            <a:r>
              <a:rPr lang="zh-CN" altLang="en-US" sz="4000" b="1" dirty="0">
                <a:solidFill>
                  <a:srgbClr val="FFFFFF"/>
                </a:solidFill>
              </a:rPr>
              <a:t>物中可以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领悟</a:t>
            </a:r>
            <a:r>
              <a:rPr lang="zh-CN" altLang="en-US" sz="4000" b="1" dirty="0">
                <a:solidFill>
                  <a:srgbClr val="FFFFFF"/>
                </a:solidFill>
              </a:rPr>
              <a:t>，叫人沒有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办法</a:t>
            </a:r>
            <a:r>
              <a:rPr lang="zh-CN" altLang="en-US" sz="4000" b="1" dirty="0">
                <a:solidFill>
                  <a:srgbClr val="FFFFFF"/>
                </a:solidFill>
              </a:rPr>
              <a:t>推</a:t>
            </a:r>
            <a:r>
              <a:rPr lang="zh-CN" altLang="en-US" sz="4000" b="1" dirty="0">
                <a:solidFill>
                  <a:srgbClr val="FFFFFF"/>
                </a:solidFill>
                <a:ea typeface="SimSun" pitchFamily="2" charset="-122"/>
              </a:rPr>
              <a:t>诿。</a:t>
            </a:r>
            <a:r>
              <a:rPr lang="en-US" altLang="zh-CN" sz="4000" b="1" dirty="0">
                <a:solidFill>
                  <a:srgbClr val="FFFFFF"/>
                </a:solidFill>
              </a:rPr>
              <a:t>(</a:t>
            </a:r>
            <a:r>
              <a:rPr lang="zh-CN" altLang="en-US" sz="4000" b="1" dirty="0">
                <a:solidFill>
                  <a:srgbClr val="FFFFFF"/>
                </a:solidFill>
              </a:rPr>
              <a:t>新</a:t>
            </a:r>
            <a:r>
              <a:rPr lang="zh-CN" altLang="en-US" sz="4000" b="1" dirty="0">
                <a:solidFill>
                  <a:srgbClr val="FFFFFF"/>
                </a:solidFill>
                <a:ea typeface="华文细黑" charset="-122"/>
              </a:rPr>
              <a:t>译</a:t>
            </a:r>
            <a:r>
              <a:rPr lang="zh-CN" altLang="en-US" sz="4000" b="1" dirty="0">
                <a:solidFill>
                  <a:srgbClr val="FFFFFF"/>
                </a:solidFill>
              </a:rPr>
              <a:t>本</a:t>
            </a:r>
            <a:r>
              <a:rPr lang="en-US" altLang="zh-CN" sz="4000" b="1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1509713" y="1103313"/>
            <a:ext cx="24574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GB" sz="4400" b="1" dirty="0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ea typeface="ヒラギノ角ゴ Pro W3" charset="0"/>
                <a:cs typeface="ヒラギノ角ゴ Pro W3" charset="0"/>
              </a:rPr>
              <a:t>无限的神</a:t>
            </a:r>
            <a:endParaRPr lang="zh-CN" altLang="en-US" sz="4400" b="1" dirty="0" smtClean="0">
              <a:solidFill>
                <a:srgbClr val="08101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5041900" y="1103313"/>
            <a:ext cx="24574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400" b="1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ea typeface="ヒラギノ角ゴ Pro W3" charset="0"/>
                <a:cs typeface="ヒラギノ角ゴ Pro W3" charset="0"/>
              </a:rPr>
              <a:t>超然的神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87675" y="1989138"/>
            <a:ext cx="2808288" cy="2057400"/>
            <a:chOff x="1008" y="1104"/>
            <a:chExt cx="2208" cy="1344"/>
          </a:xfrm>
        </p:grpSpPr>
        <p:sp>
          <p:nvSpPr>
            <p:cNvPr id="400395" name="Oval 8"/>
            <p:cNvSpPr>
              <a:spLocks noChangeArrowheads="1"/>
            </p:cNvSpPr>
            <p:nvPr/>
          </p:nvSpPr>
          <p:spPr bwMode="auto">
            <a:xfrm>
              <a:off x="100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2813"/>
              <a:endParaRPr lang="en-US" sz="3600">
                <a:solidFill>
                  <a:srgbClr val="08101A"/>
                </a:solidFill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00396" name="Line 9"/>
            <p:cNvSpPr>
              <a:spLocks noChangeShapeType="1"/>
            </p:cNvSpPr>
            <p:nvPr/>
          </p:nvSpPr>
          <p:spPr bwMode="auto">
            <a:xfrm flipH="1" flipV="1">
              <a:off x="1574" y="1104"/>
              <a:ext cx="490" cy="72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3325029">
            <a:off x="3961606" y="307182"/>
            <a:ext cx="1208087" cy="5480050"/>
            <a:chOff x="4137" y="-652"/>
            <a:chExt cx="2537" cy="3100"/>
          </a:xfrm>
        </p:grpSpPr>
        <p:sp>
          <p:nvSpPr>
            <p:cNvPr id="400393" name="Oval 11"/>
            <p:cNvSpPr>
              <a:spLocks noChangeArrowheads="1"/>
            </p:cNvSpPr>
            <p:nvPr/>
          </p:nvSpPr>
          <p:spPr bwMode="auto">
            <a:xfrm>
              <a:off x="4131" y="1848"/>
              <a:ext cx="1717" cy="60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2813"/>
              <a:endParaRPr lang="en-US" sz="3600">
                <a:solidFill>
                  <a:srgbClr val="08101A"/>
                </a:solidFill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00394" name="Line 12"/>
            <p:cNvSpPr>
              <a:spLocks noChangeShapeType="1"/>
            </p:cNvSpPr>
            <p:nvPr/>
          </p:nvSpPr>
          <p:spPr bwMode="auto">
            <a:xfrm flipV="1">
              <a:off x="5376" y="-652"/>
              <a:ext cx="1298" cy="252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92" name="Text Box 13"/>
          <p:cNvSpPr txBox="1">
            <a:spLocks noChangeArrowheads="1"/>
          </p:cNvSpPr>
          <p:nvPr/>
        </p:nvSpPr>
        <p:spPr bwMode="auto">
          <a:xfrm>
            <a:off x="8458200" y="138113"/>
            <a:ext cx="646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/>
      <p:bldP spid="959492" grpId="0" build="p"/>
      <p:bldP spid="959493" grpId="0"/>
      <p:bldP spid="9594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2" descr="mtn&amp;lak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69913" y="2060575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  <a:buSzPct val="95000"/>
            </a:pPr>
            <a:endParaRPr lang="en-US" sz="4000" b="1">
              <a:solidFill>
                <a:srgbClr val="08101A"/>
              </a:solidFill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493713" y="2033588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  <a:buSzPct val="95000"/>
            </a:pPr>
            <a:endParaRPr lang="en-US" sz="4000" b="1">
              <a:solidFill>
                <a:srgbClr val="FFFFFF"/>
              </a:solidFill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685800"/>
          </a:xfrm>
        </p:spPr>
        <p:txBody>
          <a:bodyPr/>
          <a:lstStyle/>
          <a:p>
            <a:pPr algn="l" eaLnBrk="1" hangingPunct="1"/>
            <a:r>
              <a:rPr lang="zh-CN" altLang="en-US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罗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altLang="zh-CN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1:20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2665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4400" b="1" smtClean="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自从创世以來</a:t>
            </a:r>
            <a:endParaRPr lang="en-US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203575" y="620713"/>
            <a:ext cx="3181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4000" b="1" smtClean="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人已看见了神</a:t>
            </a:r>
            <a:endParaRPr lang="en-US" sz="4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1415" name="Text Box 13"/>
          <p:cNvSpPr txBox="1">
            <a:spLocks noChangeArrowheads="1"/>
          </p:cNvSpPr>
          <p:nvPr/>
        </p:nvSpPr>
        <p:spPr bwMode="auto">
          <a:xfrm>
            <a:off x="8323263" y="873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161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3663" y="620713"/>
            <a:ext cx="2665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-ExtB" charset="0"/>
                <a:cs typeface="SimSun-ExtB" charset="0"/>
              </a:rPr>
              <a:t>= </a:t>
            </a:r>
            <a:r>
              <a:rPr lang="zh-CN" altLang="en-US" sz="3600" b="1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-ExtB" charset="0"/>
                <a:ea typeface="SimSun" charset="0"/>
                <a:cs typeface="SimSun" charset="0"/>
              </a:rPr>
              <a:t>在每天的</a:t>
            </a:r>
            <a:endParaRPr lang="en-US" altLang="zh-CN" sz="3600" b="1" smtClean="0">
              <a:solidFill>
                <a:srgbClr val="08101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Sun-ExtB" charset="0"/>
              <a:cs typeface="SimSun-ExtB" charset="0"/>
            </a:endParaRPr>
          </a:p>
          <a:p>
            <a:pPr algn="ctr" eaLnBrk="1" hangingPunct="1">
              <a:defRPr/>
            </a:pPr>
            <a:r>
              <a:rPr lang="en-US" altLang="zh-CN" sz="3600" b="1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-ExtB" charset="0"/>
                <a:cs typeface="SimSun-ExtB" charset="0"/>
              </a:rPr>
              <a:t>24</a:t>
            </a:r>
            <a:r>
              <a:rPr lang="zh-CN" altLang="en-US" sz="3600" b="1" smtClean="0">
                <a:solidFill>
                  <a:srgbClr val="0810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-ExtB" charset="0"/>
                <a:ea typeface="SimSun" charset="0"/>
                <a:cs typeface="SimSun" charset="0"/>
              </a:rPr>
              <a:t>小时里</a:t>
            </a:r>
            <a:endParaRPr lang="en-US" sz="3600" b="1" smtClean="0">
              <a:solidFill>
                <a:srgbClr val="08101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Sun-ExtB" charset="0"/>
              <a:ea typeface="SimSun" charset="0"/>
              <a:cs typeface="SimSun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676400" y="1958975"/>
            <a:ext cx="5638800" cy="4419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75000"/>
              </a:srgbClr>
            </a:outerShdw>
          </a:effectLst>
          <a:extLst/>
        </p:spPr>
        <p:txBody>
          <a:bodyPr lIns="91407" tIns="45704" rIns="91407" bIns="45704"/>
          <a:lstStyle>
            <a:lvl1pPr marL="342900" indent="-3429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071">
              <a:spcBef>
                <a:spcPct val="20000"/>
              </a:spcBef>
              <a:defRPr/>
            </a:pP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	其实自从创世以來，神那看不见的事，就如他永恆的大能和神性，都是看得见的，就是从他所造的万物中可以领悟，叫人沒有办法推诿。</a:t>
            </a:r>
            <a:r>
              <a:rPr lang="en-US" altLang="zh-CN" sz="4000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(</a:t>
            </a: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新</a:t>
            </a: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译</a:t>
            </a: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本</a:t>
            </a:r>
            <a:r>
              <a:rPr lang="en-US" altLang="zh-CN" sz="4000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).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>
            <a:off x="2735263" y="1989138"/>
            <a:ext cx="4068762" cy="2628900"/>
            <a:chOff x="3479" y="664"/>
            <a:chExt cx="2377" cy="1784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364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>
                <a:defRPr/>
              </a:pPr>
              <a:endParaRPr lang="en-US" sz="3600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01423" name="Line 12"/>
            <p:cNvSpPr>
              <a:spLocks noChangeShapeType="1"/>
            </p:cNvSpPr>
            <p:nvPr/>
          </p:nvSpPr>
          <p:spPr bwMode="auto">
            <a:xfrm flipH="1" flipV="1">
              <a:off x="3479" y="664"/>
              <a:ext cx="294" cy="122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55875" y="1701800"/>
            <a:ext cx="3960813" cy="1079500"/>
            <a:chOff x="622" y="1702"/>
            <a:chExt cx="2594" cy="746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100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071">
                <a:defRPr/>
              </a:pPr>
              <a:endParaRPr lang="en-US" sz="3600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01421" name="Line 9"/>
            <p:cNvSpPr>
              <a:spLocks noChangeShapeType="1"/>
            </p:cNvSpPr>
            <p:nvPr/>
          </p:nvSpPr>
          <p:spPr bwMode="auto">
            <a:xfrm flipH="1" flipV="1">
              <a:off x="622" y="1702"/>
              <a:ext cx="607" cy="24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8078" grpId="0" build="p"/>
      <p:bldP spid="88067" grpId="0"/>
      <p:bldP spid="88069" grpId="0"/>
      <p:bldP spid="88070" grpId="0"/>
      <p:bldP spid="15" grpId="0"/>
      <p:bldP spid="1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8" descr="图片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900112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4" name="Picture 2" descr="balls_array_r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4550"/>
            <a:ext cx="5791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305800" cy="13716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 smtClean="0">
                <a:solidFill>
                  <a:schemeClr val="bg1"/>
                </a:solidFill>
                <a:ea typeface="SimSun" pitchFamily="2" charset="-122"/>
              </a:rPr>
              <a:t>为何神对外邦人生气 </a:t>
            </a:r>
            <a:r>
              <a:rPr lang="en-US" altLang="zh-CN" b="1" smtClean="0">
                <a:solidFill>
                  <a:schemeClr val="bg1"/>
                </a:solidFill>
                <a:ea typeface="SimSun" pitchFamily="2" charset="-122"/>
              </a:rPr>
              <a:t>(1:21-32)</a:t>
            </a: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685800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ea typeface="SimSun" pitchFamily="2" charset="-122"/>
              </a:rPr>
              <a:t>忽视神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ea typeface="SimSun" pitchFamily="2" charset="-122"/>
              </a:rPr>
              <a:t>(21-23)</a:t>
            </a:r>
          </a:p>
        </p:txBody>
      </p:sp>
      <p:sp>
        <p:nvSpPr>
          <p:cNvPr id="960517" name="Text Box 5"/>
          <p:cNvSpPr txBox="1">
            <a:spLocks noChangeArrowheads="1"/>
          </p:cNvSpPr>
          <p:nvPr/>
        </p:nvSpPr>
        <p:spPr bwMode="auto">
          <a:xfrm>
            <a:off x="3505200" y="2635250"/>
            <a:ext cx="4495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污秽</a:t>
            </a:r>
            <a:r>
              <a:rPr lang="en-US" altLang="zh-CN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(24)</a:t>
            </a:r>
          </a:p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拜偶像</a:t>
            </a:r>
            <a:r>
              <a:rPr lang="en-US" altLang="zh-CN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(25)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43600" y="2133600"/>
            <a:ext cx="2971800" cy="1447800"/>
            <a:chOff x="3744" y="1344"/>
            <a:chExt cx="1872" cy="912"/>
          </a:xfrm>
        </p:grpSpPr>
        <p:sp>
          <p:nvSpPr>
            <p:cNvPr id="439308" name="Text Box 8"/>
            <p:cNvSpPr txBox="1">
              <a:spLocks noChangeArrowheads="1"/>
            </p:cNvSpPr>
            <p:nvPr/>
          </p:nvSpPr>
          <p:spPr bwMode="auto">
            <a:xfrm>
              <a:off x="4176" y="1344"/>
              <a:ext cx="144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effectLst>
                    <a:glow rad="101600">
                      <a:schemeClr val="tx1"/>
                    </a:glow>
                  </a:effectLst>
                  <a:ea typeface="Osaka" charset="0"/>
                  <a:cs typeface="Osaka" charset="0"/>
                </a:rPr>
                <a:t>神任凭他们</a:t>
              </a:r>
            </a:p>
          </p:txBody>
        </p:sp>
        <p:sp>
          <p:nvSpPr>
            <p:cNvPr id="410638" name="AutoShape 9"/>
            <p:cNvSpPr>
              <a:spLocks noChangeArrowheads="1"/>
            </p:cNvSpPr>
            <p:nvPr/>
          </p:nvSpPr>
          <p:spPr bwMode="auto">
            <a:xfrm rot="2190869">
              <a:off x="3744" y="1400"/>
              <a:ext cx="499" cy="856"/>
            </a:xfrm>
            <a:prstGeom prst="curvedLeftArrow">
              <a:avLst>
                <a:gd name="adj1" fmla="val 34309"/>
                <a:gd name="adj2" fmla="val 6861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zh-CN" altLang="en-US" sz="360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Times New Roman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81700" y="3708400"/>
            <a:ext cx="2933700" cy="1397000"/>
            <a:chOff x="3768" y="2376"/>
            <a:chExt cx="1848" cy="880"/>
          </a:xfrm>
        </p:grpSpPr>
        <p:sp>
          <p:nvSpPr>
            <p:cNvPr id="439306" name="Text Box 11"/>
            <p:cNvSpPr txBox="1">
              <a:spLocks noChangeArrowheads="1"/>
            </p:cNvSpPr>
            <p:nvPr/>
          </p:nvSpPr>
          <p:spPr bwMode="auto">
            <a:xfrm>
              <a:off x="4176" y="2376"/>
              <a:ext cx="144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effectLst>
                    <a:glow rad="101600">
                      <a:schemeClr val="tx1"/>
                    </a:glow>
                  </a:effectLst>
                  <a:ea typeface="Osaka" charset="0"/>
                  <a:cs typeface="Osaka" charset="0"/>
                </a:rPr>
                <a:t>神任凭他们</a:t>
              </a:r>
            </a:p>
          </p:txBody>
        </p:sp>
        <p:sp>
          <p:nvSpPr>
            <p:cNvPr id="410636" name="AutoShape 12"/>
            <p:cNvSpPr>
              <a:spLocks noChangeArrowheads="1"/>
            </p:cNvSpPr>
            <p:nvPr/>
          </p:nvSpPr>
          <p:spPr bwMode="auto">
            <a:xfrm rot="2190869">
              <a:off x="3768" y="2400"/>
              <a:ext cx="499" cy="856"/>
            </a:xfrm>
            <a:prstGeom prst="curvedLeftArrow">
              <a:avLst>
                <a:gd name="adj1" fmla="val 34309"/>
                <a:gd name="adj2" fmla="val 6861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zh-CN" altLang="en-US" sz="360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Times New Roman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960528" name="Text Box 16"/>
          <p:cNvSpPr txBox="1">
            <a:spLocks noChangeArrowheads="1"/>
          </p:cNvSpPr>
          <p:nvPr/>
        </p:nvSpPr>
        <p:spPr bwMode="auto">
          <a:xfrm>
            <a:off x="2743200" y="4343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同性恋</a:t>
            </a:r>
            <a:r>
              <a:rPr lang="en-US" altLang="zh-CN" sz="3600" b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itchFamily="34" charset="0"/>
                <a:ea typeface="Osaka" charset="-128"/>
                <a:cs typeface="Osaka"/>
              </a:rPr>
              <a:t>(26-27)</a:t>
            </a:r>
          </a:p>
        </p:txBody>
      </p:sp>
      <p:sp>
        <p:nvSpPr>
          <p:cNvPr id="402441" name="Text Box 17"/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latin typeface="Times New Roman" charset="0"/>
                <a:ea typeface="Osaka" charset="0"/>
                <a:cs typeface="Osaka" charset="0"/>
              </a:rPr>
              <a:t>151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6" grpId="0" build="p"/>
      <p:bldP spid="960517" grpId="0"/>
      <p:bldP spid="9605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1" name="Picture 2" descr="Rom 1.27 gay_wedding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04813"/>
            <a:ext cx="92583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2" name="Title 1"/>
          <p:cNvSpPr txBox="1">
            <a:spLocks/>
          </p:cNvSpPr>
          <p:nvPr/>
        </p:nvSpPr>
        <p:spPr bwMode="auto">
          <a:xfrm>
            <a:off x="25400" y="15875"/>
            <a:ext cx="9118600" cy="820738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4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同性恋</a:t>
            </a:r>
            <a:r>
              <a:rPr lang="zh-TW" altLang="en-US" sz="44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怎么样</a:t>
            </a:r>
            <a:r>
              <a:rPr lang="en-US" altLang="zh-CN" sz="4400">
                <a:solidFill>
                  <a:srgbClr val="FFFFFF"/>
                </a:solidFill>
                <a:ea typeface="Osaka" charset="0"/>
                <a:cs typeface="Osaka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2" descr="FRC Marri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88"/>
            <a:ext cx="9144000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5875"/>
            <a:ext cx="9118600" cy="820738"/>
          </a:xfrm>
          <a:solidFill>
            <a:srgbClr val="000090"/>
          </a:solidFill>
        </p:spPr>
        <p:txBody>
          <a:bodyPr/>
          <a:lstStyle/>
          <a:p>
            <a:pPr>
              <a:defRPr/>
            </a:pPr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同性“结婚”怎么样？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400" y="765175"/>
            <a:ext cx="9118600" cy="576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在</a:t>
            </a:r>
            <a:r>
              <a:rPr lang="en-US" altLang="ja-JP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YouTube</a:t>
            </a:r>
            <a:r>
              <a:rPr lang="zh-CN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看</a:t>
            </a:r>
            <a:r>
              <a:rPr lang="en-US" altLang="ja-JP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 Family Research Council (</a:t>
            </a:r>
            <a:r>
              <a:rPr lang="en-US" altLang="ja-JP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hlinkClick r:id="rId4"/>
              </a:rPr>
              <a:t>frcblog</a:t>
            </a:r>
            <a:r>
              <a:rPr lang="en-US" altLang="ja-JP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)</a:t>
            </a:r>
            <a:endParaRPr lang="en-US" sz="2800" b="1" smtClean="0"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4425" y="2566988"/>
            <a:ext cx="7140575" cy="1412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zh-CN" altLang="en-US" sz="4400" smtClean="0">
                <a:solidFill>
                  <a:srgbClr val="16161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婚姻应该限于一男一女的事吗？</a:t>
            </a:r>
            <a:endParaRPr lang="en-US" sz="4400" smtClean="0">
              <a:solidFill>
                <a:srgbClr val="16161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 altLang="zh-CN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15747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 altLang="zh-CN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415748" name="Picture 18" descr="图片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9001125" cy="6751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9" name="Picture 2" descr="balls_array_r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4550"/>
            <a:ext cx="5791200" cy="3473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lIns="91407" tIns="45704" rIns="91407" bIns="45704" anchor="ctr"/>
          <a:lstStyle/>
          <a:p>
            <a:pPr algn="ctr" defTabSz="914071" eaLnBrk="0" hangingPunct="0">
              <a:defRPr/>
            </a:pPr>
            <a:r>
              <a:rPr lang="zh-CN" altLang="en-US" sz="44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为何神对外邦人生气 </a:t>
            </a:r>
            <a:r>
              <a:rPr lang="en-US" altLang="zh-CN" sz="44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(1:21-32)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47800" y="1905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lIns="91407" tIns="45704" rIns="91407" bIns="45704"/>
          <a:lstStyle/>
          <a:p>
            <a:pPr marL="342778" indent="-342778" defTabSz="91407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忽视神</a:t>
            </a: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(21-23)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05200" y="2635250"/>
            <a:ext cx="4495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污秽</a:t>
            </a: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(24)</a:t>
            </a:r>
          </a:p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拜偶像</a:t>
            </a: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(25)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71800" y="591185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堕落 </a:t>
            </a: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(28-32)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43600" y="2133600"/>
            <a:ext cx="2971800" cy="1447800"/>
            <a:chOff x="3744" y="1344"/>
            <a:chExt cx="1872" cy="912"/>
          </a:xfrm>
        </p:grpSpPr>
        <p:sp>
          <p:nvSpPr>
            <p:cNvPr id="407571" name="Text Box 8"/>
            <p:cNvSpPr txBox="1">
              <a:spLocks noChangeArrowheads="1"/>
            </p:cNvSpPr>
            <p:nvPr/>
          </p:nvSpPr>
          <p:spPr bwMode="auto">
            <a:xfrm>
              <a:off x="4176" y="1344"/>
              <a:ext cx="14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800" b="1">
                  <a:solidFill>
                    <a:srgbClr val="FFFFFF"/>
                  </a:solidFill>
                  <a:ea typeface="Osaka" charset="0"/>
                  <a:cs typeface="Osaka" charset="0"/>
                </a:rPr>
                <a:t>神任凭他们</a:t>
              </a:r>
            </a:p>
          </p:txBody>
        </p:sp>
        <p:sp>
          <p:nvSpPr>
            <p:cNvPr id="407572" name="AutoShape 9"/>
            <p:cNvSpPr>
              <a:spLocks noChangeArrowheads="1"/>
            </p:cNvSpPr>
            <p:nvPr/>
          </p:nvSpPr>
          <p:spPr bwMode="auto">
            <a:xfrm rot="2190869">
              <a:off x="3744" y="1400"/>
              <a:ext cx="499" cy="856"/>
            </a:xfrm>
            <a:prstGeom prst="curvedLeftArrow">
              <a:avLst>
                <a:gd name="adj1" fmla="val 34309"/>
                <a:gd name="adj2" fmla="val 6861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zh-CN" altLang="en-US" sz="36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81700" y="3708400"/>
            <a:ext cx="2933700" cy="1397000"/>
            <a:chOff x="3768" y="2376"/>
            <a:chExt cx="1848" cy="880"/>
          </a:xfrm>
        </p:grpSpPr>
        <p:sp>
          <p:nvSpPr>
            <p:cNvPr id="407569" name="Text Box 11"/>
            <p:cNvSpPr txBox="1">
              <a:spLocks noChangeArrowheads="1"/>
            </p:cNvSpPr>
            <p:nvPr/>
          </p:nvSpPr>
          <p:spPr bwMode="auto">
            <a:xfrm>
              <a:off x="4176" y="2376"/>
              <a:ext cx="14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800" b="1">
                  <a:solidFill>
                    <a:srgbClr val="FFFFFF"/>
                  </a:solidFill>
                  <a:ea typeface="Osaka" charset="0"/>
                  <a:cs typeface="Osaka" charset="0"/>
                </a:rPr>
                <a:t>神任凭他们</a:t>
              </a:r>
            </a:p>
          </p:txBody>
        </p:sp>
        <p:sp>
          <p:nvSpPr>
            <p:cNvPr id="407570" name="AutoShape 12"/>
            <p:cNvSpPr>
              <a:spLocks noChangeArrowheads="1"/>
            </p:cNvSpPr>
            <p:nvPr/>
          </p:nvSpPr>
          <p:spPr bwMode="auto">
            <a:xfrm rot="2190869">
              <a:off x="3768" y="2400"/>
              <a:ext cx="499" cy="856"/>
            </a:xfrm>
            <a:prstGeom prst="curvedLeftArrow">
              <a:avLst>
                <a:gd name="adj1" fmla="val 34309"/>
                <a:gd name="adj2" fmla="val 6861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zh-CN" altLang="en-US" sz="36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943600" y="5194300"/>
            <a:ext cx="2984500" cy="1663700"/>
            <a:chOff x="3736" y="3120"/>
            <a:chExt cx="1880" cy="1048"/>
          </a:xfrm>
        </p:grpSpPr>
        <p:sp>
          <p:nvSpPr>
            <p:cNvPr id="407567" name="Text Box 14"/>
            <p:cNvSpPr txBox="1">
              <a:spLocks noChangeArrowheads="1"/>
            </p:cNvSpPr>
            <p:nvPr/>
          </p:nvSpPr>
          <p:spPr bwMode="auto">
            <a:xfrm>
              <a:off x="4176" y="3120"/>
              <a:ext cx="14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800" b="1">
                  <a:solidFill>
                    <a:srgbClr val="FFFFFF"/>
                  </a:solidFill>
                  <a:ea typeface="Osaka" charset="0"/>
                  <a:cs typeface="Osaka" charset="0"/>
                </a:rPr>
                <a:t>神任凭他们</a:t>
              </a:r>
            </a:p>
          </p:txBody>
        </p:sp>
        <p:sp>
          <p:nvSpPr>
            <p:cNvPr id="407568" name="AutoShape 15"/>
            <p:cNvSpPr>
              <a:spLocks noChangeArrowheads="1"/>
            </p:cNvSpPr>
            <p:nvPr/>
          </p:nvSpPr>
          <p:spPr bwMode="auto">
            <a:xfrm rot="2190869">
              <a:off x="3736" y="3312"/>
              <a:ext cx="499" cy="856"/>
            </a:xfrm>
            <a:prstGeom prst="curvedLeftArrow">
              <a:avLst>
                <a:gd name="adj1" fmla="val 34309"/>
                <a:gd name="adj2" fmla="val 6861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zh-CN" altLang="en-US" sz="36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3200" y="4343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lIns="91407" tIns="45704" rIns="91407" bIns="45704">
            <a:spAutoFit/>
          </a:bodyPr>
          <a:lstStyle/>
          <a:p>
            <a:pPr defTabSz="914071">
              <a:spcBef>
                <a:spcPct val="2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同性恋</a:t>
            </a: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Osaka" charset="-128"/>
                <a:cs typeface="Osaka"/>
              </a:rPr>
              <a:t>(26-27)</a:t>
            </a:r>
          </a:p>
        </p:txBody>
      </p:sp>
      <p:sp>
        <p:nvSpPr>
          <p:cNvPr id="415758" name="Text Box 17"/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b="1" smtClean="0">
                <a:solidFill>
                  <a:srgbClr val="000000"/>
                </a:solidFill>
                <a:latin typeface="Times New Roman" charset="0"/>
                <a:ea typeface="Osaka" charset="0"/>
                <a:cs typeface="Osaka" charset="0"/>
              </a:rPr>
              <a:t>151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3" descr="Peace F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7"/>
          <a:stretch>
            <a:fillRect/>
          </a:stretch>
        </p:blipFill>
        <p:spPr bwMode="auto">
          <a:xfrm>
            <a:off x="2895600" y="0"/>
            <a:ext cx="6248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7315200" cy="1022350"/>
          </a:xfrm>
        </p:spPr>
        <p:txBody>
          <a:bodyPr/>
          <a:lstStyle/>
          <a:p>
            <a:pPr algn="l"/>
            <a:r>
              <a:rPr lang="zh-CN" altLang="en-US" sz="4800" u="sng">
                <a:solidFill>
                  <a:srgbClr val="000090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  <a:t>非利比书</a:t>
            </a:r>
            <a:r>
              <a:rPr lang="en-US" altLang="ja-JP" sz="4800" u="sng">
                <a:solidFill>
                  <a:srgbClr val="000090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  <a:t> 4 </a:t>
            </a:r>
            <a:r>
              <a:rPr lang="zh-CN" altLang="en-US" sz="4800" u="sng">
                <a:solidFill>
                  <a:srgbClr val="000090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  <a:t>平安</a:t>
            </a:r>
            <a:endParaRPr lang="en-US" sz="4800" u="sng">
              <a:solidFill>
                <a:srgbClr val="000090"/>
              </a:solidFill>
              <a:effectLst/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8580" name="Title 1"/>
          <p:cNvSpPr txBox="1">
            <a:spLocks/>
          </p:cNvSpPr>
          <p:nvPr/>
        </p:nvSpPr>
        <p:spPr bwMode="auto">
          <a:xfrm>
            <a:off x="76200" y="990600"/>
            <a:ext cx="1059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 anchor="ctr"/>
          <a:lstStyle>
            <a:lvl1pPr marL="627063" indent="-627063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zh-CN" altLang="en-US" sz="4400">
                <a:solidFill>
                  <a:srgbClr val="000090"/>
                </a:solidFill>
                <a:latin typeface="Arial Black" charset="0"/>
              </a:rPr>
              <a:t>与人</a:t>
            </a:r>
            <a:r>
              <a:rPr lang="en-US" altLang="ja-JP" sz="4400">
                <a:solidFill>
                  <a:srgbClr val="000090"/>
                </a:solidFill>
                <a:latin typeface="Arial Black" charset="0"/>
              </a:rPr>
              <a:t> (1-3)</a:t>
            </a:r>
          </a:p>
          <a:p>
            <a:pPr>
              <a:buFont typeface="Arial" charset="0"/>
              <a:buChar char="•"/>
            </a:pPr>
            <a:r>
              <a:rPr lang="zh-CN" altLang="en-US" sz="4400">
                <a:solidFill>
                  <a:srgbClr val="000090"/>
                </a:solidFill>
                <a:latin typeface="Arial Black" charset="0"/>
              </a:rPr>
              <a:t>与神</a:t>
            </a:r>
            <a:r>
              <a:rPr lang="en-US" altLang="ja-JP" sz="4400">
                <a:solidFill>
                  <a:srgbClr val="000090"/>
                </a:solidFill>
                <a:latin typeface="Arial Black" charset="0"/>
              </a:rPr>
              <a:t> (4-9)</a:t>
            </a:r>
          </a:p>
          <a:p>
            <a:pPr>
              <a:buFont typeface="Arial" charset="0"/>
              <a:buChar char="•"/>
            </a:pPr>
            <a:r>
              <a:rPr lang="zh-CN" altLang="en-US" sz="4400">
                <a:solidFill>
                  <a:srgbClr val="000090"/>
                </a:solidFill>
                <a:latin typeface="Arial Black" charset="0"/>
              </a:rPr>
              <a:t>在各种情况</a:t>
            </a:r>
            <a:r>
              <a:rPr lang="en-US" altLang="ja-JP" sz="4400">
                <a:solidFill>
                  <a:srgbClr val="000090"/>
                </a:solidFill>
                <a:latin typeface="Arial Black" charset="0"/>
              </a:rPr>
              <a:t> (10-23)</a:t>
            </a:r>
            <a:endParaRPr lang="en-US" sz="4400">
              <a:solidFill>
                <a:srgbClr val="000090"/>
              </a:solidFill>
              <a:latin typeface="Arial Black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338" y="3235325"/>
            <a:ext cx="4495800" cy="3371850"/>
            <a:chOff x="533401" y="3258742"/>
            <a:chExt cx="4495799" cy="3371848"/>
          </a:xfrm>
        </p:grpSpPr>
        <p:pic>
          <p:nvPicPr>
            <p:cNvPr id="408586" name="Picture 6" descr="Paul auth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3258742"/>
              <a:ext cx="4495799" cy="337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85801" y="3628490"/>
              <a:ext cx="3886199" cy="259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zh-CN" altLang="en-US" sz="4400" dirty="0" smtClean="0">
                  <a:solidFill>
                    <a:srgbClr val="FFFFFF"/>
                  </a:solidFill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Arial Black" charset="0"/>
                </a:rPr>
                <a:t>保罗的平安</a:t>
              </a:r>
              <a:endParaRPr lang="en-US" sz="44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05338" y="3252788"/>
            <a:ext cx="4462462" cy="3346450"/>
            <a:chOff x="5105400" y="3252391"/>
            <a:chExt cx="4462463" cy="3346847"/>
          </a:xfrm>
        </p:grpSpPr>
        <p:pic>
          <p:nvPicPr>
            <p:cNvPr id="408584" name="Picture 7" descr="DSC00863.jpg"/>
            <p:cNvPicPr>
              <a:picLocks noChangeAspect="1"/>
            </p:cNvPicPr>
            <p:nvPr/>
          </p:nvPicPr>
          <p:blipFill>
            <a:blip r:embed="rId4">
              <a:lum bright="2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252391"/>
              <a:ext cx="4462463" cy="334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5486400" y="3733460"/>
              <a:ext cx="3200401" cy="259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zh-CN" altLang="en-US" sz="4400" dirty="0" smtClean="0">
                  <a:solidFill>
                    <a:srgbClr val="FFFFFF"/>
                  </a:solidFill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Arial Black" charset="0"/>
                </a:rPr>
                <a:t>我们的平安</a:t>
              </a:r>
              <a:endParaRPr lang="en-US" sz="44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 charset="0"/>
              </a:endParaRPr>
            </a:p>
          </p:txBody>
        </p:sp>
      </p:grpSp>
      <p:sp>
        <p:nvSpPr>
          <p:cNvPr id="12" name="Striped Right Arrow 11"/>
          <p:cNvSpPr/>
          <p:nvPr/>
        </p:nvSpPr>
        <p:spPr bwMode="auto">
          <a:xfrm>
            <a:off x="3657600" y="4262438"/>
            <a:ext cx="1143000" cy="1524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latin typeface="BONES" pitchFamily="-105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8077200" y="152400"/>
            <a:ext cx="914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Times New Roman" charset="0"/>
                <a:cs typeface="Arial" charset="0"/>
              </a:rPr>
              <a:t>193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781800" cy="9144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rPr>
              <a:t>路得记的神学</a:t>
            </a:r>
            <a:endParaRPr lang="en-US" b="1">
              <a:solidFill>
                <a:schemeClr val="bg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09604" name="Rectangle 7"/>
          <p:cNvSpPr>
            <a:spLocks noChangeArrowheads="1"/>
          </p:cNvSpPr>
          <p:nvPr/>
        </p:nvSpPr>
        <p:spPr bwMode="auto">
          <a:xfrm>
            <a:off x="20732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defTabSz="914400" eaLnBrk="0" hangingPunct="0"/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algn="ctr" defTabSz="914400" eaLnBrk="0" hangingPunct="0"/>
            <a:r>
              <a:rPr lang="zh-CN" altLang="en-US" b="1">
                <a:solidFill>
                  <a:srgbClr val="000000"/>
                </a:solidFill>
                <a:latin typeface="Curlz MT" charset="0"/>
                <a:ea typeface="MS PGothic" charset="0"/>
                <a:cs typeface="MS PGothic" charset="0"/>
              </a:rPr>
              <a:t>士师</a:t>
            </a:r>
            <a:endParaRPr lang="en-US" b="1">
              <a:solidFill>
                <a:srgbClr val="000000"/>
              </a:solidFill>
              <a:latin typeface="Curlz MT" charset="0"/>
              <a:ea typeface="MS PGothic" charset="0"/>
              <a:cs typeface="MS PGothic" charset="0"/>
            </a:endParaRPr>
          </a:p>
        </p:txBody>
      </p:sp>
      <p:sp>
        <p:nvSpPr>
          <p:cNvPr id="409605" name="Rectangle 8"/>
          <p:cNvSpPr>
            <a:spLocks noChangeArrowheads="1"/>
          </p:cNvSpPr>
          <p:nvPr/>
        </p:nvSpPr>
        <p:spPr bwMode="auto">
          <a:xfrm>
            <a:off x="39020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defTabSz="914400" eaLnBrk="0" hangingPunct="0"/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algn="ctr" defTabSz="914400" eaLnBrk="0" hangingPunct="0"/>
            <a:r>
              <a:rPr lang="zh-CN" altLang="en-US" b="1">
                <a:solidFill>
                  <a:srgbClr val="000000"/>
                </a:solidFill>
                <a:latin typeface="Brush Script MT" charset="0"/>
                <a:ea typeface="MS PGothic" charset="0"/>
                <a:cs typeface="MS PGothic" charset="0"/>
              </a:rPr>
              <a:t>路得</a:t>
            </a:r>
            <a:endParaRPr lang="en-US" b="1">
              <a:solidFill>
                <a:srgbClr val="000000"/>
              </a:solidFill>
              <a:latin typeface="Brush Script MT" charset="0"/>
              <a:ea typeface="MS PGothic" charset="0"/>
              <a:cs typeface="MS PGothic" charset="0"/>
            </a:endParaRPr>
          </a:p>
        </p:txBody>
      </p:sp>
      <p:sp>
        <p:nvSpPr>
          <p:cNvPr id="409606" name="Rectangle 9"/>
          <p:cNvSpPr>
            <a:spLocks noChangeArrowheads="1"/>
          </p:cNvSpPr>
          <p:nvPr/>
        </p:nvSpPr>
        <p:spPr bwMode="auto">
          <a:xfrm>
            <a:off x="57308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defTabSz="914400" eaLnBrk="0" hangingPunct="0"/>
            <a:endParaRPr lang="en-US" b="1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algn="ctr" defTabSz="914400" eaLnBrk="0" hangingPunct="0"/>
            <a:r>
              <a:rPr lang="zh-CN" altLang="en-US" b="1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撒母耳</a:t>
            </a:r>
            <a:endParaRPr lang="en-US" b="1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74813" y="5145088"/>
            <a:ext cx="1373187" cy="1096962"/>
            <a:chOff x="0" y="0"/>
            <a:chExt cx="20000" cy="20000"/>
          </a:xfrm>
        </p:grpSpPr>
        <p:sp>
          <p:nvSpPr>
            <p:cNvPr id="409629" name="Freeform 12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14660 w 20000"/>
                <a:gd name="T1" fmla="*/ 1666 h 20000"/>
                <a:gd name="T2" fmla="*/ 15104 w 20000"/>
                <a:gd name="T3" fmla="*/ 1110 h 20000"/>
                <a:gd name="T4" fmla="*/ 14734 w 20000"/>
                <a:gd name="T5" fmla="*/ 879 h 20000"/>
                <a:gd name="T6" fmla="*/ 13623 w 20000"/>
                <a:gd name="T7" fmla="*/ 879 h 20000"/>
                <a:gd name="T8" fmla="*/ 13327 w 20000"/>
                <a:gd name="T9" fmla="*/ 0 h 20000"/>
                <a:gd name="T10" fmla="*/ 5331 w 20000"/>
                <a:gd name="T11" fmla="*/ 0 h 20000"/>
                <a:gd name="T12" fmla="*/ 5331 w 20000"/>
                <a:gd name="T13" fmla="*/ 1666 h 20000"/>
                <a:gd name="T14" fmla="*/ 0 w 20000"/>
                <a:gd name="T15" fmla="*/ 1666 h 20000"/>
                <a:gd name="T16" fmla="*/ 1333 w 20000"/>
                <a:gd name="T17" fmla="*/ 3331 h 20000"/>
                <a:gd name="T18" fmla="*/ 0 w 20000"/>
                <a:gd name="T19" fmla="*/ 8329 h 20000"/>
                <a:gd name="T20" fmla="*/ 2665 w 20000"/>
                <a:gd name="T21" fmla="*/ 9994 h 20000"/>
                <a:gd name="T22" fmla="*/ 1333 w 20000"/>
                <a:gd name="T23" fmla="*/ 9994 h 20000"/>
                <a:gd name="T24" fmla="*/ 1333 w 20000"/>
                <a:gd name="T25" fmla="*/ 16657 h 20000"/>
                <a:gd name="T26" fmla="*/ 6664 w 20000"/>
                <a:gd name="T27" fmla="*/ 16657 h 20000"/>
                <a:gd name="T28" fmla="*/ 7996 w 20000"/>
                <a:gd name="T29" fmla="*/ 13326 h 20000"/>
                <a:gd name="T30" fmla="*/ 9329 w 20000"/>
                <a:gd name="T31" fmla="*/ 14991 h 20000"/>
                <a:gd name="T32" fmla="*/ 14660 w 20000"/>
                <a:gd name="T33" fmla="*/ 19988 h 20000"/>
                <a:gd name="T34" fmla="*/ 14660 w 20000"/>
                <a:gd name="T35" fmla="*/ 13326 h 20000"/>
                <a:gd name="T36" fmla="*/ 17325 w 20000"/>
                <a:gd name="T37" fmla="*/ 11660 h 20000"/>
                <a:gd name="T38" fmla="*/ 19991 w 20000"/>
                <a:gd name="T39" fmla="*/ 11660 h 20000"/>
                <a:gd name="T40" fmla="*/ 18658 w 20000"/>
                <a:gd name="T41" fmla="*/ 8329 h 20000"/>
                <a:gd name="T42" fmla="*/ 19991 w 20000"/>
                <a:gd name="T43" fmla="*/ 3331 h 20000"/>
                <a:gd name="T44" fmla="*/ 15993 w 20000"/>
                <a:gd name="T45" fmla="*/ 1666 h 20000"/>
                <a:gd name="T46" fmla="*/ 14660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14660" y="1666"/>
                  </a:moveTo>
                  <a:lnTo>
                    <a:pt x="15104" y="1110"/>
                  </a:lnTo>
                  <a:lnTo>
                    <a:pt x="14734" y="879"/>
                  </a:lnTo>
                  <a:lnTo>
                    <a:pt x="13623" y="879"/>
                  </a:lnTo>
                  <a:lnTo>
                    <a:pt x="13327" y="0"/>
                  </a:lnTo>
                  <a:lnTo>
                    <a:pt x="5331" y="0"/>
                  </a:lnTo>
                  <a:lnTo>
                    <a:pt x="5331" y="1666"/>
                  </a:lnTo>
                  <a:lnTo>
                    <a:pt x="0" y="1666"/>
                  </a:lnTo>
                  <a:lnTo>
                    <a:pt x="1333" y="3331"/>
                  </a:lnTo>
                  <a:lnTo>
                    <a:pt x="0" y="8329"/>
                  </a:lnTo>
                  <a:lnTo>
                    <a:pt x="2665" y="9994"/>
                  </a:lnTo>
                  <a:lnTo>
                    <a:pt x="1333" y="9994"/>
                  </a:lnTo>
                  <a:lnTo>
                    <a:pt x="1333" y="16657"/>
                  </a:lnTo>
                  <a:lnTo>
                    <a:pt x="6664" y="16657"/>
                  </a:lnTo>
                  <a:lnTo>
                    <a:pt x="7996" y="13326"/>
                  </a:lnTo>
                  <a:lnTo>
                    <a:pt x="9329" y="14991"/>
                  </a:lnTo>
                  <a:lnTo>
                    <a:pt x="14660" y="19988"/>
                  </a:lnTo>
                  <a:lnTo>
                    <a:pt x="14660" y="13326"/>
                  </a:lnTo>
                  <a:lnTo>
                    <a:pt x="17325" y="11660"/>
                  </a:lnTo>
                  <a:lnTo>
                    <a:pt x="19991" y="11660"/>
                  </a:lnTo>
                  <a:lnTo>
                    <a:pt x="18658" y="8329"/>
                  </a:lnTo>
                  <a:lnTo>
                    <a:pt x="19991" y="3331"/>
                  </a:lnTo>
                  <a:lnTo>
                    <a:pt x="15993" y="1666"/>
                  </a:lnTo>
                  <a:lnTo>
                    <a:pt x="14660" y="0"/>
                  </a:lnTo>
                </a:path>
              </a:pathLst>
            </a:custGeom>
            <a:solidFill>
              <a:srgbClr val="FFFFFF"/>
            </a:solidFill>
            <a:ln w="50800">
              <a:solidFill>
                <a:srgbClr val="000088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Rectangle 13"/>
            <p:cNvSpPr>
              <a:spLocks noChangeArrowheads="1"/>
            </p:cNvSpPr>
            <p:nvPr/>
          </p:nvSpPr>
          <p:spPr bwMode="auto">
            <a:xfrm>
              <a:off x="3999" y="3331"/>
              <a:ext cx="13336" cy="83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defTabSz="914400" eaLnBrk="0" hangingPunct="0"/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君主国</a:t>
              </a:r>
              <a:r>
                <a:rPr lang="en-US" altLang="ja-JP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 </a:t>
              </a:r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的需要</a:t>
              </a:r>
              <a:endParaRPr lang="en-US" sz="2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87763" y="5145088"/>
            <a:ext cx="1279525" cy="822325"/>
            <a:chOff x="4" y="0"/>
            <a:chExt cx="19996" cy="20000"/>
          </a:xfrm>
        </p:grpSpPr>
        <p:sp>
          <p:nvSpPr>
            <p:cNvPr id="409627" name="Oval 15"/>
            <p:cNvSpPr>
              <a:spLocks noChangeArrowheads="1"/>
            </p:cNvSpPr>
            <p:nvPr/>
          </p:nvSpPr>
          <p:spPr bwMode="auto">
            <a:xfrm>
              <a:off x="4" y="0"/>
              <a:ext cx="19996" cy="20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spcBef>
                  <a:spcPct val="20000"/>
                </a:spcBef>
              </a:pPr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409628" name="Rectangle 16"/>
            <p:cNvSpPr>
              <a:spLocks noChangeArrowheads="1"/>
            </p:cNvSpPr>
            <p:nvPr/>
          </p:nvSpPr>
          <p:spPr bwMode="auto">
            <a:xfrm>
              <a:off x="2859" y="4441"/>
              <a:ext cx="14286" cy="11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defTabSz="914400" eaLnBrk="0" hangingPunct="0"/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君主国</a:t>
              </a:r>
              <a:r>
                <a:rPr lang="en-US" altLang="ja-JP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 </a:t>
              </a:r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的筹备</a:t>
              </a:r>
              <a:endParaRPr lang="en-US"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3536950" y="3455988"/>
            <a:ext cx="361950" cy="1825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V="1">
            <a:off x="5273675" y="2800350"/>
            <a:ext cx="363538" cy="1825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3773488" y="4503738"/>
            <a:ext cx="1866900" cy="3460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196975" y="2609850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伯利恒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1674813" y="3105150"/>
            <a:ext cx="2049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敬拜偶像</a:t>
            </a:r>
            <a:r>
              <a:rPr lang="en-US" altLang="ja-JP" sz="2000" b="1">
                <a:solidFill>
                  <a:srgbClr val="000000"/>
                </a:solidFill>
                <a:latin typeface="Times New Roman" charset="0"/>
                <a:cs typeface="Arial" charset="0"/>
              </a:rPr>
              <a:t> (17-18)</a:t>
            </a:r>
          </a:p>
          <a:p>
            <a:pPr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妾</a:t>
            </a:r>
            <a:r>
              <a:rPr lang="en-US" altLang="ja-JP" sz="2000" b="1">
                <a:solidFill>
                  <a:srgbClr val="000000"/>
                </a:solidFill>
                <a:latin typeface="Times New Roman" charset="0"/>
                <a:cs typeface="Arial" charset="0"/>
              </a:rPr>
              <a:t> (19)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196975" y="401955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基比亚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647825" y="4400550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谋杀</a:t>
            </a:r>
            <a:r>
              <a:rPr lang="en-US" altLang="ja-JP" sz="2000" b="1">
                <a:solidFill>
                  <a:srgbClr val="000000"/>
                </a:solidFill>
                <a:latin typeface="Times New Roman" charset="0"/>
                <a:cs typeface="Arial" charset="0"/>
              </a:rPr>
              <a:t> (19-20)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978275" y="2724150"/>
            <a:ext cx="1289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波阿斯</a:t>
            </a:r>
            <a:endParaRPr lang="en-US" altLang="ja-JP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伯利恒人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937250" y="4705350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扫罗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5915025" y="2571750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大卫</a:t>
            </a:r>
            <a:endParaRPr lang="en-US" sz="20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610225" y="5105400"/>
            <a:ext cx="1295400" cy="823913"/>
            <a:chOff x="3456" y="3456"/>
            <a:chExt cx="816" cy="519"/>
          </a:xfrm>
        </p:grpSpPr>
        <p:sp>
          <p:nvSpPr>
            <p:cNvPr id="409621" name="Rectangle 27"/>
            <p:cNvSpPr>
              <a:spLocks noChangeArrowheads="1"/>
            </p:cNvSpPr>
            <p:nvPr/>
          </p:nvSpPr>
          <p:spPr bwMode="auto">
            <a:xfrm>
              <a:off x="3456" y="3504"/>
              <a:ext cx="816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</a:pPr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409622" name="Line 20"/>
            <p:cNvSpPr>
              <a:spLocks noChangeShapeType="1"/>
            </p:cNvSpPr>
            <p:nvPr/>
          </p:nvSpPr>
          <p:spPr bwMode="auto">
            <a:xfrm>
              <a:off x="3456" y="3456"/>
              <a:ext cx="0" cy="461"/>
            </a:xfrm>
            <a:prstGeom prst="line">
              <a:avLst/>
            </a:prstGeom>
            <a:noFill/>
            <a:ln w="25400">
              <a:solidFill>
                <a:srgbClr val="000088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3" name="Line 21"/>
            <p:cNvSpPr>
              <a:spLocks noChangeShapeType="1"/>
            </p:cNvSpPr>
            <p:nvPr/>
          </p:nvSpPr>
          <p:spPr bwMode="auto">
            <a:xfrm>
              <a:off x="4263" y="3456"/>
              <a:ext cx="0" cy="461"/>
            </a:xfrm>
            <a:prstGeom prst="line">
              <a:avLst/>
            </a:prstGeom>
            <a:noFill/>
            <a:ln w="25400">
              <a:solidFill>
                <a:srgbClr val="000088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4" name="Oval 19"/>
            <p:cNvSpPr>
              <a:spLocks noChangeArrowheads="1"/>
            </p:cNvSpPr>
            <p:nvPr/>
          </p:nvSpPr>
          <p:spPr bwMode="auto">
            <a:xfrm>
              <a:off x="3456" y="3859"/>
              <a:ext cx="807" cy="11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spcBef>
                  <a:spcPct val="20000"/>
                </a:spcBef>
              </a:pPr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409625" name="Rectangle 23"/>
            <p:cNvSpPr>
              <a:spLocks noChangeArrowheads="1"/>
            </p:cNvSpPr>
            <p:nvPr/>
          </p:nvSpPr>
          <p:spPr bwMode="auto">
            <a:xfrm>
              <a:off x="3552" y="3552"/>
              <a:ext cx="634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defTabSz="914400" eaLnBrk="0" hangingPunct="0"/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君主国</a:t>
              </a:r>
              <a:r>
                <a:rPr lang="en-US" altLang="ja-JP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 </a:t>
              </a:r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的</a:t>
              </a:r>
              <a:endParaRPr lang="en-US" altLang="zh-CN" sz="1400" b="1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  <a:p>
              <a:pPr defTabSz="914400" eaLnBrk="0" hangingPunct="0"/>
              <a:r>
                <a:rPr lang="zh-CN" altLang="en-US" sz="1400" b="1">
                  <a:solidFill>
                    <a:srgbClr val="000000"/>
                  </a:solidFill>
                  <a:latin typeface="Times New Roman" charset="0"/>
                  <a:ea typeface="MS PGothic" charset="0"/>
                  <a:cs typeface="MS PGothic" charset="0"/>
                </a:rPr>
                <a:t>设立</a:t>
              </a:r>
              <a:endParaRPr lang="en-US"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09626" name="Freeform 22"/>
            <p:cNvSpPr>
              <a:spLocks/>
            </p:cNvSpPr>
            <p:nvPr/>
          </p:nvSpPr>
          <p:spPr bwMode="auto">
            <a:xfrm>
              <a:off x="3456" y="3456"/>
              <a:ext cx="807" cy="5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0" y="0"/>
                  </a:moveTo>
                  <a:lnTo>
                    <a:pt x="1428" y="19862"/>
                  </a:lnTo>
                  <a:lnTo>
                    <a:pt x="2856" y="0"/>
                  </a:lnTo>
                  <a:lnTo>
                    <a:pt x="4284" y="19862"/>
                  </a:lnTo>
                  <a:lnTo>
                    <a:pt x="5711" y="0"/>
                  </a:lnTo>
                  <a:lnTo>
                    <a:pt x="7139" y="19862"/>
                  </a:lnTo>
                  <a:lnTo>
                    <a:pt x="8567" y="0"/>
                  </a:lnTo>
                  <a:lnTo>
                    <a:pt x="9995" y="19862"/>
                  </a:lnTo>
                  <a:lnTo>
                    <a:pt x="11423" y="0"/>
                  </a:lnTo>
                  <a:lnTo>
                    <a:pt x="12851" y="19862"/>
                  </a:lnTo>
                  <a:lnTo>
                    <a:pt x="14279" y="0"/>
                  </a:lnTo>
                  <a:lnTo>
                    <a:pt x="15706" y="19862"/>
                  </a:lnTo>
                  <a:lnTo>
                    <a:pt x="17134" y="0"/>
                  </a:lnTo>
                  <a:lnTo>
                    <a:pt x="18562" y="19862"/>
                  </a:lnTo>
                  <a:lnTo>
                    <a:pt x="19990" y="0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000088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20" name="Text Box 37"/>
          <p:cNvSpPr txBox="1">
            <a:spLocks noChangeArrowheads="1"/>
          </p:cNvSpPr>
          <p:nvPr/>
        </p:nvSpPr>
        <p:spPr bwMode="auto">
          <a:xfrm>
            <a:off x="146050" y="6583363"/>
            <a:ext cx="8769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Adapted from Thomas L. Constable, “A Theology of Joshua, Ruth, and Judges,” in </a:t>
            </a:r>
            <a:r>
              <a:rPr lang="en-US" altLang="zh-CN" sz="1200" i="1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A Biblical Theology of the OT</a:t>
            </a:r>
            <a:r>
              <a:rPr lang="en-US" altLang="zh-CN" sz="12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, ed. Roy B. Zuck, 95-96, 117</a:t>
            </a:r>
            <a:endParaRPr lang="en-US" sz="1200">
              <a:solidFill>
                <a:srgbClr val="000000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" grpId="0" animBg="1"/>
      <p:bldP spid="39961" grpId="0" animBg="1"/>
      <p:bldP spid="39962" grpId="0" animBg="1"/>
      <p:bldP spid="39965" grpId="0"/>
      <p:bldP spid="39966" grpId="0"/>
      <p:bldP spid="39967" grpId="0"/>
      <p:bldP spid="39968" grpId="0"/>
      <p:bldP spid="39969" grpId="0"/>
      <p:bldP spid="39970" grpId="0"/>
      <p:bldP spid="399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疑问句</a:t>
            </a:r>
            <a:endParaRPr lang="en-US" altLang="zh-TW" sz="4000" b="1">
              <a:solidFill>
                <a:srgbClr val="FFFFFF"/>
              </a:solidFill>
              <a:cs typeface="Arial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65563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r" defTabSz="912813"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"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这样， 我们可以说甚么呢？ 我们可以常在罪中， 叫恩典增多吗？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" </a:t>
            </a:r>
            <a:br>
              <a:rPr lang="en-US" altLang="ja-JP" sz="3600" b="1">
                <a:solidFill>
                  <a:srgbClr val="FFFFFF"/>
                </a:solidFill>
                <a:cs typeface="Arial" charset="0"/>
              </a:rPr>
            </a:b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罗马书</a:t>
            </a:r>
            <a:r>
              <a:rPr lang="en-US" altLang="zh-TW" sz="3600" b="1">
                <a:solidFill>
                  <a:srgbClr val="FFFFFF"/>
                </a:solidFill>
                <a:cs typeface="Arial" charset="0"/>
              </a:rPr>
              <a:t>6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600" b="1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)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74" r="6592" b="2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14600" y="685800"/>
            <a:ext cx="3890963" cy="99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80000"/>
              </a:lnSpc>
              <a:defRPr/>
            </a:pPr>
            <a:r>
              <a:rPr lang="zh-TW" altLang="en-US" sz="3600" b="1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sz="3600" b="1">
                <a:solidFill>
                  <a:srgbClr val="FFFF00"/>
                </a:solidFill>
                <a:latin typeface="KaiTi" charset="0"/>
                <a:cs typeface="KaiTi" charset="0"/>
              </a:rPr>
              <a:t>伯拉罕</a:t>
            </a:r>
          </a:p>
          <a:p>
            <a:pPr algn="ctr" defTabSz="912813" eaLnBrk="0" hangingPunct="0">
              <a:lnSpc>
                <a:spcPct val="80000"/>
              </a:lnSpc>
              <a:defRPr/>
            </a:pPr>
            <a:r>
              <a:rPr lang="zh-CN" altLang="en-US" sz="3600" b="1">
                <a:solidFill>
                  <a:srgbClr val="FFFF00"/>
                </a:solidFill>
                <a:latin typeface="KaiTi" charset="0"/>
                <a:cs typeface="KaiTi" charset="0"/>
              </a:rPr>
              <a:t>立约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50875" y="681038"/>
            <a:ext cx="2265363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r" defTabSz="912813" eaLnBrk="0" hangingPunct="0">
              <a:defRPr/>
            </a:pPr>
            <a:r>
              <a:rPr lang="zh-CN" altLang="en-US" sz="2400" b="1">
                <a:solidFill>
                  <a:srgbClr val="FFFF00"/>
                </a:solidFill>
                <a:latin typeface="KaiTi" charset="0"/>
                <a:cs typeface="KaiTi" charset="0"/>
              </a:rPr>
              <a:t>神</a:t>
            </a:r>
            <a:r>
              <a:rPr lang="en-US" sz="2400">
                <a:solidFill>
                  <a:srgbClr val="FFFF00"/>
                </a:solidFill>
                <a:latin typeface="KaiTi" charset="0"/>
                <a:cs typeface="KaiTi" charset="0"/>
              </a:rPr>
              <a:t>呼召</a:t>
            </a:r>
            <a:endParaRPr lang="en-US" altLang="ja-JP" sz="2400">
              <a:solidFill>
                <a:srgbClr val="FFFF00"/>
              </a:solidFill>
              <a:latin typeface="KaiTi" charset="0"/>
              <a:cs typeface="KaiTi" charset="0"/>
            </a:endParaRPr>
          </a:p>
          <a:p>
            <a:pPr algn="r" defTabSz="912813" eaLnBrk="0" hangingPunct="0">
              <a:defRPr/>
            </a:pPr>
            <a:r>
              <a:rPr lang="zh-TW" altLang="en-US" sz="2400" b="1">
                <a:solidFill>
                  <a:srgbClr val="FFFF00"/>
                </a:solidFill>
                <a:latin typeface="KaiTi" charset="0"/>
                <a:cs typeface="KaiTi" charset="0"/>
              </a:rPr>
              <a:t>亚</a:t>
            </a:r>
            <a:r>
              <a:rPr lang="zh-CN" altLang="en-US" sz="2400" b="1">
                <a:solidFill>
                  <a:srgbClr val="FFFF00"/>
                </a:solidFill>
                <a:latin typeface="KaiTi" charset="0"/>
                <a:cs typeface="KaiTi" charset="0"/>
              </a:rPr>
              <a:t>伯拉罕</a:t>
            </a:r>
          </a:p>
          <a:p>
            <a:pPr algn="r" defTabSz="912813" eaLnBrk="0" hangingPunct="0">
              <a:defRPr/>
            </a:pPr>
            <a:r>
              <a:rPr lang="zh-CN" altLang="en-US" sz="2400" b="1">
                <a:solidFill>
                  <a:srgbClr val="FD2558"/>
                </a:solidFill>
                <a:latin typeface="楷体" charset="0"/>
                <a:cs typeface="楷体" charset="0"/>
              </a:rPr>
              <a:t>    </a:t>
            </a:r>
            <a:r>
              <a:rPr lang="zh-TW" altLang="en-US" sz="2400" b="1">
                <a:solidFill>
                  <a:srgbClr val="FFFFFF"/>
                </a:solidFill>
                <a:latin typeface="楷体" charset="0"/>
                <a:cs typeface="楷体" charset="0"/>
              </a:rPr>
              <a:t>创</a:t>
            </a:r>
            <a:r>
              <a:rPr lang="zh-CN" altLang="en-US" sz="2400" b="1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en-US" altLang="zh-CN" sz="2400" b="1">
                <a:solidFill>
                  <a:srgbClr val="FFFFFF"/>
                </a:solidFill>
                <a:latin typeface="KaiTi" charset="0"/>
                <a:cs typeface="楷体" charset="0"/>
              </a:rPr>
              <a:t>12:1-3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219200" y="3581400"/>
            <a:ext cx="8747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2400" b="1">
                <a:solidFill>
                  <a:srgbClr val="00FF00"/>
                </a:solidFill>
                <a:latin typeface="楷体" charset="0"/>
                <a:cs typeface="楷体" charset="0"/>
              </a:rPr>
              <a:t>土地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187450" y="1196975"/>
            <a:ext cx="6324600" cy="4648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919191">
                <a:alpha val="74998"/>
              </a:srgb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9735" name="Line 8"/>
          <p:cNvSpPr>
            <a:spLocks noChangeShapeType="1"/>
          </p:cNvSpPr>
          <p:nvPr/>
        </p:nvSpPr>
        <p:spPr bwMode="auto">
          <a:xfrm>
            <a:off x="1504950" y="3962400"/>
            <a:ext cx="632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329736" name="Line 9"/>
          <p:cNvSpPr>
            <a:spLocks noChangeShapeType="1"/>
          </p:cNvSpPr>
          <p:nvPr/>
        </p:nvSpPr>
        <p:spPr bwMode="auto">
          <a:xfrm>
            <a:off x="5619750" y="1828800"/>
            <a:ext cx="0" cy="1066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329737" name="Line 10"/>
          <p:cNvSpPr>
            <a:spLocks noChangeShapeType="1"/>
          </p:cNvSpPr>
          <p:nvPr/>
        </p:nvSpPr>
        <p:spPr bwMode="auto">
          <a:xfrm>
            <a:off x="3638550" y="1828800"/>
            <a:ext cx="0" cy="1066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329738" name="Line 11"/>
          <p:cNvSpPr>
            <a:spLocks noChangeShapeType="1"/>
          </p:cNvSpPr>
          <p:nvPr/>
        </p:nvSpPr>
        <p:spPr bwMode="auto">
          <a:xfrm>
            <a:off x="1504950" y="2895600"/>
            <a:ext cx="632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329739" name="Line 12"/>
          <p:cNvSpPr>
            <a:spLocks noChangeShapeType="1"/>
          </p:cNvSpPr>
          <p:nvPr/>
        </p:nvSpPr>
        <p:spPr bwMode="auto">
          <a:xfrm>
            <a:off x="3638550" y="3962400"/>
            <a:ext cx="0" cy="1981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329740" name="Text Box 13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019800" y="762000"/>
            <a:ext cx="21939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zh-CN" altLang="en-US" sz="2800" b="1" smtClean="0">
                <a:solidFill>
                  <a:srgbClr val="FFFF00"/>
                </a:solidFill>
                <a:latin typeface="KaiTi" charset="0"/>
                <a:cs typeface="KaiTi" charset="0"/>
              </a:rPr>
              <a:t>立约</a:t>
            </a:r>
            <a:endParaRPr lang="en-US" altLang="zh-CN" sz="2800" b="1" smtClean="0">
              <a:solidFill>
                <a:srgbClr val="FFFF00"/>
              </a:solidFill>
              <a:latin typeface="KaiTi" charset="0"/>
              <a:cs typeface="楷体" charset="0"/>
            </a:endParaRPr>
          </a:p>
          <a:p>
            <a:pPr algn="ctr">
              <a:lnSpc>
                <a:spcPct val="80000"/>
              </a:lnSpc>
              <a:defRPr/>
            </a:pPr>
            <a:endParaRPr lang="zh-CN" altLang="en-US" b="1" smtClean="0">
              <a:solidFill>
                <a:srgbClr val="FF0000"/>
              </a:solidFill>
              <a:latin typeface="KaiTi" charset="0"/>
              <a:cs typeface="KaiTi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zh-TW" altLang="en-US" smtClean="0">
                <a:solidFill>
                  <a:srgbClr val="FFFFFF"/>
                </a:solidFill>
                <a:latin typeface="KaiTi" charset="0"/>
                <a:cs typeface="KaiTi" charset="0"/>
              </a:rPr>
              <a:t>创</a:t>
            </a:r>
            <a:r>
              <a:rPr lang="en-US" altLang="zh-CN" b="1" smtClean="0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:15:9-18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951288" y="3505200"/>
            <a:ext cx="8493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400" b="1">
                <a:solidFill>
                  <a:srgbClr val="00FF00"/>
                </a:solidFill>
                <a:latin typeface="楷体" charset="0"/>
                <a:cs typeface="楷体" charset="0"/>
              </a:rPr>
              <a:t>后</a:t>
            </a:r>
            <a:r>
              <a:rPr lang="zh-CN" altLang="en-US" sz="2400" b="1">
                <a:solidFill>
                  <a:srgbClr val="00FF00"/>
                </a:solidFill>
                <a:latin typeface="楷体" charset="0"/>
                <a:cs typeface="楷体" charset="0"/>
              </a:rPr>
              <a:t>裔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6781800" y="3505200"/>
            <a:ext cx="9683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400" b="1">
                <a:solidFill>
                  <a:srgbClr val="00FF00"/>
                </a:solidFill>
                <a:latin typeface="楷体" charset="0"/>
                <a:cs typeface="楷体" charset="0"/>
              </a:rPr>
              <a:t>祝</a:t>
            </a:r>
            <a:r>
              <a:rPr lang="zh-CN" altLang="en-US" sz="2400" b="1">
                <a:solidFill>
                  <a:srgbClr val="00FF00"/>
                </a:solidFill>
                <a:latin typeface="楷体" charset="0"/>
                <a:cs typeface="楷体" charset="0"/>
              </a:rPr>
              <a:t>福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1109663" y="2859088"/>
            <a:ext cx="1571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TW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en-US" altLang="zh-CN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13:15</a:t>
            </a:r>
            <a:endParaRPr lang="en-US" altLang="zh-CN" sz="2000" b="1" dirty="0">
              <a:solidFill>
                <a:srgbClr val="FFFFFF"/>
              </a:solidFill>
              <a:latin typeface="KaiTi" pitchFamily="49" charset="-122"/>
              <a:ea typeface="KaiTi" pitchFamily="49" charset="-122"/>
              <a:cs typeface="SimSun" pitchFamily="2" charset="-122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065213" y="3962400"/>
            <a:ext cx="13525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TW" altLang="en-US" sz="24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en-US" altLang="zh-CN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12:1</a:t>
            </a:r>
            <a:endParaRPr lang="en-US" altLang="zh-CN" sz="2000" b="1" dirty="0">
              <a:solidFill>
                <a:srgbClr val="FFFFFF"/>
              </a:solidFill>
              <a:latin typeface="KaiTi" pitchFamily="49" charset="-122"/>
              <a:ea typeface="KaiTi" pitchFamily="49" charset="-122"/>
              <a:cs typeface="SimSun" pitchFamily="2" charset="-122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3884613" y="3886200"/>
            <a:ext cx="1514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TW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zh-CN" altLang="en-US" sz="2000" b="1">
                <a:solidFill>
                  <a:srgbClr val="FFFFFF"/>
                </a:solidFill>
                <a:latin typeface="Helvetica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Helvetica" charset="0"/>
                <a:ea typeface="SimSun" pitchFamily="2" charset="-122"/>
                <a:cs typeface="SimSun" pitchFamily="2" charset="-122"/>
              </a:rPr>
              <a:t>12:2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6551613" y="3886200"/>
            <a:ext cx="14874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TW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 创</a:t>
            </a:r>
            <a:r>
              <a:rPr lang="en-US" altLang="zh-CN" sz="2000" b="1">
                <a:solidFill>
                  <a:srgbClr val="FFFFFF"/>
                </a:solidFill>
                <a:latin typeface="Helvetica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Helvetica" charset="0"/>
                <a:ea typeface="SimSun" pitchFamily="2" charset="-122"/>
                <a:cs typeface="SimSun" pitchFamily="2" charset="-122"/>
              </a:rPr>
              <a:t>12:3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3573463" y="2851150"/>
            <a:ext cx="2225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TW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创</a:t>
            </a:r>
            <a:r>
              <a:rPr lang="zh-CN" altLang="en-US" sz="2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13:14-16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435725" y="2860675"/>
            <a:ext cx="1689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TW" altLang="en-US" sz="2400">
                <a:solidFill>
                  <a:srgbClr val="FFFFFF"/>
                </a:solidFill>
                <a:latin typeface="KaiTi" charset="0"/>
                <a:cs typeface="KaiTi" charset="0"/>
              </a:rPr>
              <a:t> </a:t>
            </a:r>
            <a:r>
              <a:rPr lang="zh-TW" altLang="en-US" sz="2000" b="1">
                <a:solidFill>
                  <a:srgbClr val="FFFFFF"/>
                </a:solidFill>
                <a:latin typeface="KaiTi" charset="0"/>
                <a:cs typeface="KaiTi" charset="0"/>
              </a:rPr>
              <a:t>创</a:t>
            </a:r>
            <a:r>
              <a:rPr lang="en-US" altLang="zh-CN" sz="2000" b="1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15:9-18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228600" y="6248400"/>
            <a:ext cx="8634413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320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整</a:t>
            </a:r>
            <a:r>
              <a:rPr lang="zh-TW" altLang="en-US" sz="320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个圣经启</a:t>
            </a:r>
            <a:r>
              <a:rPr lang="zh-CN" altLang="en-US" sz="320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示的</a:t>
            </a:r>
            <a:r>
              <a:rPr lang="en-US" sz="3200">
                <a:solidFill>
                  <a:srgbClr val="FFFF00"/>
                </a:solidFill>
                <a:latin typeface="KaiTi" charset="0"/>
                <a:cs typeface="KaiTi" charset="0"/>
              </a:rPr>
              <a:t>基</a:t>
            </a:r>
            <a:r>
              <a:rPr lang="zh-TW" altLang="en-US" sz="3200">
                <a:solidFill>
                  <a:srgbClr val="FFFF00"/>
                </a:solidFill>
                <a:latin typeface="KaiTi" charset="0"/>
                <a:cs typeface="KaiTi" charset="0"/>
              </a:rPr>
              <a:t>础</a:t>
            </a:r>
            <a:endParaRPr lang="zh-CN" altLang="en-US" sz="3200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V="1">
            <a:off x="1668463" y="4427538"/>
            <a:ext cx="1587" cy="868362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H="1">
            <a:off x="4560888" y="4370388"/>
            <a:ext cx="0" cy="896937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2649538" y="4605338"/>
            <a:ext cx="38211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TW" altLang="en-US" sz="3200" b="1">
                <a:solidFill>
                  <a:srgbClr val="114FFB"/>
                </a:solidFill>
                <a:latin typeface="KaiTi" charset="0"/>
                <a:ea typeface="KaiTi" charset="0"/>
                <a:cs typeface="华文细黑" charset="0"/>
              </a:rPr>
              <a:t>扩大</a:t>
            </a:r>
            <a:r>
              <a:rPr lang="ja-JP" altLang="en-US" sz="3200" b="1">
                <a:solidFill>
                  <a:srgbClr val="114FFB"/>
                </a:solidFill>
                <a:latin typeface="KaiTi" charset="0"/>
                <a:ea typeface="KaiTi" charset="0"/>
                <a:cs typeface="华文细黑" charset="0"/>
              </a:rPr>
              <a:t>微</a:t>
            </a:r>
            <a:r>
              <a:rPr lang="zh-TW" altLang="en-US" sz="3200" b="1">
                <a:solidFill>
                  <a:srgbClr val="114FFB"/>
                </a:solidFill>
                <a:latin typeface="KaiTi" charset="0"/>
                <a:ea typeface="KaiTi" charset="0"/>
                <a:cs typeface="华文细黑" charset="0"/>
              </a:rPr>
              <a:t>观</a:t>
            </a:r>
            <a:r>
              <a:rPr lang="ja-JP" altLang="en-US" sz="3200" b="1">
                <a:solidFill>
                  <a:srgbClr val="114FFB"/>
                </a:solidFill>
                <a:latin typeface="KaiTi" charset="0"/>
                <a:ea typeface="KaiTi" charset="0"/>
                <a:cs typeface="华文细黑" charset="0"/>
              </a:rPr>
              <a:t>的盟约</a:t>
            </a:r>
            <a:endParaRPr lang="en-US" altLang="zh-CN" sz="3200" b="1">
              <a:solidFill>
                <a:srgbClr val="114FFB"/>
              </a:solidFill>
              <a:latin typeface="KaiTi" charset="0"/>
              <a:ea typeface="KaiTi" charset="0"/>
              <a:cs typeface="华文细黑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914400" y="2438400"/>
            <a:ext cx="2198688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800" b="1" i="1">
                <a:solidFill>
                  <a:srgbClr val="CECECE"/>
                </a:solidFill>
                <a:latin typeface="Helvetica" charset="0"/>
                <a:ea typeface="SimSun" charset="0"/>
                <a:cs typeface="SimSun" charset="0"/>
              </a:rPr>
              <a:t>   </a:t>
            </a:r>
            <a:r>
              <a:rPr lang="en-US" altLang="zh-CN" sz="2400" b="1">
                <a:solidFill>
                  <a:srgbClr val="CECECE"/>
                </a:solidFill>
                <a:latin typeface="KaiTi" charset="0"/>
                <a:cs typeface="楷体" charset="0"/>
              </a:rPr>
              <a:t>永</a:t>
            </a:r>
            <a:r>
              <a:rPr lang="zh-TW" altLang="en-US" sz="2400" b="1">
                <a:solidFill>
                  <a:srgbClr val="CECECE"/>
                </a:solidFill>
                <a:latin typeface="KaiTi" charset="0"/>
                <a:cs typeface="KaiTi" charset="0"/>
              </a:rPr>
              <a:t>恒</a:t>
            </a:r>
            <a:endParaRPr lang="zh-CN" altLang="en-US" sz="2400" b="1">
              <a:solidFill>
                <a:srgbClr val="FFFF00"/>
              </a:solidFill>
              <a:latin typeface="KaiTi" charset="0"/>
              <a:cs typeface="KaiTi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3635375" y="2362200"/>
            <a:ext cx="14700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defRPr/>
            </a:pPr>
            <a:r>
              <a:rPr lang="zh-TW" altLang="en-US" sz="2800" b="1">
                <a:solidFill>
                  <a:srgbClr val="FFFFFF"/>
                </a:solidFill>
                <a:latin typeface="KaiTi" charset="0"/>
                <a:cs typeface="KaiTi" charset="0"/>
              </a:rPr>
              <a:t>字义上</a:t>
            </a:r>
            <a:endParaRPr lang="en-US" altLang="zh-CN" sz="2800" b="1">
              <a:solidFill>
                <a:srgbClr val="FFFFFF"/>
              </a:solidFill>
              <a:latin typeface="KaiTi" charset="0"/>
              <a:cs typeface="KaiTi" charset="0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5668963" y="2438400"/>
            <a:ext cx="347503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800" b="1" i="1">
                <a:solidFill>
                  <a:srgbClr val="CECECE"/>
                </a:solidFill>
                <a:latin typeface="Helvetica" charset="0"/>
                <a:ea typeface="SimSun" charset="0"/>
                <a:cs typeface="SimSun" charset="0"/>
              </a:rPr>
              <a:t>         </a:t>
            </a:r>
            <a:r>
              <a:rPr lang="zh-TW" altLang="en-US" sz="2800" b="1">
                <a:solidFill>
                  <a:srgbClr val="CECECE"/>
                </a:solidFill>
                <a:latin typeface="KaiTi" charset="0"/>
                <a:ea typeface="KaiTi" charset="0"/>
                <a:cs typeface="SimSun" charset="0"/>
              </a:rPr>
              <a:t>无条</a:t>
            </a:r>
            <a:r>
              <a:rPr lang="zh-CN" altLang="en-US" sz="2800" b="1">
                <a:solidFill>
                  <a:srgbClr val="CECECE"/>
                </a:solidFill>
                <a:latin typeface="KaiTi" charset="0"/>
                <a:cs typeface="KaiTi" charset="0"/>
              </a:rPr>
              <a:t>件</a:t>
            </a:r>
          </a:p>
        </p:txBody>
      </p:sp>
      <p:sp>
        <p:nvSpPr>
          <p:cNvPr id="329757" name="Text Box 30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18</a:t>
            </a:r>
          </a:p>
        </p:txBody>
      </p:sp>
      <p:sp>
        <p:nvSpPr>
          <p:cNvPr id="329760" name="Text Box 33"/>
          <p:cNvSpPr txBox="1">
            <a:spLocks noChangeArrowheads="1"/>
          </p:cNvSpPr>
          <p:nvPr/>
        </p:nvSpPr>
        <p:spPr bwMode="auto">
          <a:xfrm>
            <a:off x="466725" y="6627813"/>
            <a:ext cx="935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900" b="1">
                <a:solidFill>
                  <a:srgbClr val="FFFFFF"/>
                </a:solidFill>
                <a:ea typeface="SimSun" charset="0"/>
                <a:cs typeface="SimSun" charset="0"/>
              </a:rPr>
              <a:t>©2004 TBBMI</a:t>
            </a: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7556500" y="6527800"/>
            <a:ext cx="7397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7.2.05B.</a:t>
            </a: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1173163" y="5337175"/>
            <a:ext cx="15700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2400" b="1">
                <a:solidFill>
                  <a:srgbClr val="CECECE"/>
                </a:solidFill>
                <a:latin typeface="楷体" charset="0"/>
                <a:cs typeface="楷体" charset="0"/>
              </a:rPr>
              <a:t>土地</a:t>
            </a: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1066800" y="5708650"/>
            <a:ext cx="18526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000" b="1">
                <a:solidFill>
                  <a:srgbClr val="FFFFFF"/>
                </a:solidFill>
                <a:latin typeface="Helvetica" charset="0"/>
                <a:cs typeface="楷体" charset="0"/>
              </a:rPr>
              <a:t>申</a:t>
            </a:r>
            <a:r>
              <a:rPr lang="zh-CN" altLang="en-US" sz="2000" b="1">
                <a:solidFill>
                  <a:srgbClr val="FFFFFF"/>
                </a:solidFill>
                <a:latin typeface="Helvetica" charset="0"/>
                <a:ea typeface="SimSun" charset="0"/>
                <a:cs typeface="SimSun" charset="0"/>
              </a:rPr>
              <a:t> </a:t>
            </a:r>
            <a:r>
              <a:rPr lang="en-US" altLang="zh-CN" sz="2000" b="1">
                <a:solidFill>
                  <a:srgbClr val="FFFFFF"/>
                </a:solidFill>
                <a:latin typeface="Helvetica" charset="0"/>
                <a:ea typeface="SimSun" charset="0"/>
                <a:cs typeface="SimSun" charset="0"/>
              </a:rPr>
              <a:t>30: 1-10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3805238" y="5248275"/>
            <a:ext cx="15430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400" b="1">
                <a:solidFill>
                  <a:srgbClr val="CECECE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CECECE"/>
                </a:solidFill>
                <a:latin typeface="楷体" charset="0"/>
                <a:cs typeface="楷体" charset="0"/>
              </a:rPr>
              <a:t>卫支派</a:t>
            </a:r>
            <a:endParaRPr lang="zh-CN" altLang="en-US" sz="2400" b="1">
              <a:solidFill>
                <a:srgbClr val="CECECE"/>
              </a:solidFill>
              <a:latin typeface="楷体" charset="0"/>
              <a:cs typeface="楷体" charset="0"/>
            </a:endParaRPr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3600450" y="5716588"/>
            <a:ext cx="19192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en-US" altLang="zh-CN" sz="2000" b="1">
                <a:solidFill>
                  <a:srgbClr val="FFFFFF"/>
                </a:solidFill>
                <a:latin typeface="Helvetica" charset="0"/>
                <a:cs typeface="楷体" charset="0"/>
              </a:rPr>
              <a:t>撒</a:t>
            </a:r>
            <a:r>
              <a:rPr lang="zh-TW" altLang="en-US" sz="2000" b="1">
                <a:solidFill>
                  <a:srgbClr val="FFFFFF"/>
                </a:solidFill>
                <a:latin typeface="Helvetica" charset="0"/>
                <a:cs typeface="楷体" charset="0"/>
              </a:rPr>
              <a:t>下</a:t>
            </a:r>
            <a:r>
              <a:rPr lang="zh-CN" altLang="en-US" sz="2000" b="1">
                <a:solidFill>
                  <a:srgbClr val="FFFFFF"/>
                </a:solidFill>
                <a:latin typeface="Helvetica" charset="0"/>
                <a:ea typeface="SimSun" charset="0"/>
                <a:cs typeface="SimSun" charset="0"/>
              </a:rPr>
              <a:t> </a:t>
            </a:r>
            <a:r>
              <a:rPr lang="en-US" altLang="zh-CN" sz="2000" b="1">
                <a:solidFill>
                  <a:srgbClr val="FFFFFF"/>
                </a:solidFill>
                <a:latin typeface="Helvetica" charset="0"/>
                <a:ea typeface="SimSun" charset="0"/>
                <a:cs typeface="SimSun" charset="0"/>
              </a:rPr>
              <a:t>7: 4-16</a:t>
            </a:r>
          </a:p>
        </p:txBody>
      </p:sp>
      <p:grpSp>
        <p:nvGrpSpPr>
          <p:cNvPr id="329766" name="Group 39"/>
          <p:cNvGrpSpPr>
            <a:grpSpLocks/>
          </p:cNvGrpSpPr>
          <p:nvPr/>
        </p:nvGrpSpPr>
        <p:grpSpPr bwMode="auto">
          <a:xfrm>
            <a:off x="133350" y="1200150"/>
            <a:ext cx="307975" cy="4598988"/>
            <a:chOff x="84" y="756"/>
            <a:chExt cx="194" cy="2897"/>
          </a:xfrm>
        </p:grpSpPr>
        <p:sp>
          <p:nvSpPr>
            <p:cNvPr id="329768" name="AutoShape 40"/>
            <p:cNvSpPr>
              <a:spLocks noChangeArrowheads="1"/>
            </p:cNvSpPr>
            <p:nvPr/>
          </p:nvSpPr>
          <p:spPr bwMode="auto">
            <a:xfrm>
              <a:off x="92" y="756"/>
              <a:ext cx="186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8 w 21600"/>
                <a:gd name="T13" fmla="*/ 5369 h 21600"/>
                <a:gd name="T14" fmla="*/ 18929 w 21600"/>
                <a:gd name="T15" fmla="*/ 16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C003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69" name="AutoShape 41"/>
            <p:cNvSpPr>
              <a:spLocks noChangeArrowheads="1"/>
            </p:cNvSpPr>
            <p:nvPr/>
          </p:nvSpPr>
          <p:spPr bwMode="auto">
            <a:xfrm>
              <a:off x="92" y="1688"/>
              <a:ext cx="186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8 w 21600"/>
                <a:gd name="T13" fmla="*/ 5369 h 21600"/>
                <a:gd name="T14" fmla="*/ 18929 w 21600"/>
                <a:gd name="T15" fmla="*/ 16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C003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70" name="AutoShape 42"/>
            <p:cNvSpPr>
              <a:spLocks noChangeArrowheads="1"/>
            </p:cNvSpPr>
            <p:nvPr/>
          </p:nvSpPr>
          <p:spPr bwMode="auto">
            <a:xfrm>
              <a:off x="84" y="2401"/>
              <a:ext cx="186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8 w 21600"/>
                <a:gd name="T13" fmla="*/ 5369 h 21600"/>
                <a:gd name="T14" fmla="*/ 18929 w 21600"/>
                <a:gd name="T15" fmla="*/ 16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C003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71" name="AutoShape 43"/>
            <p:cNvSpPr>
              <a:spLocks noChangeArrowheads="1"/>
            </p:cNvSpPr>
            <p:nvPr/>
          </p:nvSpPr>
          <p:spPr bwMode="auto">
            <a:xfrm>
              <a:off x="92" y="3476"/>
              <a:ext cx="186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8 w 21600"/>
                <a:gd name="T13" fmla="*/ 5369 h 21600"/>
                <a:gd name="T14" fmla="*/ 18929 w 21600"/>
                <a:gd name="T15" fmla="*/ 16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C003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64" name="AutoShape 44"/>
          <p:cNvSpPr>
            <a:spLocks noChangeArrowheads="1"/>
          </p:cNvSpPr>
          <p:nvPr/>
        </p:nvSpPr>
        <p:spPr bwMode="auto">
          <a:xfrm>
            <a:off x="3492500" y="5232400"/>
            <a:ext cx="2044700" cy="965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F1F1D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7" grpId="0" autoUpdateAnimBg="0"/>
      <p:bldP spid="56358" grpId="0" autoUpdateAnimBg="0"/>
      <p:bldP spid="563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413698" name="Picture 4" descr="BeMoreV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0992" r="20599" b="59821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99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4800">
                <a:latin typeface="Helvetica" charset="0"/>
                <a:ea typeface="Osaka" charset="0"/>
                <a:cs typeface="Osaka" charset="0"/>
              </a:rPr>
              <a:t>你是做什么的</a:t>
            </a:r>
            <a:r>
              <a:rPr lang="en-US" altLang="ja-JP" sz="4800">
                <a:latin typeface="Helvetica" charset="0"/>
                <a:ea typeface="Osaka" charset="0"/>
                <a:cs typeface="Osaka" charset="0"/>
              </a:rPr>
              <a:t>?</a:t>
            </a:r>
            <a:endParaRPr lang="en-US" altLang="zh-CN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413700" name="Rounded Rectangular Callout 5"/>
          <p:cNvSpPr>
            <a:spLocks noChangeArrowheads="1"/>
          </p:cNvSpPr>
          <p:nvPr/>
        </p:nvSpPr>
        <p:spPr bwMode="auto">
          <a:xfrm rot="10800000" flipV="1">
            <a:off x="5761038" y="115888"/>
            <a:ext cx="3419475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8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rPr>
              <a:t>我工作。</a:t>
            </a:r>
            <a:endParaRPr lang="zh-CN" altLang="en-US" sz="1800">
              <a:solidFill>
                <a:srgbClr val="FFFFFF"/>
              </a:solidFill>
              <a:latin typeface="Helvetic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415746" name="Picture 3" descr="BeMoreV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CN" altLang="en-US" sz="8000" b="1">
                <a:latin typeface="Helvetica" charset="0"/>
                <a:ea typeface="Osaka" charset="0"/>
                <a:cs typeface="Osaka" charset="0"/>
              </a:rPr>
              <a:t>明确些</a:t>
            </a:r>
            <a:r>
              <a:rPr kumimoji="1" lang="en-US" altLang="ja-JP" sz="8000" b="1">
                <a:latin typeface="Helvetica" charset="0"/>
                <a:ea typeface="Osaka" charset="0"/>
                <a:cs typeface="Osaka" charset="0"/>
              </a:rPr>
              <a:t>!</a:t>
            </a:r>
            <a:endParaRPr kumimoji="1" lang="en-US" altLang="zh-CN" sz="600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415748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4800">
                <a:latin typeface="Helvetica" charset="0"/>
                <a:ea typeface="Osaka" charset="0"/>
                <a:cs typeface="Osaka" charset="0"/>
              </a:rPr>
              <a:t>能够更清楚点吗</a:t>
            </a:r>
            <a:r>
              <a:rPr lang="en-US" altLang="ja-JP" sz="4800">
                <a:latin typeface="Helvetica" charset="0"/>
                <a:ea typeface="Osaka" charset="0"/>
                <a:cs typeface="Osaka" charset="0"/>
              </a:rPr>
              <a:t>?</a:t>
            </a:r>
            <a:endParaRPr lang="en-US" altLang="zh-CN">
              <a:latin typeface="Helvetic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41052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cs typeface="Arial" charset="0"/>
              </a:rPr>
              <a:t>重要的连接</a:t>
            </a: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ja-JP" sz="4000" b="1">
                <a:solidFill>
                  <a:srgbClr val="FFFFFF"/>
                </a:solidFill>
                <a:cs typeface="Arial" charset="0"/>
              </a:rPr>
            </a:b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>–</a:t>
            </a:r>
            <a:r>
              <a:rPr lang="zh-CN" altLang="en-US" sz="4000" b="1">
                <a:solidFill>
                  <a:srgbClr val="FFFFFF"/>
                </a:solidFill>
                <a:cs typeface="Arial" charset="0"/>
              </a:rPr>
              <a:t>前置词</a:t>
            </a: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ja-JP" sz="4000" b="1">
                <a:solidFill>
                  <a:srgbClr val="FFFFFF"/>
                </a:solidFill>
                <a:cs typeface="Arial" charset="0"/>
              </a:rPr>
            </a:b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>–</a:t>
            </a:r>
            <a:r>
              <a:rPr lang="zh-CN" altLang="en-US" sz="4000" b="1">
                <a:solidFill>
                  <a:srgbClr val="FFFFFF"/>
                </a:solidFill>
                <a:cs typeface="Arial" charset="0"/>
              </a:rPr>
              <a:t>连接词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08488" y="1268413"/>
            <a:ext cx="443706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r" defTabSz="912813">
              <a:spcBef>
                <a:spcPct val="20000"/>
              </a:spcBef>
            </a:pPr>
            <a:r>
              <a:rPr lang="en-US" sz="3200" b="1">
                <a:solidFill>
                  <a:srgbClr val="FFFFFF"/>
                </a:solidFill>
                <a:cs typeface="Arial" charset="0"/>
              </a:rPr>
              <a:t>"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我的 神必照他在基督耶稣里荣耀的丰富， 满足你们的一切需要</a:t>
            </a:r>
            <a:r>
              <a:rPr lang="en-US" altLang="ja-JP" sz="3200" b="1">
                <a:solidFill>
                  <a:srgbClr val="FFFFFF"/>
                </a:solidFill>
                <a:cs typeface="Arial" charset="0"/>
              </a:rPr>
              <a:t>" </a:t>
            </a:r>
            <a:br>
              <a:rPr lang="en-US" altLang="ja-JP" sz="3200" b="1">
                <a:solidFill>
                  <a:srgbClr val="FFFFFF"/>
                </a:solidFill>
                <a:cs typeface="Arial" charset="0"/>
              </a:rPr>
            </a:br>
            <a:r>
              <a:rPr lang="en-US" altLang="ja-JP" sz="3200" b="1">
                <a:solidFill>
                  <a:srgbClr val="FFFFFF"/>
                </a:solidFill>
                <a:cs typeface="Arial" charset="0"/>
              </a:rPr>
              <a:t>(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菲</a:t>
            </a:r>
            <a:r>
              <a:rPr lang="en-US" altLang="ja-JP" sz="3200" b="1">
                <a:solidFill>
                  <a:srgbClr val="FFFFFF"/>
                </a:solidFill>
                <a:cs typeface="Arial" charset="0"/>
              </a:rPr>
              <a:t>4:19)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  <a:t>Our Crossroads Era</a:t>
            </a:r>
            <a:br>
              <a:rPr lang="en-US">
                <a:solidFill>
                  <a:schemeClr val="bg1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effectLst/>
                <a:latin typeface="Arial Black" charset="0"/>
                <a:ea typeface="ＭＳ Ｐゴシック" charset="0"/>
                <a:cs typeface="ＭＳ Ｐゴシック" charset="0"/>
              </a:rPr>
              <a:t>2006-2011</a:t>
            </a:r>
          </a:p>
        </p:txBody>
      </p:sp>
      <p:pic>
        <p:nvPicPr>
          <p:cNvPr id="419842" name="Picture 3" descr="DSC008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/>
          <a:lstStyle/>
          <a:p>
            <a:pPr marL="712533" indent="-712533" algn="ctr" defTabSz="914071" eaLnBrk="0" hangingPunct="0">
              <a:defRPr/>
            </a:pPr>
            <a:r>
              <a:rPr lang="en-US" sz="3600" kern="0" dirty="0">
                <a:solidFill>
                  <a:srgbClr val="E3EBF1"/>
                </a:solidFill>
                <a:effectLst>
                  <a:glow rad="266700">
                    <a:srgbClr val="000000"/>
                  </a:glow>
                </a:effectLst>
                <a:latin typeface="Arial Black"/>
                <a:ea typeface="ＭＳ Ｐゴシック" charset="-128"/>
                <a:cs typeface="ＭＳ Ｐゴシック" charset="-128"/>
              </a:rPr>
              <a:t>"...</a:t>
            </a:r>
            <a:r>
              <a:rPr lang="zh-TW" altLang="en-US" sz="3600" kern="0" dirty="0">
                <a:solidFill>
                  <a:srgbClr val="E3EBF1"/>
                </a:solidFill>
                <a:effectLst>
                  <a:glow rad="266700">
                    <a:srgbClr val="000000"/>
                  </a:glow>
                </a:effectLst>
                <a:latin typeface="+mn-lt"/>
                <a:ea typeface="ＭＳ Ｐゴシック" charset="-128"/>
                <a:cs typeface="ＭＳ Ｐゴシック" charset="-128"/>
              </a:rPr>
              <a:t>我的 神必照他在基督耶稣里荣耀的丰富， 满足你们的一切需要</a:t>
            </a:r>
            <a:r>
              <a:rPr lang="en-US" sz="3600" kern="0" dirty="0">
                <a:solidFill>
                  <a:srgbClr val="E3EBF1"/>
                </a:solidFill>
                <a:effectLst>
                  <a:glow rad="266700">
                    <a:srgbClr val="000000"/>
                  </a:glow>
                </a:effectLst>
                <a:latin typeface="Arial Black"/>
                <a:ea typeface="ＭＳ Ｐゴシック" charset="-128"/>
                <a:cs typeface="ＭＳ Ｐゴシック" charset="-128"/>
              </a:rPr>
              <a:t>..." (</a:t>
            </a:r>
            <a:r>
              <a:rPr lang="zh-TW" altLang="en-US" sz="3600" kern="0" dirty="0">
                <a:solidFill>
                  <a:srgbClr val="E3EBF1"/>
                </a:solidFill>
                <a:effectLst>
                  <a:glow rad="266700">
                    <a:srgbClr val="000000"/>
                  </a:glow>
                </a:effectLst>
                <a:latin typeface="+mn-lt"/>
                <a:ea typeface="ＭＳ Ｐゴシック" charset="-128"/>
                <a:cs typeface="ＭＳ Ｐゴシック" charset="-128"/>
              </a:rPr>
              <a:t>菲</a:t>
            </a:r>
            <a:r>
              <a:rPr lang="en-US" sz="3600" kern="0" dirty="0">
                <a:solidFill>
                  <a:srgbClr val="E3EBF1"/>
                </a:solidFill>
                <a:effectLst>
                  <a:glow rad="266700">
                    <a:srgbClr val="000000"/>
                  </a:glow>
                </a:effectLst>
                <a:latin typeface="Arial Black"/>
                <a:ea typeface="ＭＳ Ｐゴシック" charset="-128"/>
                <a:cs typeface="ＭＳ Ｐゴシック" charset="-128"/>
              </a:rPr>
              <a:t>4:19)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ext Box 2"/>
          <p:cNvSpPr txBox="1">
            <a:spLocks noChangeArrowheads="1"/>
          </p:cNvSpPr>
          <p:nvPr/>
        </p:nvSpPr>
        <p:spPr bwMode="auto">
          <a:xfrm>
            <a:off x="8197850" y="762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174a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76200"/>
            <a:ext cx="6705600" cy="94615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加拉太书四</a:t>
            </a:r>
            <a:r>
              <a:rPr lang="en-US" altLang="zh-CN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21-31</a:t>
            </a:r>
          </a:p>
          <a:p>
            <a:pPr algn="ctr" defTabSz="914400" eaLnBrk="1" hangingPunct="1"/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里对照的约</a:t>
            </a:r>
          </a:p>
        </p:txBody>
      </p:sp>
      <p:sp>
        <p:nvSpPr>
          <p:cNvPr id="420867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420868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869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870" name="Rectangle 7"/>
          <p:cNvSpPr>
            <a:spLocks noChangeArrowheads="1"/>
          </p:cNvSpPr>
          <p:nvPr/>
        </p:nvSpPr>
        <p:spPr bwMode="auto">
          <a:xfrm>
            <a:off x="465138" y="169545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hangingPunct="0">
              <a:tabLst>
                <a:tab pos="74295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420871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872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873" name="Rectangle 10"/>
          <p:cNvSpPr>
            <a:spLocks noChangeArrowheads="1"/>
          </p:cNvSpPr>
          <p:nvPr/>
        </p:nvSpPr>
        <p:spPr bwMode="auto">
          <a:xfrm>
            <a:off x="1933575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874" name="Rectangle 13"/>
          <p:cNvSpPr>
            <a:spLocks noChangeArrowheads="1"/>
          </p:cNvSpPr>
          <p:nvPr/>
        </p:nvSpPr>
        <p:spPr bwMode="auto">
          <a:xfrm>
            <a:off x="1933575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graphicFrame>
        <p:nvGraphicFramePr>
          <p:cNvPr id="30810" name="Group 90"/>
          <p:cNvGraphicFramePr>
            <a:graphicFrameLocks noGrp="1"/>
          </p:cNvGraphicFramePr>
          <p:nvPr/>
        </p:nvGraphicFramePr>
        <p:xfrm>
          <a:off x="0" y="990600"/>
          <a:ext cx="9067800" cy="5851525"/>
        </p:xfrm>
        <a:graphic>
          <a:graphicData uri="http://schemas.openxmlformats.org/drawingml/2006/table">
            <a:tbl>
              <a:tblPr/>
              <a:tblGrid>
                <a:gridCol w="1417638"/>
                <a:gridCol w="3595687"/>
                <a:gridCol w="4054475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律法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(24-25)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亚伯拉罕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(28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; 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参三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66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16-18)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儿子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以实玛利（没有特别提名）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以撒（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28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）</a:t>
                      </a:r>
                      <a:endParaRPr kumimoji="0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母亲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夏甲（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24-25)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撒拉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没有特别提名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自由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奴仆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(22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, 24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, 31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自由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(22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, 26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, 31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zh-CN" alt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出生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普遍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(23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凭着应许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(23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阿拉伯的西奈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加略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推理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?)</a:t>
                      </a:r>
                      <a:endParaRPr kumimoji="0" lang="zh-CN" alt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耶路撒冷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现在尘世的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(25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未来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(?)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天国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母亲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门徒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地狱之子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推理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应许之子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(28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逼迫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逼迫者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(29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上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被逼迫者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(29</a:t>
                      </a: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下</a:t>
                      </a:r>
                      <a:r>
                        <a:rPr kumimoji="0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教师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犹太派信徒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保罗与真传道者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救恩于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基督里的信心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成果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没得救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宋体" charset="0"/>
                          <a:cs typeface="宋体" charset="0"/>
                        </a:rPr>
                        <a:t>得救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7449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语法结构：</a:t>
            </a:r>
          </a:p>
          <a:p>
            <a:pPr marL="798513" lvl="1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动词</a:t>
            </a:r>
          </a:p>
          <a:p>
            <a:pPr marL="798513" lvl="1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名词</a:t>
            </a:r>
          </a:p>
          <a:p>
            <a:pPr marL="798513" lvl="1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代词</a:t>
            </a:r>
          </a:p>
          <a:p>
            <a:pPr marL="798513" lvl="1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副词</a:t>
            </a:r>
          </a:p>
          <a:p>
            <a:pPr marL="798513" lvl="1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形容词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95775" y="1268413"/>
            <a:ext cx="462438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r"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马太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28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19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有多少命令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?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Picture 2" descr="matt 28 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8"/>
          <a:stretch>
            <a:fillRect/>
          </a:stretch>
        </p:blipFill>
        <p:spPr bwMode="auto">
          <a:xfrm>
            <a:off x="0" y="-26988"/>
            <a:ext cx="9144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62" name="Picture 1" descr="matt 28.19-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4613"/>
            <a:ext cx="2851151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4588" y="-26988"/>
            <a:ext cx="6694487" cy="990601"/>
          </a:xfr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charset="0"/>
                <a:ea typeface="ＭＳ Ｐゴシック" charset="0"/>
                <a:cs typeface="KaiTi" charset="0"/>
              </a:rPr>
              <a:t>大使命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84275" y="1800225"/>
            <a:ext cx="79248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18</a:t>
            </a:r>
            <a:r>
              <a:rPr lang="zh-TW" altLang="en-US" sz="3200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耶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稣进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前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来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，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对他们说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: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天上地下所</a:t>
            </a:r>
            <a:endParaRPr lang="en-US" altLang="ja-JP" sz="32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KaiTi" charset="0"/>
              <a:cs typeface="KaiTi" charset="0"/>
            </a:endParaRPr>
          </a:p>
          <a:p>
            <a:pPr eaLnBrk="1" hangingPunct="1">
              <a:defRPr/>
            </a:pP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有的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权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柄都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赐给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我了</a:t>
            </a:r>
            <a:r>
              <a:rPr lang="en-US" altLang="ja-JP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。</a:t>
            </a:r>
            <a:r>
              <a:rPr lang="en-US" altLang="ja-JP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 </a:t>
            </a:r>
          </a:p>
          <a:p>
            <a:pPr eaLnBrk="1" hangingPunct="1">
              <a:defRPr/>
            </a:pPr>
            <a:r>
              <a:rPr lang="en-US" sz="3200" b="1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19</a:t>
            </a:r>
            <a:r>
              <a:rPr lang="zh-TW" altLang="en-US" sz="3200" b="1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所 以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,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 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们 要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去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使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万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民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cs typeface="KaiTi" charset="0"/>
              </a:rPr>
              <a:t> </a:t>
            </a:r>
          </a:p>
          <a:p>
            <a:pPr eaLnBrk="1" hangingPunct="1"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作我的门徒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奉父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子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、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圣灵的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名</a:t>
            </a:r>
            <a:endParaRPr lang="en-US" altLang="zh-TW" sz="3200" b="1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KaiTi" charset="0"/>
              <a:cs typeface="KaiTi" charset="0"/>
            </a:endParaRPr>
          </a:p>
          <a:p>
            <a:pPr eaLnBrk="1" hangingPunct="1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cs typeface="KaiTi" charset="0"/>
              </a:rPr>
              <a:t>              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给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他们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施 洗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或 作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: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给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他</a:t>
            </a:r>
            <a:endParaRPr lang="en-US" altLang="ja-JP" sz="3200" b="1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KaiTi" charset="0"/>
            </a:endParaRPr>
          </a:p>
          <a:p>
            <a:pPr eaLnBrk="1" hangingPunct="1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    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们施洗 ，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归于父 、子 、圣灵的名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。</a:t>
            </a:r>
            <a:endParaRPr lang="en-US" altLang="ja-JP" sz="3200" b="1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</a:endParaRP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 </a:t>
            </a:r>
            <a:r>
              <a:rPr lang="en-US" sz="3200" b="1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2</a:t>
            </a:r>
            <a:r>
              <a:rPr lang="en-US" altLang="zh-TW" sz="3200" b="1" baseline="30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</a:rPr>
              <a:t>0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我 所 吩 咐 你们 的 ， 都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教训</a:t>
            </a:r>
            <a:endParaRPr lang="en-US" altLang="zh-TW" sz="3200" b="1" dirty="0" smtClean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  <a:latin typeface="KaiTi" charset="0"/>
            </a:endParaRPr>
          </a:p>
          <a:p>
            <a:pPr eaLnBrk="1" hangingPunct="1"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他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们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遵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守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我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就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常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与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你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们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</a:p>
          <a:p>
            <a:pPr eaLnBrk="1" hangingPunct="1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  <a:cs typeface="KaiTi" charset="0"/>
              </a:rPr>
              <a:t>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在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直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到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世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界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的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末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了</a:t>
            </a:r>
            <a:r>
              <a:rPr lang="en-US" sz="3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。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KaiTi" charset="0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KaiTi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884238" y="3167063"/>
            <a:ext cx="2895600" cy="838200"/>
          </a:xfrm>
          <a:prstGeom prst="ellipse">
            <a:avLst/>
          </a:prstGeom>
          <a:noFill/>
          <a:ln w="76200">
            <a:solidFill>
              <a:srgbClr val="FF13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667000" y="3886200"/>
            <a:ext cx="1752600" cy="457200"/>
          </a:xfrm>
          <a:prstGeom prst="notchedRightArrow">
            <a:avLst>
              <a:gd name="adj1" fmla="val 50000"/>
              <a:gd name="adj2" fmla="val 124992"/>
            </a:avLst>
          </a:prstGeom>
          <a:solidFill>
            <a:srgbClr val="FF13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555875" y="2819400"/>
            <a:ext cx="1600200" cy="457200"/>
          </a:xfrm>
          <a:prstGeom prst="notchedRightArrow">
            <a:avLst>
              <a:gd name="adj1" fmla="val 50000"/>
              <a:gd name="adj2" fmla="val 124995"/>
            </a:avLst>
          </a:prstGeom>
          <a:solidFill>
            <a:srgbClr val="FF13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11638" y="4800600"/>
            <a:ext cx="1752600" cy="457200"/>
          </a:xfrm>
          <a:prstGeom prst="notchedRightArrow">
            <a:avLst>
              <a:gd name="adj1" fmla="val 50000"/>
              <a:gd name="adj2" fmla="val 124992"/>
            </a:avLst>
          </a:prstGeom>
          <a:solidFill>
            <a:srgbClr val="FF13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3213" y="1052513"/>
            <a:ext cx="3744912" cy="584200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TW" altLang="en-US" sz="32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charset="0"/>
                <a:cs typeface="KaiTi" charset="0"/>
              </a:rPr>
              <a:t>马</a:t>
            </a:r>
            <a:r>
              <a:rPr lang="zh-CN" altLang="en-US" sz="32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charset="0"/>
                <a:cs typeface="KaiTi" charset="0"/>
              </a:rPr>
              <a:t>太福音</a:t>
            </a:r>
            <a:r>
              <a:rPr lang="en-US" altLang="ja-JP" sz="32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charset="0"/>
                <a:cs typeface="KaiTi" charset="0"/>
              </a:rPr>
              <a:t>28:18-20</a:t>
            </a:r>
            <a:endParaRPr lang="en-US" sz="3200" b="1" u="sng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charset="0"/>
              <a:cs typeface="KaiT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</p:spPr>
        <p:txBody>
          <a:bodyPr/>
          <a:lstStyle/>
          <a:p>
            <a:r>
              <a:rPr lang="zh-CN" altLang="en-US">
                <a:latin typeface="Arial Black" charset="0"/>
                <a:ea typeface="ＭＳ Ｐゴシック" charset="0"/>
                <a:cs typeface="ＭＳ Ｐゴシック" charset="0"/>
              </a:rPr>
              <a:t>你的品种是什么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?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27010" name="Picture 2" descr="christian lega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Title 1"/>
          <p:cNvSpPr>
            <a:spLocks noGrp="1"/>
          </p:cNvSpPr>
          <p:nvPr>
            <p:ph type="title"/>
          </p:nvPr>
        </p:nvSpPr>
        <p:spPr>
          <a:xfrm>
            <a:off x="423863" y="44450"/>
            <a:ext cx="8720137" cy="869950"/>
          </a:xfrm>
        </p:spPr>
        <p:txBody>
          <a:bodyPr/>
          <a:lstStyle/>
          <a:p>
            <a:pPr marL="1069975" indent="-1069975" algn="l"/>
            <a:r>
              <a:rPr lang="zh-CN" altLang="en-US" sz="3600">
                <a:latin typeface="Arial Black" charset="0"/>
                <a:ea typeface="ＭＳ Ｐゴシック" charset="0"/>
                <a:cs typeface="ＭＳ Ｐゴシック" charset="0"/>
              </a:rPr>
              <a:t>保罗说</a:t>
            </a:r>
            <a:r>
              <a:rPr lang="en-US" altLang="ja-JP" sz="3600">
                <a:latin typeface="Arial Black" charset="0"/>
                <a:ea typeface="ＭＳ Ｐゴシック" charset="0"/>
                <a:cs typeface="ＭＳ Ｐゴシック" charset="0"/>
              </a:rPr>
              <a:t>…</a:t>
            </a:r>
            <a:endParaRPr lang="en-US" sz="360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28034" name="Picture 2" descr="legalism mal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Title 1"/>
          <p:cNvSpPr txBox="1">
            <a:spLocks/>
          </p:cNvSpPr>
          <p:nvPr/>
        </p:nvSpPr>
        <p:spPr bwMode="auto">
          <a:xfrm>
            <a:off x="76200" y="1295400"/>
            <a:ext cx="396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3600">
                <a:solidFill>
                  <a:srgbClr val="E3EBF1"/>
                </a:solidFill>
                <a:latin typeface="Arial Black" charset="0"/>
              </a:rPr>
              <a:t>“不”</a:t>
            </a:r>
            <a:r>
              <a:rPr lang="en-US" altLang="ja-JP" sz="3600">
                <a:solidFill>
                  <a:srgbClr val="E3EBF1"/>
                </a:solidFill>
                <a:latin typeface="Arial Black" charset="0"/>
              </a:rPr>
              <a:t> </a:t>
            </a:r>
            <a:r>
              <a:rPr lang="zh-CN" altLang="en-US" sz="3600">
                <a:solidFill>
                  <a:srgbClr val="E3EBF1"/>
                </a:solidFill>
                <a:latin typeface="Arial Black" charset="0"/>
              </a:rPr>
              <a:t>要</a:t>
            </a:r>
            <a:r>
              <a:rPr lang="en-US" altLang="ja-JP" sz="3600">
                <a:solidFill>
                  <a:srgbClr val="E3EBF1"/>
                </a:solidFill>
                <a:latin typeface="Arial Black" charset="0"/>
              </a:rPr>
              <a:t> </a:t>
            </a:r>
            <a:r>
              <a:rPr lang="zh-CN" altLang="en-US" sz="3600">
                <a:solidFill>
                  <a:srgbClr val="FFFF00"/>
                </a:solidFill>
                <a:latin typeface="Arial Black" charset="0"/>
              </a:rPr>
              <a:t>自以为公义</a:t>
            </a:r>
            <a:endParaRPr lang="en-US" sz="3600">
              <a:solidFill>
                <a:srgbClr val="FFFF00"/>
              </a:solidFill>
              <a:latin typeface="Arial Black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1295400"/>
            <a:ext cx="4572000" cy="4191000"/>
            <a:chOff x="4572000" y="1295400"/>
            <a:chExt cx="4572000" cy="4191000"/>
          </a:xfrm>
        </p:grpSpPr>
        <p:pic>
          <p:nvPicPr>
            <p:cNvPr id="428040" name="Picture 5" descr="A-Prayer-For-You-300x19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971800"/>
              <a:ext cx="3810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8041" name="Title 1"/>
            <p:cNvSpPr txBox="1">
              <a:spLocks/>
            </p:cNvSpPr>
            <p:nvPr/>
          </p:nvSpPr>
          <p:spPr bwMode="auto">
            <a:xfrm>
              <a:off x="4572000" y="1295400"/>
              <a:ext cx="45720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zh-CN" altLang="en-US" sz="3600">
                  <a:solidFill>
                    <a:srgbClr val="E3EBF1"/>
                  </a:solidFill>
                  <a:latin typeface="Arial Black" charset="0"/>
                </a:rPr>
                <a:t>“是”</a:t>
              </a:r>
              <a:r>
                <a:rPr lang="en-US" altLang="ja-JP" sz="3600">
                  <a:solidFill>
                    <a:srgbClr val="E3EBF1"/>
                  </a:solidFill>
                  <a:latin typeface="Arial Black" charset="0"/>
                </a:rPr>
                <a:t> </a:t>
              </a:r>
              <a:r>
                <a:rPr lang="zh-CN" altLang="en-US" sz="3600">
                  <a:solidFill>
                    <a:srgbClr val="E3EBF1"/>
                  </a:solidFill>
                  <a:latin typeface="Arial Black" charset="0"/>
                </a:rPr>
                <a:t>要</a:t>
              </a:r>
              <a:r>
                <a:rPr lang="en-US" altLang="ja-JP" sz="3600">
                  <a:solidFill>
                    <a:srgbClr val="E3EBF1"/>
                  </a:solidFill>
                  <a:latin typeface="Arial Black" charset="0"/>
                </a:rPr>
                <a:t> </a:t>
              </a:r>
              <a:r>
                <a:rPr lang="zh-CN" altLang="en-US" sz="3600">
                  <a:solidFill>
                    <a:srgbClr val="FFFF00"/>
                  </a:solidFill>
                  <a:latin typeface="Arial Black" charset="0"/>
                </a:rPr>
                <a:t>像基督</a:t>
              </a:r>
              <a:r>
                <a:rPr lang="en-US" altLang="ja-JP" sz="3600">
                  <a:solidFill>
                    <a:srgbClr val="FFFF00"/>
                  </a:solidFill>
                  <a:latin typeface="Arial Black" charset="0"/>
                </a:rPr>
                <a:t> </a:t>
              </a:r>
              <a:r>
                <a:rPr lang="en-US" altLang="ja-JP" sz="3600">
                  <a:solidFill>
                    <a:srgbClr val="E3EBF1"/>
                  </a:solidFill>
                  <a:latin typeface="Arial Black" charset="0"/>
                </a:rPr>
                <a:t>(3:7-16).</a:t>
              </a:r>
              <a:endParaRPr lang="en-US" sz="3600">
                <a:solidFill>
                  <a:srgbClr val="E3EBF1"/>
                </a:solidFill>
                <a:latin typeface="Arial Black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 rot="-1960791">
            <a:off x="3398838" y="15621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3600">
                <a:solidFill>
                  <a:srgbClr val="E3EBF1"/>
                </a:solidFill>
                <a:latin typeface="Arial Black" charset="0"/>
              </a:rPr>
              <a:t>可是</a:t>
            </a:r>
            <a:endParaRPr lang="en-US" sz="3600">
              <a:solidFill>
                <a:srgbClr val="E3EBF1"/>
              </a:solidFill>
              <a:latin typeface="Arial Black" charset="0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11138" y="3025775"/>
            <a:ext cx="3325812" cy="2689225"/>
          </a:xfrm>
          <a:custGeom>
            <a:avLst/>
            <a:gdLst>
              <a:gd name="T0" fmla="*/ 0 w 3324525"/>
              <a:gd name="T1" fmla="*/ 0 h 2689656"/>
              <a:gd name="T2" fmla="*/ 149533 w 3324525"/>
              <a:gd name="T3" fmla="*/ 87137 h 2689656"/>
              <a:gd name="T4" fmla="*/ 261681 w 3324525"/>
              <a:gd name="T5" fmla="*/ 186722 h 2689656"/>
              <a:gd name="T6" fmla="*/ 498442 w 3324525"/>
              <a:gd name="T7" fmla="*/ 323651 h 2689656"/>
              <a:gd name="T8" fmla="*/ 710280 w 3324525"/>
              <a:gd name="T9" fmla="*/ 485476 h 2689656"/>
              <a:gd name="T10" fmla="*/ 772585 w 3324525"/>
              <a:gd name="T11" fmla="*/ 522821 h 2689656"/>
              <a:gd name="T12" fmla="*/ 834890 w 3324525"/>
              <a:gd name="T13" fmla="*/ 572613 h 2689656"/>
              <a:gd name="T14" fmla="*/ 984423 w 3324525"/>
              <a:gd name="T15" fmla="*/ 634854 h 2689656"/>
              <a:gd name="T16" fmla="*/ 1059189 w 3324525"/>
              <a:gd name="T17" fmla="*/ 647302 h 2689656"/>
              <a:gd name="T18" fmla="*/ 1233643 w 3324525"/>
              <a:gd name="T19" fmla="*/ 721990 h 2689656"/>
              <a:gd name="T20" fmla="*/ 1295948 w 3324525"/>
              <a:gd name="T21" fmla="*/ 746887 h 2689656"/>
              <a:gd name="T22" fmla="*/ 1333332 w 3324525"/>
              <a:gd name="T23" fmla="*/ 784231 h 2689656"/>
              <a:gd name="T24" fmla="*/ 1457942 w 3324525"/>
              <a:gd name="T25" fmla="*/ 896264 h 2689656"/>
              <a:gd name="T26" fmla="*/ 1482865 w 3324525"/>
              <a:gd name="T27" fmla="*/ 946056 h 2689656"/>
              <a:gd name="T28" fmla="*/ 1570092 w 3324525"/>
              <a:gd name="T29" fmla="*/ 1045641 h 2689656"/>
              <a:gd name="T30" fmla="*/ 1607475 w 3324525"/>
              <a:gd name="T31" fmla="*/ 1120330 h 2689656"/>
              <a:gd name="T32" fmla="*/ 1694703 w 3324525"/>
              <a:gd name="T33" fmla="*/ 1195019 h 2689656"/>
              <a:gd name="T34" fmla="*/ 1781930 w 3324525"/>
              <a:gd name="T35" fmla="*/ 1282156 h 2689656"/>
              <a:gd name="T36" fmla="*/ 1906540 w 3324525"/>
              <a:gd name="T37" fmla="*/ 1369294 h 2689656"/>
              <a:gd name="T38" fmla="*/ 2018689 w 3324525"/>
              <a:gd name="T39" fmla="*/ 1456431 h 2689656"/>
              <a:gd name="T40" fmla="*/ 2043612 w 3324525"/>
              <a:gd name="T41" fmla="*/ 1506223 h 2689656"/>
              <a:gd name="T42" fmla="*/ 2242989 w 3324525"/>
              <a:gd name="T43" fmla="*/ 1668049 h 2689656"/>
              <a:gd name="T44" fmla="*/ 2380060 w 3324525"/>
              <a:gd name="T45" fmla="*/ 1742737 h 2689656"/>
              <a:gd name="T46" fmla="*/ 2504670 w 3324525"/>
              <a:gd name="T47" fmla="*/ 1842322 h 2689656"/>
              <a:gd name="T48" fmla="*/ 2579437 w 3324525"/>
              <a:gd name="T49" fmla="*/ 1904563 h 2689656"/>
              <a:gd name="T50" fmla="*/ 2616820 w 3324525"/>
              <a:gd name="T51" fmla="*/ 1941907 h 2689656"/>
              <a:gd name="T52" fmla="*/ 2691586 w 3324525"/>
              <a:gd name="T53" fmla="*/ 2004148 h 2689656"/>
              <a:gd name="T54" fmla="*/ 2741430 w 3324525"/>
              <a:gd name="T55" fmla="*/ 2066388 h 2689656"/>
              <a:gd name="T56" fmla="*/ 2791274 w 3324525"/>
              <a:gd name="T57" fmla="*/ 2116181 h 2689656"/>
              <a:gd name="T58" fmla="*/ 2816196 w 3324525"/>
              <a:gd name="T59" fmla="*/ 2153525 h 2689656"/>
              <a:gd name="T60" fmla="*/ 2890963 w 3324525"/>
              <a:gd name="T61" fmla="*/ 2203318 h 2689656"/>
              <a:gd name="T62" fmla="*/ 3028034 w 3324525"/>
              <a:gd name="T63" fmla="*/ 2340247 h 2689656"/>
              <a:gd name="T64" fmla="*/ 3077879 w 3324525"/>
              <a:gd name="T65" fmla="*/ 2390039 h 2689656"/>
              <a:gd name="T66" fmla="*/ 3140184 w 3324525"/>
              <a:gd name="T67" fmla="*/ 2452280 h 2689656"/>
              <a:gd name="T68" fmla="*/ 3190027 w 3324525"/>
              <a:gd name="T69" fmla="*/ 2502072 h 2689656"/>
              <a:gd name="T70" fmla="*/ 3227411 w 3324525"/>
              <a:gd name="T71" fmla="*/ 2514520 h 2689656"/>
              <a:gd name="T72" fmla="*/ 3264794 w 3324525"/>
              <a:gd name="T73" fmla="*/ 2601657 h 2689656"/>
              <a:gd name="T74" fmla="*/ 3302177 w 3324525"/>
              <a:gd name="T75" fmla="*/ 2651450 h 2689656"/>
              <a:gd name="T76" fmla="*/ 3314638 w 3324525"/>
              <a:gd name="T77" fmla="*/ 2688794 h 2689656"/>
              <a:gd name="T78" fmla="*/ 3327099 w 3324525"/>
              <a:gd name="T79" fmla="*/ 2676346 h 26896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525"/>
              <a:gd name="T121" fmla="*/ 0 h 2689656"/>
              <a:gd name="T122" fmla="*/ 3324525 w 3324525"/>
              <a:gd name="T123" fmla="*/ 2689656 h 26896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525" h="2689656">
                <a:moveTo>
                  <a:pt x="0" y="0"/>
                </a:moveTo>
                <a:cubicBezTo>
                  <a:pt x="49806" y="29055"/>
                  <a:pt x="102497" y="53649"/>
                  <a:pt x="149417" y="87165"/>
                </a:cubicBezTo>
                <a:cubicBezTo>
                  <a:pt x="190086" y="116216"/>
                  <a:pt x="220123" y="158717"/>
                  <a:pt x="261479" y="186782"/>
                </a:cubicBezTo>
                <a:cubicBezTo>
                  <a:pt x="336880" y="237950"/>
                  <a:pt x="426903" y="266829"/>
                  <a:pt x="498056" y="323755"/>
                </a:cubicBezTo>
                <a:cubicBezTo>
                  <a:pt x="581124" y="390214"/>
                  <a:pt x="625886" y="429733"/>
                  <a:pt x="709730" y="485632"/>
                </a:cubicBezTo>
                <a:cubicBezTo>
                  <a:pt x="729867" y="499057"/>
                  <a:pt x="752161" y="509110"/>
                  <a:pt x="771987" y="522989"/>
                </a:cubicBezTo>
                <a:cubicBezTo>
                  <a:pt x="793759" y="538230"/>
                  <a:pt x="811823" y="558528"/>
                  <a:pt x="834244" y="572797"/>
                </a:cubicBezTo>
                <a:cubicBezTo>
                  <a:pt x="874641" y="598506"/>
                  <a:pt x="937024" y="623398"/>
                  <a:pt x="983661" y="635058"/>
                </a:cubicBezTo>
                <a:cubicBezTo>
                  <a:pt x="1008153" y="641182"/>
                  <a:pt x="1033877" y="641387"/>
                  <a:pt x="1058369" y="647510"/>
                </a:cubicBezTo>
                <a:cubicBezTo>
                  <a:pt x="1165244" y="674230"/>
                  <a:pt x="1113916" y="674708"/>
                  <a:pt x="1232689" y="722222"/>
                </a:cubicBezTo>
                <a:lnTo>
                  <a:pt x="1294946" y="747127"/>
                </a:lnTo>
                <a:cubicBezTo>
                  <a:pt x="1307397" y="759579"/>
                  <a:pt x="1318930" y="773023"/>
                  <a:pt x="1332300" y="784483"/>
                </a:cubicBezTo>
                <a:cubicBezTo>
                  <a:pt x="1371508" y="818091"/>
                  <a:pt x="1433232" y="849386"/>
                  <a:pt x="1456814" y="896552"/>
                </a:cubicBezTo>
                <a:cubicBezTo>
                  <a:pt x="1465115" y="913155"/>
                  <a:pt x="1471421" y="930915"/>
                  <a:pt x="1481717" y="946360"/>
                </a:cubicBezTo>
                <a:cubicBezTo>
                  <a:pt x="1512121" y="991968"/>
                  <a:pt x="1532874" y="1009973"/>
                  <a:pt x="1568877" y="1045977"/>
                </a:cubicBezTo>
                <a:cubicBezTo>
                  <a:pt x="1581328" y="1070881"/>
                  <a:pt x="1590787" y="1097522"/>
                  <a:pt x="1606231" y="1120690"/>
                </a:cubicBezTo>
                <a:cubicBezTo>
                  <a:pt x="1628830" y="1154591"/>
                  <a:pt x="1664181" y="1168847"/>
                  <a:pt x="1693391" y="1195403"/>
                </a:cubicBezTo>
                <a:cubicBezTo>
                  <a:pt x="1723793" y="1223043"/>
                  <a:pt x="1746364" y="1259774"/>
                  <a:pt x="1780551" y="1282567"/>
                </a:cubicBezTo>
                <a:cubicBezTo>
                  <a:pt x="1812689" y="1303994"/>
                  <a:pt x="1872805" y="1342080"/>
                  <a:pt x="1905065" y="1369732"/>
                </a:cubicBezTo>
                <a:cubicBezTo>
                  <a:pt x="2007477" y="1457517"/>
                  <a:pt x="1853162" y="1347579"/>
                  <a:pt x="2017127" y="1456897"/>
                </a:cubicBezTo>
                <a:cubicBezTo>
                  <a:pt x="2025428" y="1473500"/>
                  <a:pt x="2030634" y="1492053"/>
                  <a:pt x="2042030" y="1506705"/>
                </a:cubicBezTo>
                <a:cubicBezTo>
                  <a:pt x="2082885" y="1559236"/>
                  <a:pt x="2198500" y="1647206"/>
                  <a:pt x="2241253" y="1668583"/>
                </a:cubicBezTo>
                <a:cubicBezTo>
                  <a:pt x="2280983" y="1688449"/>
                  <a:pt x="2341306" y="1716225"/>
                  <a:pt x="2378218" y="1743295"/>
                </a:cubicBezTo>
                <a:cubicBezTo>
                  <a:pt x="2421080" y="1774729"/>
                  <a:pt x="2461480" y="1809393"/>
                  <a:pt x="2502732" y="1842912"/>
                </a:cubicBezTo>
                <a:cubicBezTo>
                  <a:pt x="2527891" y="1863355"/>
                  <a:pt x="2554519" y="1882250"/>
                  <a:pt x="2577441" y="1905173"/>
                </a:cubicBezTo>
                <a:cubicBezTo>
                  <a:pt x="2589892" y="1917625"/>
                  <a:pt x="2601634" y="1930830"/>
                  <a:pt x="2614795" y="1942529"/>
                </a:cubicBezTo>
                <a:cubicBezTo>
                  <a:pt x="2639023" y="1964066"/>
                  <a:pt x="2666581" y="1981867"/>
                  <a:pt x="2689503" y="2004790"/>
                </a:cubicBezTo>
                <a:cubicBezTo>
                  <a:pt x="2708295" y="2023583"/>
                  <a:pt x="2721653" y="2047186"/>
                  <a:pt x="2739309" y="2067050"/>
                </a:cubicBezTo>
                <a:cubicBezTo>
                  <a:pt x="2754907" y="2084599"/>
                  <a:pt x="2773834" y="2099032"/>
                  <a:pt x="2789114" y="2116859"/>
                </a:cubicBezTo>
                <a:cubicBezTo>
                  <a:pt x="2798853" y="2128222"/>
                  <a:pt x="2802755" y="2144360"/>
                  <a:pt x="2814017" y="2154215"/>
                </a:cubicBezTo>
                <a:cubicBezTo>
                  <a:pt x="2836541" y="2173925"/>
                  <a:pt x="2866284" y="2184221"/>
                  <a:pt x="2888726" y="2204024"/>
                </a:cubicBezTo>
                <a:cubicBezTo>
                  <a:pt x="2937140" y="2246745"/>
                  <a:pt x="2980036" y="2295339"/>
                  <a:pt x="3025691" y="2340997"/>
                </a:cubicBezTo>
                <a:lnTo>
                  <a:pt x="3075497" y="2390805"/>
                </a:lnTo>
                <a:lnTo>
                  <a:pt x="3137754" y="2453066"/>
                </a:lnTo>
                <a:cubicBezTo>
                  <a:pt x="3154356" y="2469669"/>
                  <a:pt x="3165285" y="2495449"/>
                  <a:pt x="3187559" y="2502874"/>
                </a:cubicBezTo>
                <a:lnTo>
                  <a:pt x="3224914" y="2515326"/>
                </a:lnTo>
                <a:cubicBezTo>
                  <a:pt x="3237365" y="2544381"/>
                  <a:pt x="3247132" y="2574740"/>
                  <a:pt x="3262268" y="2602491"/>
                </a:cubicBezTo>
                <a:cubicBezTo>
                  <a:pt x="3272205" y="2620710"/>
                  <a:pt x="3289326" y="2634281"/>
                  <a:pt x="3299622" y="2652300"/>
                </a:cubicBezTo>
                <a:cubicBezTo>
                  <a:pt x="3306134" y="2663696"/>
                  <a:pt x="3302792" y="2680375"/>
                  <a:pt x="3312073" y="2689656"/>
                </a:cubicBezTo>
                <a:lnTo>
                  <a:pt x="3324525" y="26772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defTabSz="914071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 rot="5400000">
            <a:off x="368300" y="2984500"/>
            <a:ext cx="3324225" cy="2689225"/>
          </a:xfrm>
          <a:custGeom>
            <a:avLst/>
            <a:gdLst>
              <a:gd name="T0" fmla="*/ 0 w 3324525"/>
              <a:gd name="T1" fmla="*/ 0 h 2689656"/>
              <a:gd name="T2" fmla="*/ 149391 w 3324525"/>
              <a:gd name="T3" fmla="*/ 87137 h 2689656"/>
              <a:gd name="T4" fmla="*/ 261431 w 3324525"/>
              <a:gd name="T5" fmla="*/ 186722 h 2689656"/>
              <a:gd name="T6" fmla="*/ 497966 w 3324525"/>
              <a:gd name="T7" fmla="*/ 323651 h 2689656"/>
              <a:gd name="T8" fmla="*/ 709602 w 3324525"/>
              <a:gd name="T9" fmla="*/ 485476 h 2689656"/>
              <a:gd name="T10" fmla="*/ 771847 w 3324525"/>
              <a:gd name="T11" fmla="*/ 522821 h 2689656"/>
              <a:gd name="T12" fmla="*/ 834094 w 3324525"/>
              <a:gd name="T13" fmla="*/ 572613 h 2689656"/>
              <a:gd name="T14" fmla="*/ 983483 w 3324525"/>
              <a:gd name="T15" fmla="*/ 634854 h 2689656"/>
              <a:gd name="T16" fmla="*/ 1058178 w 3324525"/>
              <a:gd name="T17" fmla="*/ 647302 h 2689656"/>
              <a:gd name="T18" fmla="*/ 1232467 w 3324525"/>
              <a:gd name="T19" fmla="*/ 721990 h 2689656"/>
              <a:gd name="T20" fmla="*/ 1294712 w 3324525"/>
              <a:gd name="T21" fmla="*/ 746887 h 2689656"/>
              <a:gd name="T22" fmla="*/ 1332060 w 3324525"/>
              <a:gd name="T23" fmla="*/ 784231 h 2689656"/>
              <a:gd name="T24" fmla="*/ 1456552 w 3324525"/>
              <a:gd name="T25" fmla="*/ 896264 h 2689656"/>
              <a:gd name="T26" fmla="*/ 1481449 w 3324525"/>
              <a:gd name="T27" fmla="*/ 946056 h 2689656"/>
              <a:gd name="T28" fmla="*/ 1568593 w 3324525"/>
              <a:gd name="T29" fmla="*/ 1045641 h 2689656"/>
              <a:gd name="T30" fmla="*/ 1605941 w 3324525"/>
              <a:gd name="T31" fmla="*/ 1120330 h 2689656"/>
              <a:gd name="T32" fmla="*/ 1693085 w 3324525"/>
              <a:gd name="T33" fmla="*/ 1195019 h 2689656"/>
              <a:gd name="T34" fmla="*/ 1780229 w 3324525"/>
              <a:gd name="T35" fmla="*/ 1282156 h 2689656"/>
              <a:gd name="T36" fmla="*/ 1904721 w 3324525"/>
              <a:gd name="T37" fmla="*/ 1369294 h 2689656"/>
              <a:gd name="T38" fmla="*/ 2016763 w 3324525"/>
              <a:gd name="T39" fmla="*/ 1456431 h 2689656"/>
              <a:gd name="T40" fmla="*/ 2041662 w 3324525"/>
              <a:gd name="T41" fmla="*/ 1506223 h 2689656"/>
              <a:gd name="T42" fmla="*/ 2240849 w 3324525"/>
              <a:gd name="T43" fmla="*/ 1668049 h 2689656"/>
              <a:gd name="T44" fmla="*/ 2377788 w 3324525"/>
              <a:gd name="T45" fmla="*/ 1742737 h 2689656"/>
              <a:gd name="T46" fmla="*/ 2502280 w 3324525"/>
              <a:gd name="T47" fmla="*/ 1842322 h 2689656"/>
              <a:gd name="T48" fmla="*/ 2576975 w 3324525"/>
              <a:gd name="T49" fmla="*/ 1904563 h 2689656"/>
              <a:gd name="T50" fmla="*/ 2614323 w 3324525"/>
              <a:gd name="T51" fmla="*/ 1941907 h 2689656"/>
              <a:gd name="T52" fmla="*/ 2689017 w 3324525"/>
              <a:gd name="T53" fmla="*/ 2004148 h 2689656"/>
              <a:gd name="T54" fmla="*/ 2738815 w 3324525"/>
              <a:gd name="T55" fmla="*/ 2066388 h 2689656"/>
              <a:gd name="T56" fmla="*/ 2788610 w 3324525"/>
              <a:gd name="T57" fmla="*/ 2116181 h 2689656"/>
              <a:gd name="T58" fmla="*/ 2813509 w 3324525"/>
              <a:gd name="T59" fmla="*/ 2153525 h 2689656"/>
              <a:gd name="T60" fmla="*/ 2888204 w 3324525"/>
              <a:gd name="T61" fmla="*/ 2203318 h 2689656"/>
              <a:gd name="T62" fmla="*/ 3025145 w 3324525"/>
              <a:gd name="T63" fmla="*/ 2340247 h 2689656"/>
              <a:gd name="T64" fmla="*/ 3074941 w 3324525"/>
              <a:gd name="T65" fmla="*/ 2390039 h 2689656"/>
              <a:gd name="T66" fmla="*/ 3137188 w 3324525"/>
              <a:gd name="T67" fmla="*/ 2452280 h 2689656"/>
              <a:gd name="T68" fmla="*/ 3186983 w 3324525"/>
              <a:gd name="T69" fmla="*/ 2502072 h 2689656"/>
              <a:gd name="T70" fmla="*/ 3224332 w 3324525"/>
              <a:gd name="T71" fmla="*/ 2514520 h 2689656"/>
              <a:gd name="T72" fmla="*/ 3261680 w 3324525"/>
              <a:gd name="T73" fmla="*/ 2601657 h 2689656"/>
              <a:gd name="T74" fmla="*/ 3299026 w 3324525"/>
              <a:gd name="T75" fmla="*/ 2651450 h 2689656"/>
              <a:gd name="T76" fmla="*/ 3311475 w 3324525"/>
              <a:gd name="T77" fmla="*/ 2688794 h 2689656"/>
              <a:gd name="T78" fmla="*/ 3323925 w 3324525"/>
              <a:gd name="T79" fmla="*/ 2676346 h 26896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525"/>
              <a:gd name="T121" fmla="*/ 0 h 2689656"/>
              <a:gd name="T122" fmla="*/ 3324525 w 3324525"/>
              <a:gd name="T123" fmla="*/ 2689656 h 26896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525" h="2689656">
                <a:moveTo>
                  <a:pt x="0" y="0"/>
                </a:moveTo>
                <a:cubicBezTo>
                  <a:pt x="49806" y="29055"/>
                  <a:pt x="102497" y="53649"/>
                  <a:pt x="149417" y="87165"/>
                </a:cubicBezTo>
                <a:cubicBezTo>
                  <a:pt x="190086" y="116216"/>
                  <a:pt x="220123" y="158717"/>
                  <a:pt x="261479" y="186782"/>
                </a:cubicBezTo>
                <a:cubicBezTo>
                  <a:pt x="336880" y="237950"/>
                  <a:pt x="426903" y="266829"/>
                  <a:pt x="498056" y="323755"/>
                </a:cubicBezTo>
                <a:cubicBezTo>
                  <a:pt x="581124" y="390214"/>
                  <a:pt x="625886" y="429733"/>
                  <a:pt x="709730" y="485632"/>
                </a:cubicBezTo>
                <a:cubicBezTo>
                  <a:pt x="729867" y="499057"/>
                  <a:pt x="752161" y="509110"/>
                  <a:pt x="771987" y="522989"/>
                </a:cubicBezTo>
                <a:cubicBezTo>
                  <a:pt x="793759" y="538230"/>
                  <a:pt x="811823" y="558528"/>
                  <a:pt x="834244" y="572797"/>
                </a:cubicBezTo>
                <a:cubicBezTo>
                  <a:pt x="874641" y="598506"/>
                  <a:pt x="937024" y="623398"/>
                  <a:pt x="983661" y="635058"/>
                </a:cubicBezTo>
                <a:cubicBezTo>
                  <a:pt x="1008153" y="641182"/>
                  <a:pt x="1033877" y="641387"/>
                  <a:pt x="1058369" y="647510"/>
                </a:cubicBezTo>
                <a:cubicBezTo>
                  <a:pt x="1165244" y="674230"/>
                  <a:pt x="1113916" y="674708"/>
                  <a:pt x="1232689" y="722222"/>
                </a:cubicBezTo>
                <a:lnTo>
                  <a:pt x="1294946" y="747127"/>
                </a:lnTo>
                <a:cubicBezTo>
                  <a:pt x="1307397" y="759579"/>
                  <a:pt x="1318930" y="773023"/>
                  <a:pt x="1332300" y="784483"/>
                </a:cubicBezTo>
                <a:cubicBezTo>
                  <a:pt x="1371508" y="818091"/>
                  <a:pt x="1433232" y="849386"/>
                  <a:pt x="1456814" y="896552"/>
                </a:cubicBezTo>
                <a:cubicBezTo>
                  <a:pt x="1465115" y="913155"/>
                  <a:pt x="1471421" y="930915"/>
                  <a:pt x="1481717" y="946360"/>
                </a:cubicBezTo>
                <a:cubicBezTo>
                  <a:pt x="1512121" y="991968"/>
                  <a:pt x="1532874" y="1009973"/>
                  <a:pt x="1568877" y="1045977"/>
                </a:cubicBezTo>
                <a:cubicBezTo>
                  <a:pt x="1581328" y="1070881"/>
                  <a:pt x="1590787" y="1097522"/>
                  <a:pt x="1606231" y="1120690"/>
                </a:cubicBezTo>
                <a:cubicBezTo>
                  <a:pt x="1628830" y="1154591"/>
                  <a:pt x="1664181" y="1168847"/>
                  <a:pt x="1693391" y="1195403"/>
                </a:cubicBezTo>
                <a:cubicBezTo>
                  <a:pt x="1723793" y="1223043"/>
                  <a:pt x="1746364" y="1259774"/>
                  <a:pt x="1780551" y="1282567"/>
                </a:cubicBezTo>
                <a:cubicBezTo>
                  <a:pt x="1812689" y="1303994"/>
                  <a:pt x="1872805" y="1342080"/>
                  <a:pt x="1905065" y="1369732"/>
                </a:cubicBezTo>
                <a:cubicBezTo>
                  <a:pt x="2007477" y="1457517"/>
                  <a:pt x="1853162" y="1347579"/>
                  <a:pt x="2017127" y="1456897"/>
                </a:cubicBezTo>
                <a:cubicBezTo>
                  <a:pt x="2025428" y="1473500"/>
                  <a:pt x="2030634" y="1492053"/>
                  <a:pt x="2042030" y="1506705"/>
                </a:cubicBezTo>
                <a:cubicBezTo>
                  <a:pt x="2082885" y="1559236"/>
                  <a:pt x="2198500" y="1647206"/>
                  <a:pt x="2241253" y="1668583"/>
                </a:cubicBezTo>
                <a:cubicBezTo>
                  <a:pt x="2280983" y="1688449"/>
                  <a:pt x="2341306" y="1716225"/>
                  <a:pt x="2378218" y="1743295"/>
                </a:cubicBezTo>
                <a:cubicBezTo>
                  <a:pt x="2421080" y="1774729"/>
                  <a:pt x="2461480" y="1809393"/>
                  <a:pt x="2502732" y="1842912"/>
                </a:cubicBezTo>
                <a:cubicBezTo>
                  <a:pt x="2527891" y="1863355"/>
                  <a:pt x="2554519" y="1882250"/>
                  <a:pt x="2577441" y="1905173"/>
                </a:cubicBezTo>
                <a:cubicBezTo>
                  <a:pt x="2589892" y="1917625"/>
                  <a:pt x="2601634" y="1930830"/>
                  <a:pt x="2614795" y="1942529"/>
                </a:cubicBezTo>
                <a:cubicBezTo>
                  <a:pt x="2639023" y="1964066"/>
                  <a:pt x="2666581" y="1981867"/>
                  <a:pt x="2689503" y="2004790"/>
                </a:cubicBezTo>
                <a:cubicBezTo>
                  <a:pt x="2708295" y="2023583"/>
                  <a:pt x="2721653" y="2047186"/>
                  <a:pt x="2739309" y="2067050"/>
                </a:cubicBezTo>
                <a:cubicBezTo>
                  <a:pt x="2754907" y="2084599"/>
                  <a:pt x="2773834" y="2099032"/>
                  <a:pt x="2789114" y="2116859"/>
                </a:cubicBezTo>
                <a:cubicBezTo>
                  <a:pt x="2798853" y="2128222"/>
                  <a:pt x="2802755" y="2144360"/>
                  <a:pt x="2814017" y="2154215"/>
                </a:cubicBezTo>
                <a:cubicBezTo>
                  <a:pt x="2836541" y="2173925"/>
                  <a:pt x="2866284" y="2184221"/>
                  <a:pt x="2888726" y="2204024"/>
                </a:cubicBezTo>
                <a:cubicBezTo>
                  <a:pt x="2937140" y="2246745"/>
                  <a:pt x="2980036" y="2295339"/>
                  <a:pt x="3025691" y="2340997"/>
                </a:cubicBezTo>
                <a:lnTo>
                  <a:pt x="3075497" y="2390805"/>
                </a:lnTo>
                <a:lnTo>
                  <a:pt x="3137754" y="2453066"/>
                </a:lnTo>
                <a:cubicBezTo>
                  <a:pt x="3154356" y="2469669"/>
                  <a:pt x="3165285" y="2495449"/>
                  <a:pt x="3187559" y="2502874"/>
                </a:cubicBezTo>
                <a:lnTo>
                  <a:pt x="3224914" y="2515326"/>
                </a:lnTo>
                <a:cubicBezTo>
                  <a:pt x="3237365" y="2544381"/>
                  <a:pt x="3247132" y="2574740"/>
                  <a:pt x="3262268" y="2602491"/>
                </a:cubicBezTo>
                <a:cubicBezTo>
                  <a:pt x="3272205" y="2620710"/>
                  <a:pt x="3289326" y="2634281"/>
                  <a:pt x="3299622" y="2652300"/>
                </a:cubicBezTo>
                <a:cubicBezTo>
                  <a:pt x="3306134" y="2663696"/>
                  <a:pt x="3302792" y="2680375"/>
                  <a:pt x="3312073" y="2689656"/>
                </a:cubicBezTo>
                <a:lnTo>
                  <a:pt x="3324525" y="26772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defTabSz="914071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菲</a:t>
            </a:r>
            <a:r>
              <a:rPr lang="en-US" altLang="zh-TW" b="1">
                <a:solidFill>
                  <a:srgbClr val="FFFF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3:7-9 </a:t>
            </a:r>
            <a:r>
              <a:rPr lang="en-US" altLang="ja-JP" sz="3200">
                <a:latin typeface="Arial Black" charset="0"/>
                <a:ea typeface="ＭＳ Ｐゴシック" charset="0"/>
                <a:cs typeface="ＭＳ Ｐゴシック" charset="0"/>
              </a:rPr>
              <a:t>CNV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TW" sz="3600" b="1" baseline="30000" smtClean="0">
                <a:latin typeface="Times New Roman" charset="0"/>
              </a:rPr>
              <a:t>7</a:t>
            </a:r>
            <a:r>
              <a:rPr lang="zh-TW" altLang="en-US" sz="3600" smtClean="0">
                <a:latin typeface="Times New Roman" charset="0"/>
              </a:rPr>
              <a:t> 然而以前对我有益的， 现在因着基督的缘故， 我都当作是有损的。 </a:t>
            </a:r>
            <a:r>
              <a:rPr lang="en-US" altLang="zh-TW" sz="3600" b="1" baseline="30000" smtClean="0">
                <a:latin typeface="Times New Roman" charset="0"/>
              </a:rPr>
              <a:t>8</a:t>
            </a:r>
            <a:r>
              <a:rPr lang="zh-TW" altLang="en-US" sz="3600" smtClean="0">
                <a:latin typeface="Times New Roman" charset="0"/>
              </a:rPr>
              <a:t> 不但这样， 我也把万事当作是有损的， 因为我以认识我主基督耶稣为至宝。 为了他， 我把万事都抛弃了， 看作废物， 为了要得着基督。 </a:t>
            </a:r>
            <a:r>
              <a:rPr lang="en-US" altLang="zh-TW" sz="3600" b="1" baseline="30000" smtClean="0">
                <a:latin typeface="Times New Roman" charset="0"/>
              </a:rPr>
              <a:t>9</a:t>
            </a:r>
            <a:r>
              <a:rPr lang="zh-TW" altLang="en-US" sz="3600" smtClean="0">
                <a:latin typeface="Times New Roman" charset="0"/>
              </a:rPr>
              <a:t> 并且得以在他里面， 不是有自己因律法而得的义， 而是有因信基督而得的义， 就是基于信心， 从 神而来的义</a:t>
            </a:r>
            <a:r>
              <a:rPr lang="en-US" altLang="zh-TW" sz="3600" smtClean="0">
                <a:latin typeface="Times New Roman" charset="0"/>
              </a:rPr>
              <a:t>.</a:t>
            </a:r>
            <a:endParaRPr lang="en-US" sz="3600" smtClean="0">
              <a:solidFill>
                <a:srgbClr val="E3EB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2"/>
          <p:cNvPicPr>
            <a:picLocks noChangeAspect="1" noChangeArrowheads="1"/>
          </p:cNvPicPr>
          <p:nvPr/>
        </p:nvPicPr>
        <p:blipFill>
          <a:blip r:embed="rId3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20115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defTabSz="912813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41300" y="3903663"/>
            <a:ext cx="8740775" cy="22447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2813" eaLnBrk="0" hangingPunct="0">
              <a:defRPr/>
            </a:pP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                         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   </a:t>
            </a:r>
            <a:endParaRPr lang="en-US" altLang="zh-CN" sz="3200" b="1">
              <a:solidFill>
                <a:srgbClr val="FFFFFF"/>
              </a:solidFill>
              <a:latin typeface="Times New Roman" charset="0"/>
              <a:ea typeface="SimSun" charset="0"/>
              <a:cs typeface="SimSun" charset="0"/>
            </a:endParaRPr>
          </a:p>
          <a:p>
            <a:pPr defTabSz="912813" eaLnBrk="0" hangingPunct="0">
              <a:defRPr/>
            </a:pPr>
            <a:r>
              <a:rPr lang="zh-TW" altLang="en-US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       </a:t>
            </a:r>
            <a:r>
              <a:rPr lang="en-US" altLang="zh-CN" sz="4000" b="1" baseline="30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16</a:t>
            </a:r>
            <a:r>
              <a:rPr lang="en-US" altLang="zh-CN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你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的家和你的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国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必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会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在我面前永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远</a:t>
            </a:r>
            <a:endParaRPr lang="en-US" altLang="zh-TW" sz="3600" b="1">
              <a:solidFill>
                <a:srgbClr val="FFFFFF"/>
              </a:solidFill>
              <a:latin typeface="Times New Roman" charset="0"/>
              <a:ea typeface="SimSun" charset="0"/>
              <a:cs typeface="SimSun" charset="0"/>
            </a:endParaRPr>
          </a:p>
          <a:p>
            <a:pPr defTabSz="912813" eaLnBrk="0" hangingPunct="0">
              <a:defRPr/>
            </a:pP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  坚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立。你的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国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位也必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坚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定直到永</a:t>
            </a:r>
            <a:r>
              <a:rPr lang="zh-TW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远</a:t>
            </a: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。</a:t>
            </a:r>
            <a:r>
              <a:rPr lang="zh-CN" altLang="en-US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Times New Roman" charset="0"/>
              <a:ea typeface="SimSun" charset="0"/>
              <a:cs typeface="SimSun" charset="0"/>
            </a:endParaRPr>
          </a:p>
          <a:p>
            <a:pPr defTabSz="912813" eaLnBrk="0" hangingPunct="0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zh-TW" altLang="en-US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                                                               </a:t>
            </a:r>
            <a:r>
              <a:rPr lang="en-US" altLang="zh-CN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撒</a:t>
            </a:r>
            <a:r>
              <a:rPr lang="zh-TW" altLang="en-US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下</a:t>
            </a:r>
            <a:r>
              <a:rPr lang="zh-CN" altLang="en-US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en-US" altLang="zh-CN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7</a:t>
            </a:r>
            <a:r>
              <a:rPr lang="en-US" altLang="zh-TW" sz="3200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:16</a:t>
            </a:r>
            <a:endParaRPr lang="zh-CN" altLang="en-US" sz="3200" b="1">
              <a:solidFill>
                <a:srgbClr val="FFFFFF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54063" y="357188"/>
            <a:ext cx="7110412" cy="5222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CN" altLang="en-US" sz="2800" b="1">
                <a:solidFill>
                  <a:srgbClr val="FAFD00"/>
                </a:solidFill>
                <a:latin typeface="Times New Roman" charset="0"/>
                <a:ea typeface="SimSun" pitchFamily="2" charset="-122"/>
                <a:cs typeface="SimSun" pitchFamily="2" charset="-122"/>
              </a:rPr>
              <a:t>                           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128713" y="1897063"/>
            <a:ext cx="7177087" cy="110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spcBef>
                <a:spcPct val="50000"/>
              </a:spcBef>
              <a:defRPr/>
            </a:pPr>
            <a:r>
              <a:rPr lang="en-US" altLang="zh-CN" sz="6600" b="1" i="1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大</a:t>
            </a:r>
            <a:r>
              <a:rPr lang="zh-TW" altLang="en-US" sz="6600" b="1" i="1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卫</a:t>
            </a:r>
            <a:r>
              <a:rPr lang="zh-CN" altLang="en-US" sz="6600" b="1" i="1">
                <a:solidFill>
                  <a:srgbClr val="FFFFFF"/>
                </a:solidFill>
                <a:latin typeface="KaiTi" charset="0"/>
                <a:ea typeface="KaiTi" charset="0"/>
                <a:cs typeface="SimSun" charset="0"/>
              </a:rPr>
              <a:t>的盟约</a:t>
            </a: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438400" y="4437063"/>
            <a:ext cx="685800" cy="639762"/>
          </a:xfrm>
          <a:prstGeom prst="ellipse">
            <a:avLst/>
          </a:prstGeom>
          <a:noFill/>
          <a:ln w="76200">
            <a:solidFill>
              <a:srgbClr val="E8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4284663" y="4437063"/>
            <a:ext cx="744537" cy="639762"/>
          </a:xfrm>
          <a:prstGeom prst="ellipse">
            <a:avLst/>
          </a:prstGeom>
          <a:noFill/>
          <a:ln w="76200">
            <a:solidFill>
              <a:srgbClr val="E8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2971800" y="5013325"/>
            <a:ext cx="1066800" cy="639763"/>
          </a:xfrm>
          <a:prstGeom prst="ellipse">
            <a:avLst/>
          </a:prstGeom>
          <a:noFill/>
          <a:ln w="76200">
            <a:solidFill>
              <a:srgbClr val="E8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7" tIns="45704" rIns="91407" bIns="45704" anchor="ctr"/>
          <a:lstStyle/>
          <a:p>
            <a:pPr defTabSz="914071" eaLnBrk="0" hangingPunct="0"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1785" name="Text Box 12"/>
          <p:cNvSpPr txBox="1">
            <a:spLocks noChangeArrowheads="1"/>
          </p:cNvSpPr>
          <p:nvPr/>
        </p:nvSpPr>
        <p:spPr bwMode="auto">
          <a:xfrm>
            <a:off x="8470900" y="5226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331786" name="Text Box 13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19</a:t>
            </a:r>
          </a:p>
        </p:txBody>
      </p:sp>
      <p:sp>
        <p:nvSpPr>
          <p:cNvPr id="331789" name="Text Box 16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6</a:t>
            </a:r>
          </a:p>
        </p:txBody>
      </p:sp>
      <p:sp>
        <p:nvSpPr>
          <p:cNvPr id="331790" name="Text Box 17"/>
          <p:cNvSpPr txBox="1">
            <a:spLocks noChangeArrowheads="1"/>
          </p:cNvSpPr>
          <p:nvPr/>
        </p:nvSpPr>
        <p:spPr bwMode="auto">
          <a:xfrm>
            <a:off x="471488" y="6543675"/>
            <a:ext cx="935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900" b="1">
                <a:solidFill>
                  <a:srgbClr val="FFFFFF"/>
                </a:solidFill>
                <a:ea typeface="SimSun" charset="0"/>
                <a:cs typeface="SimSun" charset="0"/>
              </a:rPr>
              <a:t>©2004 TBBMI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7556500" y="6527800"/>
            <a:ext cx="7397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8.0.05B.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608138" y="2941638"/>
            <a:ext cx="5988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400" b="1" i="1" smtClean="0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它</a:t>
            </a:r>
            <a:r>
              <a:rPr lang="zh-CN" altLang="en-US" sz="4400" b="1" i="1" smtClean="0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的三</a:t>
            </a:r>
            <a:r>
              <a:rPr lang="zh-TW" altLang="en-US" sz="4400" b="1" i="1" smtClean="0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个</a:t>
            </a:r>
            <a:r>
              <a:rPr lang="zh-CN" altLang="en-US" sz="4400" b="1" i="1" smtClean="0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保</a:t>
            </a:r>
            <a:r>
              <a:rPr lang="zh-TW" altLang="en-US" sz="4400" b="1" i="1" smtClean="0">
                <a:solidFill>
                  <a:srgbClr val="99CCFF"/>
                </a:solidFill>
                <a:latin typeface="KaiTi" charset="0"/>
                <a:ea typeface="KaiTi" charset="0"/>
                <a:cs typeface="SimSun" charset="0"/>
              </a:rPr>
              <a:t>证</a:t>
            </a:r>
            <a:endParaRPr lang="zh-CN" altLang="en-US" sz="4400" b="1" i="1" smtClean="0">
              <a:solidFill>
                <a:srgbClr val="99CCFF"/>
              </a:solidFill>
              <a:latin typeface="KaiTi" charset="0"/>
              <a:ea typeface="KaiTi" charset="0"/>
              <a:cs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utoUpdateAnimBg="0"/>
      <p:bldP spid="58374" grpId="0" autoUpdateAnimBg="0"/>
      <p:bldP spid="58375" grpId="0" animBg="1"/>
      <p:bldP spid="58376" grpId="0" animBg="1"/>
      <p:bldP spid="58377" grpId="0" animBg="1"/>
      <p:bldP spid="5838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菲</a:t>
            </a:r>
            <a:r>
              <a:rPr lang="en-US" altLang="zh-TW" b="1">
                <a:solidFill>
                  <a:srgbClr val="FFFFFF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3:9-11 </a:t>
            </a:r>
            <a:r>
              <a:rPr lang="en-US" altLang="zh-CN" sz="3200">
                <a:latin typeface="Arial Black" charset="0"/>
                <a:ea typeface="ＭＳ Ｐゴシック" charset="0"/>
                <a:cs typeface="ＭＳ Ｐゴシック" charset="0"/>
              </a:rPr>
              <a:t>CNV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TW" sz="4000" b="1" baseline="30000" smtClean="0">
                <a:latin typeface="Times New Roman" charset="0"/>
              </a:rPr>
              <a:t>10</a:t>
            </a:r>
            <a:r>
              <a:rPr lang="zh-TW" altLang="en-US" sz="4000" smtClean="0">
                <a:latin typeface="Times New Roman" charset="0"/>
              </a:rPr>
              <a:t> 使我认识基督和他复活的大能， 并且在他所受的苦上有分， 受他所受的死； </a:t>
            </a:r>
            <a:r>
              <a:rPr lang="en-US" altLang="zh-TW" sz="4000" b="1" baseline="30000" smtClean="0">
                <a:latin typeface="Times New Roman" charset="0"/>
              </a:rPr>
              <a:t>11</a:t>
            </a:r>
            <a:r>
              <a:rPr lang="zh-TW" altLang="en-US" sz="4000" smtClean="0">
                <a:latin typeface="Times New Roman" charset="0"/>
              </a:rPr>
              <a:t> 这样， 我也许可以从死人中复活。 </a:t>
            </a:r>
            <a:r>
              <a:rPr lang="en-US" altLang="zh-TW" sz="4000" b="1" baseline="30000" smtClean="0">
                <a:latin typeface="Times New Roman" charset="0"/>
              </a:rPr>
              <a:t>12</a:t>
            </a:r>
            <a:r>
              <a:rPr lang="zh-TW" altLang="en-US" sz="4000" smtClean="0">
                <a:latin typeface="Times New Roman" charset="0"/>
              </a:rPr>
              <a:t>   这并不是说我已经得着了， 已经完全了， 而是竭力追求， 好使我可以得着基督耶稣所以得着我的（“所以得着我的” 或译： “要我得着的”）</a:t>
            </a:r>
            <a:endParaRPr lang="en-US" sz="3200" smtClean="0">
              <a:solidFill>
                <a:srgbClr val="E3EB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 Black" charset="0"/>
                <a:ea typeface="ＭＳ Ｐゴシック" charset="0"/>
                <a:cs typeface="ＭＳ Ｐゴシック" charset="0"/>
              </a:rPr>
              <a:t>“废物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” </a:t>
            </a:r>
            <a:r>
              <a:rPr lang="zh-CN" altLang="en-US">
                <a:latin typeface="Arial Black" charset="0"/>
                <a:ea typeface="ＭＳ Ｐゴシック" charset="0"/>
                <a:cs typeface="ＭＳ Ｐゴシック" charset="0"/>
              </a:rPr>
              <a:t>（</a:t>
            </a:r>
            <a:r>
              <a:rPr lang="en-US" altLang="zh-CN">
                <a:latin typeface="Arial Black" charset="0"/>
                <a:ea typeface="ＭＳ Ｐゴシック" charset="0"/>
                <a:cs typeface="ＭＳ Ｐゴシック" charset="0"/>
              </a:rPr>
              <a:t>CNV</a:t>
            </a:r>
            <a:r>
              <a:rPr lang="zh-CN" altLang="en-US">
                <a:latin typeface="Arial Black" charset="0"/>
                <a:ea typeface="ＭＳ Ｐゴシック" charset="0"/>
                <a:cs typeface="ＭＳ Ｐゴシック" charset="0"/>
              </a:rPr>
              <a:t>）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?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elephant-poo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51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Title 1"/>
          <p:cNvSpPr txBox="1">
            <a:spLocks/>
          </p:cNvSpPr>
          <p:nvPr/>
        </p:nvSpPr>
        <p:spPr bwMode="auto">
          <a:xfrm>
            <a:off x="0" y="1295400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>
                <a:solidFill>
                  <a:srgbClr val="000000"/>
                </a:solidFill>
                <a:latin typeface="Arial Black" charset="0"/>
              </a:rPr>
              <a:t>“粪土”</a:t>
            </a:r>
            <a:r>
              <a:rPr lang="en-US" altLang="ja-JP" sz="4000">
                <a:solidFill>
                  <a:srgbClr val="000000"/>
                </a:solidFill>
                <a:latin typeface="Arial Black" charset="0"/>
              </a:rPr>
              <a:t> (</a:t>
            </a:r>
            <a:r>
              <a:rPr lang="en-US" altLang="zh-CN" sz="4000">
                <a:solidFill>
                  <a:srgbClr val="000000"/>
                </a:solidFill>
                <a:latin typeface="Arial Black" charset="0"/>
              </a:rPr>
              <a:t>CUVS</a:t>
            </a:r>
            <a:r>
              <a:rPr lang="en-US" altLang="ja-JP" sz="4000">
                <a:solidFill>
                  <a:srgbClr val="000000"/>
                </a:solidFill>
                <a:latin typeface="Arial Black" charset="0"/>
              </a:rPr>
              <a:t>)!</a:t>
            </a:r>
            <a:endParaRPr lang="en-US" sz="4000">
              <a:solidFill>
                <a:srgbClr val="000000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29" name="Picture 3" descr="Court-428x26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1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47800"/>
          </a:xfrm>
        </p:spPr>
        <p:txBody>
          <a:bodyPr/>
          <a:lstStyle/>
          <a:p>
            <a:r>
              <a:rPr lang="zh-CN" altLang="en-US" sz="540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你</a:t>
            </a:r>
            <a:r>
              <a:rPr lang="en-US" altLang="ja-JP" sz="540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5400">
                <a:latin typeface="Arial Black" charset="0"/>
                <a:ea typeface="ＭＳ Ｐゴシック" charset="0"/>
                <a:cs typeface="ＭＳ Ｐゴシック" charset="0"/>
              </a:rPr>
              <a:t>应该觉得什么是粪土呢</a:t>
            </a:r>
            <a:r>
              <a:rPr lang="en-US" altLang="ja-JP" sz="5400">
                <a:latin typeface="Arial Black" charset="0"/>
                <a:ea typeface="ＭＳ Ｐゴシック" charset="0"/>
                <a:cs typeface="ＭＳ Ｐゴシック" charset="0"/>
              </a:rPr>
              <a:t>?</a:t>
            </a:r>
            <a:endParaRPr lang="en-US" sz="540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2131" name="Title 1"/>
          <p:cNvSpPr txBox="1">
            <a:spLocks/>
          </p:cNvSpPr>
          <p:nvPr/>
        </p:nvSpPr>
        <p:spPr bwMode="auto">
          <a:xfrm>
            <a:off x="1295400" y="2362200"/>
            <a:ext cx="662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solidFill>
                  <a:srgbClr val="E3EBF1"/>
                </a:solidFill>
                <a:latin typeface="Arial Black" charset="0"/>
              </a:rPr>
              <a:t>(</a:t>
            </a:r>
            <a:r>
              <a:rPr lang="zh-CN" altLang="en-US" sz="4400">
                <a:solidFill>
                  <a:srgbClr val="E3EBF1"/>
                </a:solidFill>
                <a:latin typeface="Arial Black" charset="0"/>
              </a:rPr>
              <a:t>与认识基督做相比</a:t>
            </a:r>
            <a:r>
              <a:rPr lang="en-US" altLang="ja-JP" sz="4400">
                <a:solidFill>
                  <a:srgbClr val="E3EBF1"/>
                </a:solidFill>
                <a:latin typeface="Arial Black" charset="0"/>
              </a:rPr>
              <a:t>)</a:t>
            </a:r>
            <a:endParaRPr lang="en-US" sz="4400">
              <a:solidFill>
                <a:srgbClr val="E3EBF1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气氛</a:t>
            </a:r>
            <a:endParaRPr lang="en-US" altLang="ja-JP" sz="4000" b="1">
              <a:solidFill>
                <a:srgbClr val="FFFFFF"/>
              </a:solidFill>
              <a:cs typeface="Arial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endParaRPr lang="en-US" sz="4000" b="1">
              <a:solidFill>
                <a:srgbClr val="FFFFFF"/>
              </a:solidFill>
              <a:cs typeface="Arial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endParaRPr lang="en-US" sz="4000" b="1">
              <a:solidFill>
                <a:srgbClr val="FFFFFF"/>
              </a:solidFill>
              <a:cs typeface="Arial" charset="0"/>
            </a:endParaRP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强调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03650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algn="r" defTabSz="912813"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"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我是怎样以基督耶稣的心肠， 切切地想念你们众人， 这是 神可以为我作证的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" (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菲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1:8)</a:t>
            </a:r>
          </a:p>
          <a:p>
            <a:pPr algn="r" defTabSz="912813">
              <a:spcBef>
                <a:spcPct val="20000"/>
              </a:spcBef>
            </a:pPr>
            <a:endParaRPr lang="en-US" sz="3600" b="1">
              <a:solidFill>
                <a:srgbClr val="FFFFFF"/>
              </a:solidFill>
              <a:cs typeface="Arial" charset="0"/>
            </a:endParaRPr>
          </a:p>
          <a:p>
            <a:pPr algn="r" defTabSz="912813"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"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我决不撇下你， 也不离弃你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" </a:t>
            </a:r>
            <a:br>
              <a:rPr lang="en-US" altLang="ja-JP" sz="3600" b="1">
                <a:solidFill>
                  <a:srgbClr val="FFFFFF"/>
                </a:solidFill>
                <a:cs typeface="Arial" charset="0"/>
              </a:rPr>
            </a:b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cs typeface="Arial" charset="0"/>
              </a:rPr>
              <a:t>来</a:t>
            </a:r>
            <a:r>
              <a:rPr lang="en-US" altLang="ja-JP" sz="3600" b="1">
                <a:solidFill>
                  <a:srgbClr val="FFFFFF"/>
                </a:solidFill>
                <a:cs typeface="Arial" charset="0"/>
              </a:rPr>
              <a:t>13:5)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9525" y="5300663"/>
            <a:ext cx="4932363" cy="1384300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zh-CN" altLang="en-US" sz="5400">
                <a:latin typeface="Arial" charset="0"/>
                <a:cs typeface="Arial" charset="0"/>
              </a:rPr>
              <a:t>叛教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/>
            </a:r>
            <a:br>
              <a:rPr lang="en-US" altLang="ja-JP" sz="3600">
                <a:effectLst/>
                <a:latin typeface="Arial" charset="0"/>
                <a:cs typeface="Arial" charset="0"/>
              </a:rPr>
            </a:br>
            <a:r>
              <a:rPr lang="en-US" altLang="ja-JP" sz="3600">
                <a:effectLst/>
                <a:latin typeface="Arial" charset="0"/>
                <a:cs typeface="Arial" charset="0"/>
              </a:rPr>
              <a:t>(</a:t>
            </a:r>
            <a:r>
              <a:rPr lang="zh-TW" altLang="en-US" sz="3600">
                <a:effectLst/>
                <a:latin typeface="Arial" charset="0"/>
                <a:cs typeface="Arial" charset="0"/>
              </a:rPr>
              <a:t>加拉太书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> 1:6-7 </a:t>
            </a:r>
            <a:r>
              <a:rPr lang="en-US" altLang="ja-JP" sz="2800">
                <a:effectLst/>
                <a:latin typeface="Arial" charset="0"/>
                <a:cs typeface="Arial" charset="0"/>
              </a:rPr>
              <a:t>CNV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>)</a:t>
            </a:r>
            <a:endParaRPr lang="en-US" sz="3600">
              <a:effectLst/>
              <a:latin typeface="Arial" charset="0"/>
              <a:cs typeface="Arial" charset="0"/>
            </a:endParaRPr>
          </a:p>
        </p:txBody>
      </p:sp>
      <p:sp>
        <p:nvSpPr>
          <p:cNvPr id="435203" name="TextBox 2"/>
          <p:cNvSpPr txBox="1">
            <a:spLocks noChangeArrowheads="1"/>
          </p:cNvSpPr>
          <p:nvPr/>
        </p:nvSpPr>
        <p:spPr bwMode="auto">
          <a:xfrm>
            <a:off x="5076825" y="0"/>
            <a:ext cx="4103688" cy="68627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4000">
                <a:latin typeface="Times New Roman" charset="0"/>
              </a:rPr>
              <a:t>我很惊奇， 你们这么快就离开了藉着基督的恩呼召你们的那一位， 去归向别的福音。 </a:t>
            </a:r>
            <a:r>
              <a:rPr lang="en-US" altLang="zh-TW" sz="4000" b="1" baseline="30000">
                <a:latin typeface="Times New Roman" charset="0"/>
              </a:rPr>
              <a:t>7</a:t>
            </a:r>
            <a:r>
              <a:rPr lang="zh-TW" altLang="en-US" sz="4000">
                <a:latin typeface="Times New Roman" charset="0"/>
              </a:rPr>
              <a:t> 其实那并不是另一个福音， 只是有些搅扰你们的人， 想把基督的福音改变。</a:t>
            </a:r>
            <a:endParaRPr lang="en-US" altLang="zh-TW" sz="4000">
              <a:latin typeface="Times New Roman" charset="0"/>
            </a:endParaRPr>
          </a:p>
          <a:p>
            <a:pPr eaLnBrk="1" hangingPunct="1"/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9525" y="5300663"/>
            <a:ext cx="4932363" cy="1384300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zh-CN" altLang="en-US" sz="5400">
                <a:solidFill>
                  <a:srgbClr val="E5E5FF"/>
                </a:solidFill>
                <a:latin typeface="Arial" charset="0"/>
                <a:cs typeface="Arial" charset="0"/>
              </a:rPr>
              <a:t>叛教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/>
            </a:r>
            <a:br>
              <a:rPr lang="en-US" altLang="ja-JP" sz="3600">
                <a:effectLst/>
                <a:latin typeface="Arial" charset="0"/>
                <a:cs typeface="Arial" charset="0"/>
              </a:rPr>
            </a:br>
            <a:r>
              <a:rPr lang="en-US" altLang="ja-JP" sz="3600">
                <a:effectLst/>
                <a:latin typeface="Arial" charset="0"/>
                <a:cs typeface="Arial" charset="0"/>
              </a:rPr>
              <a:t>(</a:t>
            </a:r>
            <a:r>
              <a:rPr lang="zh-TW" altLang="en-US" sz="3600">
                <a:effectLst/>
                <a:latin typeface="Arial" charset="0"/>
                <a:cs typeface="Arial" charset="0"/>
              </a:rPr>
              <a:t>加拉太书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> 1:6-7 </a:t>
            </a:r>
            <a:r>
              <a:rPr lang="en-US" altLang="ja-JP" sz="2800">
                <a:effectLst/>
                <a:latin typeface="Arial" charset="0"/>
                <a:cs typeface="Arial" charset="0"/>
              </a:rPr>
              <a:t>CNV</a:t>
            </a:r>
            <a:r>
              <a:rPr lang="en-US" altLang="ja-JP" sz="3600">
                <a:effectLst/>
                <a:latin typeface="Arial" charset="0"/>
                <a:cs typeface="Arial" charset="0"/>
              </a:rPr>
              <a:t>)</a:t>
            </a:r>
            <a:endParaRPr lang="en-US" sz="3600">
              <a:effectLst/>
              <a:latin typeface="Arial" charset="0"/>
              <a:cs typeface="Arial" charset="0"/>
            </a:endParaRPr>
          </a:p>
        </p:txBody>
      </p:sp>
      <p:sp>
        <p:nvSpPr>
          <p:cNvPr id="436227" name="TextBox 2"/>
          <p:cNvSpPr txBox="1">
            <a:spLocks noChangeArrowheads="1"/>
          </p:cNvSpPr>
          <p:nvPr/>
        </p:nvSpPr>
        <p:spPr bwMode="auto">
          <a:xfrm>
            <a:off x="5076825" y="0"/>
            <a:ext cx="4103688" cy="7294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600">
                <a:latin typeface="Times New Roman" charset="0"/>
              </a:rPr>
              <a:t>但无论是我们， 或是从天上来的使者， 如果传给你们的和我们以前传给你们的福音不同， 他就该受咒诅。 </a:t>
            </a:r>
            <a:r>
              <a:rPr lang="en-US" altLang="zh-TW" sz="3600" b="1" baseline="30000">
                <a:latin typeface="Times New Roman" charset="0"/>
              </a:rPr>
              <a:t>9</a:t>
            </a:r>
            <a:r>
              <a:rPr lang="zh-TW" altLang="en-US" sz="3600">
                <a:latin typeface="Times New Roman" charset="0"/>
              </a:rPr>
              <a:t> 我们已经说过， 现在我要再说， 如果有人传给你们的和你们以前所领受的福音不同， 他就该受咒诅。</a:t>
            </a:r>
            <a:endParaRPr lang="en-US" altLang="zh-TW" sz="3600">
              <a:latin typeface="Times New Roman" charset="0"/>
            </a:endParaRPr>
          </a:p>
          <a:p>
            <a:pPr eaLnBrk="1" hangingPunct="1"/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文学体裁</a:t>
            </a:r>
          </a:p>
          <a:p>
            <a:pPr marL="341313" indent="-341313" defTabSz="912813">
              <a:spcBef>
                <a:spcPct val="20000"/>
              </a:spcBef>
              <a:buFontTx/>
              <a:buChar char="•"/>
            </a:pPr>
            <a:endParaRPr lang="zh-TW" alt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1763" y="1268413"/>
            <a:ext cx="5003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启示录和书信</a:t>
            </a:r>
            <a:endParaRPr lang="en-US" sz="3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7" name="Picture 39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298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chemeClr val="tx2"/>
                </a:solidFill>
                <a:latin typeface="Times New Roman" charset="0"/>
                <a:ea typeface="SimSun" charset="0"/>
                <a:cs typeface="SimSun" charset="0"/>
              </a:rPr>
              <a:t>罗马书中的</a:t>
            </a:r>
            <a:r>
              <a:rPr lang="zh-TW" altLang="en-US" sz="4000">
                <a:solidFill>
                  <a:schemeClr val="tx2"/>
                </a:solidFill>
                <a:latin typeface="Times New Roman" charset="0"/>
                <a:ea typeface="SimSun" charset="0"/>
                <a:cs typeface="SimSun" charset="0"/>
              </a:rPr>
              <a:t>公</a:t>
            </a:r>
            <a:r>
              <a:rPr lang="zh-CN" altLang="en-US" sz="4000">
                <a:solidFill>
                  <a:schemeClr val="tx2"/>
                </a:solidFill>
                <a:latin typeface="Times New Roman" charset="0"/>
                <a:ea typeface="SimSun" charset="0"/>
                <a:cs typeface="SimSun" charset="0"/>
              </a:rPr>
              <a:t>义</a:t>
            </a:r>
            <a:endParaRPr lang="en-US" sz="4000" b="1">
              <a:solidFill>
                <a:schemeClr val="tx2"/>
              </a:solidFill>
              <a:latin typeface="Copperplate Gothic Light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47638" y="1473200"/>
          <a:ext cx="8816975" cy="5237163"/>
        </p:xfrm>
        <a:graphic>
          <a:graphicData uri="http://schemas.openxmlformats.org/drawingml/2006/table">
            <a:tbl>
              <a:tblPr/>
              <a:tblGrid>
                <a:gridCol w="4408487"/>
                <a:gridCol w="4408488"/>
              </a:tblGrid>
              <a:tr h="747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神</a:t>
                      </a: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的公义，藉着在基督里因信</a:t>
                      </a: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称义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非借着律法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1–11</a:t>
                      </a: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章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12–16</a:t>
                      </a: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章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称义的解释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称义的应用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神学性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实用性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信什么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怎样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表现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直</a:t>
                      </a: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向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橫向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与神的关系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与人的关系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9324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145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1" name="Picture 4" descr="j0285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5"/>
          <p:cNvSpPr>
            <a:spLocks noChangeArrowheads="1"/>
          </p:cNvSpPr>
          <p:nvPr/>
        </p:nvSpPr>
        <p:spPr bwMode="auto">
          <a:xfrm>
            <a:off x="53975" y="2060575"/>
            <a:ext cx="7261225" cy="2376488"/>
          </a:xfrm>
          <a:prstGeom prst="rect">
            <a:avLst/>
          </a:prstGeom>
          <a:gradFill rotWithShape="1">
            <a:gsLst>
              <a:gs pos="0">
                <a:srgbClr val="2F002F"/>
              </a:gs>
              <a:gs pos="50000">
                <a:srgbClr val="660066"/>
              </a:gs>
              <a:gs pos="100000">
                <a:srgbClr val="2F002F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defTabSz="914400" eaLnBrk="0" hangingPunct="0">
              <a:spcBef>
                <a:spcPct val="20000"/>
              </a:spcBef>
              <a:defRPr/>
            </a:pP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</a:rPr>
              <a:t>“耶稣基督的启示，就是神赐给他以示他的仆人的事情，必须尽快进行。他派遣他的使者，将他的仆人约翰，见证了上帝的话和对耶稣基督的见证，甚至说，他看到的所有“（</a:t>
            </a: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1:1-2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</a:rPr>
              <a:t>）。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charset="0"/>
            </a:endParaRPr>
          </a:p>
        </p:txBody>
      </p:sp>
      <p:sp>
        <p:nvSpPr>
          <p:cNvPr id="148484" name="Rectangle 6"/>
          <p:cNvSpPr>
            <a:spLocks noChangeArrowheads="1"/>
          </p:cNvSpPr>
          <p:nvPr/>
        </p:nvSpPr>
        <p:spPr bwMode="auto">
          <a:xfrm>
            <a:off x="34925" y="4546600"/>
            <a:ext cx="7291388" cy="2311400"/>
          </a:xfrm>
          <a:prstGeom prst="rect">
            <a:avLst/>
          </a:prstGeom>
          <a:gradFill rotWithShape="1">
            <a:gsLst>
              <a:gs pos="0">
                <a:srgbClr val="2F002F"/>
              </a:gs>
              <a:gs pos="50000">
                <a:srgbClr val="660066"/>
              </a:gs>
              <a:gs pos="100000">
                <a:srgbClr val="2F002F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defTabSz="914400" eaLnBrk="0" hangingPunct="0">
              <a:spcBef>
                <a:spcPct val="20000"/>
              </a:spcBef>
              <a:defRPr/>
            </a:pPr>
            <a:r>
              <a:rPr lang="zh-CN" altLang="en-US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</a:rPr>
              <a:t>关键词：胜利</a:t>
            </a:r>
          </a:p>
          <a:p>
            <a:pPr defTabSz="914400" eaLnBrk="0" hangingPunct="0">
              <a:spcBef>
                <a:spcPct val="20000"/>
              </a:spcBef>
              <a:defRPr/>
            </a:pPr>
            <a:r>
              <a:rPr lang="zh-CN" altLang="en-US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</a:rPr>
              <a:t>关键句：“写，因此，你所看到的，什么是现在，以后会发生什么”（</a:t>
            </a:r>
            <a:r>
              <a:rPr lang="en-US" altLang="zh-CN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1:19</a:t>
            </a:r>
            <a:r>
              <a:rPr lang="zh-CN" altLang="en-US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</a:rPr>
              <a:t>）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70775" y="1844675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ja-JP" altLang="en-US" sz="320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上帝</a:t>
            </a:r>
            <a:endParaRPr lang="en-US" sz="3200" b="1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70775" y="2757488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ja-JP" altLang="en-US" sz="320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天使</a:t>
            </a:r>
            <a:endParaRPr lang="en-US" sz="3200" b="1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470775" y="3668713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ja-JP" altLang="en-US" sz="3200" b="1">
                <a:solidFill>
                  <a:srgbClr val="000000"/>
                </a:solidFill>
                <a:ea typeface="MS PGothic" charset="0"/>
                <a:cs typeface="MS PGothic" charset="0"/>
              </a:rPr>
              <a:t>约翰</a:t>
            </a:r>
            <a:endParaRPr lang="en-US" sz="3200" b="1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345363" y="4729163"/>
            <a:ext cx="18351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CN" altLang="en-US" sz="3200" b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读者</a:t>
            </a:r>
            <a:endParaRPr lang="en-US" altLang="zh-CN" sz="3200" b="1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  <a:p>
            <a:pPr algn="ctr" defTabSz="914400"/>
            <a:r>
              <a:rPr lang="en-US" altLang="zh-CN" sz="3200" b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耶和华的仆人</a:t>
            </a:r>
            <a:r>
              <a:rPr lang="en-US" altLang="zh-CN" sz="3200" b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7956550" y="2492375"/>
            <a:ext cx="576263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7956550" y="3429000"/>
            <a:ext cx="576263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7956550" y="4292600"/>
            <a:ext cx="576263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440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4391025" cy="1295400"/>
          </a:xfrm>
          <a:solidFill>
            <a:schemeClr val="bg1"/>
          </a:solidFill>
        </p:spPr>
        <p:txBody>
          <a:bodyPr/>
          <a:lstStyle/>
          <a:p>
            <a:r>
              <a:rPr lang="ja-JP" altLang="en-US" b="1">
                <a:latin typeface="Arial" charset="0"/>
                <a:ea typeface="MS PGothic" charset="0"/>
                <a:cs typeface="ＭＳ Ｐゴシック" charset="0"/>
              </a:rPr>
              <a:t>启示</a:t>
            </a:r>
            <a:r>
              <a:rPr lang="zh-CN" altLang="en-US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录</a:t>
            </a:r>
            <a:r>
              <a:rPr lang="ja-JP" altLang="en-US" b="1">
                <a:latin typeface="Arial" charset="0"/>
                <a:ea typeface="MS PGothic" charset="0"/>
                <a:cs typeface="ＭＳ Ｐゴシック" charset="0"/>
              </a:rPr>
              <a:t>的关键</a:t>
            </a:r>
            <a:endParaRPr lang="en-US" b="1">
              <a:latin typeface="Arial" charset="0"/>
              <a:ea typeface="MS PGothic" charset="0"/>
              <a:cs typeface="ＭＳ Ｐゴシック" charset="0"/>
            </a:endParaRP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7596188" y="7938"/>
            <a:ext cx="1744662" cy="120173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320</a:t>
            </a:r>
          </a:p>
          <a:p>
            <a:pPr algn="ctr" defTabSz="914400"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Points E, F, J, 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 animBg="1"/>
      <p:bldP spid="11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5"/>
          <p:cNvSpPr>
            <a:spLocks noGrp="1" noChangeArrowheads="1"/>
          </p:cNvSpPr>
          <p:nvPr>
            <p:ph type="title"/>
          </p:nvPr>
        </p:nvSpPr>
        <p:spPr>
          <a:xfrm rot="5400000">
            <a:off x="5076031" y="2782094"/>
            <a:ext cx="6985001" cy="1366837"/>
          </a:xfrm>
          <a:solidFill>
            <a:srgbClr val="000000"/>
          </a:solidFill>
        </p:spPr>
        <p:txBody>
          <a:bodyPr/>
          <a:lstStyle/>
          <a:p>
            <a:r>
              <a:rPr lang="zh-CN" altLang="en-US" sz="88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启示录</a:t>
            </a:r>
            <a:endParaRPr lang="en-US" sz="8800">
              <a:solidFill>
                <a:schemeClr val="bg1"/>
              </a:solidFill>
              <a:latin typeface="Times New Roman" charset="0"/>
              <a:ea typeface="MS PGothic" charset="0"/>
              <a:cs typeface="ＭＳ Ｐゴシック" charset="0"/>
            </a:endParaRPr>
          </a:p>
        </p:txBody>
      </p:sp>
      <p:sp>
        <p:nvSpPr>
          <p:cNvPr id="442370" name="Text Box 7"/>
          <p:cNvSpPr txBox="1">
            <a:spLocks noChangeArrowheads="1"/>
          </p:cNvSpPr>
          <p:nvPr/>
        </p:nvSpPr>
        <p:spPr bwMode="auto">
          <a:xfrm>
            <a:off x="8488363" y="4763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b="1">
                <a:solidFill>
                  <a:srgbClr val="FFFFFF"/>
                </a:solidFill>
                <a:cs typeface="Arial" charset="0"/>
              </a:rPr>
              <a:t>318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0"/>
          <a:ext cx="7924800" cy="686117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  <a:gridCol w="2209800"/>
                <a:gridCol w="685800"/>
                <a:gridCol w="639763"/>
                <a:gridCol w="793750"/>
                <a:gridCol w="881062"/>
                <a:gridCol w="809625"/>
              </a:tblGrid>
              <a:tr h="549275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基督的主权在未来的胜利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898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主权是属于基督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charset="0"/>
                          <a:cs typeface="PMingLiU" charset="0"/>
                        </a:rPr>
                        <a:t>主权在教会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主权在末日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的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事件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第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第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2–3 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第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4–22 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你看到什么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(1:19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“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现在是什么</a:t>
                      </a: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(1:19b)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“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以后会发生什么</a:t>
                      </a: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(1:19c)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过去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现在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未来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基督揭露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教会揭露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完成揭露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上帝在地上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上帝的使者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在地上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从地狱在地上到天堂地上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01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审判官 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任务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判决和奖励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7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主题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1:1-3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敬拜三位一体神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1:4-8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荣耀耶稣基督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1:9-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小亚细亚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七教会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以弗所、士每拿、别迦摩、推雅推喇、撒狄、非拉铁非、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老底嘉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苦难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4:1–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19:10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第二次来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19:11-21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千禧年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20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永恒的状态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21:1–22:5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终结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的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迫切性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22:6-21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87350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A.D. 95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2"/>
          <p:cNvPicPr>
            <a:picLocks noChangeAspect="1" noChangeArrowheads="1"/>
          </p:cNvPicPr>
          <p:nvPr/>
        </p:nvPicPr>
        <p:blipFill>
          <a:blip r:embed="rId3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54063" y="357188"/>
            <a:ext cx="7110412" cy="5222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defTabSz="914071" eaLnBrk="0" hangingPunct="0">
              <a:defRPr/>
            </a:pPr>
            <a:r>
              <a:rPr lang="zh-CN" altLang="en-US" sz="2800" b="1">
                <a:solidFill>
                  <a:srgbClr val="FAFD00"/>
                </a:solidFill>
                <a:latin typeface="Times New Roman" charset="0"/>
                <a:ea typeface="SimSun" pitchFamily="2" charset="-122"/>
                <a:cs typeface="SimSun" pitchFamily="2" charset="-122"/>
              </a:rPr>
              <a:t>                            </a:t>
            </a:r>
          </a:p>
        </p:txBody>
      </p:sp>
      <p:sp>
        <p:nvSpPr>
          <p:cNvPr id="333827" name="Text Box 4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33828" name="Text Box 5"/>
          <p:cNvSpPr txBox="1">
            <a:spLocks noChangeArrowheads="1"/>
          </p:cNvSpPr>
          <p:nvPr/>
        </p:nvSpPr>
        <p:spPr bwMode="auto">
          <a:xfrm>
            <a:off x="8882063" y="5327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grpSp>
        <p:nvGrpSpPr>
          <p:cNvPr id="333829" name="Group 6"/>
          <p:cNvGrpSpPr>
            <a:grpSpLocks/>
          </p:cNvGrpSpPr>
          <p:nvPr/>
        </p:nvGrpSpPr>
        <p:grpSpPr bwMode="auto">
          <a:xfrm>
            <a:off x="611188" y="1557338"/>
            <a:ext cx="7847012" cy="3700462"/>
            <a:chOff x="425" y="506"/>
            <a:chExt cx="5088" cy="2988"/>
          </a:xfrm>
        </p:grpSpPr>
        <p:sp>
          <p:nvSpPr>
            <p:cNvPr id="333835" name="AutoShape 7"/>
            <p:cNvSpPr>
              <a:spLocks noChangeArrowheads="1"/>
            </p:cNvSpPr>
            <p:nvPr/>
          </p:nvSpPr>
          <p:spPr bwMode="auto">
            <a:xfrm>
              <a:off x="425" y="506"/>
              <a:ext cx="5088" cy="29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000099"/>
                </a:gs>
                <a:gs pos="100000">
                  <a:srgbClr val="000000"/>
                </a:gs>
              </a:gsLst>
              <a:lin ang="5400000" scaled="1"/>
            </a:gradFill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2813" eaLnBrk="0" hangingPunct="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3836" name="Text Box 8"/>
            <p:cNvSpPr txBox="1">
              <a:spLocks noChangeArrowheads="1"/>
            </p:cNvSpPr>
            <p:nvPr/>
          </p:nvSpPr>
          <p:spPr bwMode="auto">
            <a:xfrm>
              <a:off x="524" y="747"/>
              <a:ext cx="4838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en-US" sz="5400" b="1" i="1">
                <a:solidFill>
                  <a:srgbClr val="1A0004"/>
                </a:solidFill>
                <a:latin typeface="Helvetica" charset="0"/>
                <a:ea typeface="SimSun" charset="0"/>
                <a:cs typeface="SimSun" charset="0"/>
              </a:endParaRPr>
            </a:p>
          </p:txBody>
        </p:sp>
        <p:sp>
          <p:nvSpPr>
            <p:cNvPr id="333837" name="Text Box 9"/>
            <p:cNvSpPr txBox="1">
              <a:spLocks noChangeArrowheads="1"/>
            </p:cNvSpPr>
            <p:nvPr/>
          </p:nvSpPr>
          <p:spPr bwMode="auto">
            <a:xfrm>
              <a:off x="469" y="683"/>
              <a:ext cx="4838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5400" b="1">
                  <a:solidFill>
                    <a:srgbClr val="CECECE"/>
                  </a:solidFill>
                  <a:latin typeface="KaiTi" charset="0"/>
                  <a:cs typeface="楷体" charset="0"/>
                </a:rPr>
                <a:t>那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么，有一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个问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题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必须问</a:t>
              </a:r>
              <a:r>
                <a:rPr lang="en-US" altLang="zh-CN" sz="5400" b="1">
                  <a:solidFill>
                    <a:srgbClr val="CECECE"/>
                  </a:solidFill>
                  <a:latin typeface="KaiTi" charset="0"/>
                  <a:cs typeface="楷体" charset="0"/>
                </a:rPr>
                <a:t>: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谁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有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资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格坐上大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卫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的</a:t>
              </a:r>
              <a:r>
                <a:rPr lang="zh-TW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宝</a:t>
              </a:r>
              <a:r>
                <a:rPr lang="zh-CN" altLang="en-US" sz="5400" b="1">
                  <a:solidFill>
                    <a:srgbClr val="CECECE"/>
                  </a:solidFill>
                  <a:latin typeface="KaiTi" charset="0"/>
                  <a:cs typeface="KaiTi" charset="0"/>
                </a:rPr>
                <a:t>座？</a:t>
              </a:r>
              <a:endParaRPr lang="zh-CN" altLang="en-US" sz="5400" b="1" i="1">
                <a:solidFill>
                  <a:srgbClr val="CECECE"/>
                </a:solidFill>
                <a:latin typeface="KaiTi" charset="0"/>
                <a:cs typeface="KaiTi" charset="0"/>
              </a:endParaRPr>
            </a:p>
          </p:txBody>
        </p:sp>
      </p:grpSp>
      <p:sp>
        <p:nvSpPr>
          <p:cNvPr id="333830" name="Text Box 10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20</a:t>
            </a:r>
          </a:p>
        </p:txBody>
      </p:sp>
      <p:sp>
        <p:nvSpPr>
          <p:cNvPr id="333833" name="Text Box 13"/>
          <p:cNvSpPr txBox="1">
            <a:spLocks noChangeArrowheads="1"/>
          </p:cNvSpPr>
          <p:nvPr/>
        </p:nvSpPr>
        <p:spPr bwMode="auto">
          <a:xfrm>
            <a:off x="471488" y="6543675"/>
            <a:ext cx="935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900" b="1">
                <a:solidFill>
                  <a:srgbClr val="FFFFFF"/>
                </a:solidFill>
                <a:ea typeface="SimSun" charset="0"/>
                <a:cs typeface="SimSun" charset="0"/>
              </a:rPr>
              <a:t>©2004 TBBMI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556500" y="6527800"/>
            <a:ext cx="7397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8.0.05B.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884237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</a:rPr>
              <a:t>观察特别的词句</a:t>
            </a:r>
            <a:endParaRPr lang="en-US" b="1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268413"/>
            <a:ext cx="361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cs typeface="Arial" charset="0"/>
              </a:rPr>
              <a:t>总体结构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22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92488" y="1268413"/>
            <a:ext cx="55022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“现在关于。。。”林前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7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</a:t>
            </a:r>
            <a:endParaRPr lang="zh-TW" altLang="en-US" sz="3200" b="1">
              <a:solidFill>
                <a:srgbClr val="FFFFFF"/>
              </a:solidFill>
              <a:cs typeface="Arial" charset="0"/>
            </a:endParaRPr>
          </a:p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“现在关于。。。”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8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</a:t>
            </a:r>
            <a:endParaRPr lang="zh-TW" altLang="en-US" sz="3200" b="1">
              <a:solidFill>
                <a:srgbClr val="FFFFFF"/>
              </a:solidFill>
              <a:cs typeface="Arial" charset="0"/>
            </a:endParaRPr>
          </a:p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“现在关于。。。”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12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</a:t>
            </a:r>
            <a:endParaRPr lang="zh-TW" altLang="en-US" sz="3200" b="1">
              <a:solidFill>
                <a:srgbClr val="FFFFFF"/>
              </a:solidFill>
              <a:cs typeface="Arial" charset="0"/>
            </a:endParaRPr>
          </a:p>
          <a:p>
            <a:pPr defTabSz="912813">
              <a:spcBef>
                <a:spcPct val="20000"/>
              </a:spcBef>
            </a:pP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“现在关于。。。”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15</a:t>
            </a:r>
            <a:r>
              <a:rPr lang="zh-TW" altLang="en-US" sz="3200" b="1">
                <a:solidFill>
                  <a:srgbClr val="FFFFFF"/>
                </a:solidFill>
                <a:cs typeface="Arial" charset="0"/>
              </a:rPr>
              <a:t>：</a:t>
            </a:r>
            <a:r>
              <a:rPr lang="en-US" altLang="zh-TW" sz="32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912813">
              <a:spcBef>
                <a:spcPct val="2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Oletta Wald, </a:t>
            </a: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《</a:t>
            </a: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查经中发现的喜乐</a:t>
            </a:r>
            <a:r>
              <a:rPr lang="zh-CN" alt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12481-A87E-BB4E-8C67-3C31D7473418}" type="slidenum">
              <a:rPr lang="zh-CN" altLang="en-US" sz="1400">
                <a:latin typeface="Times New Roman" charset="0"/>
                <a:sym typeface="Times New Roman" charset="0"/>
              </a:rPr>
              <a:pPr eaLnBrk="1" hangingPunct="1"/>
              <a:t>71</a:t>
            </a:fld>
            <a:endParaRPr lang="en-US" altLang="zh-CN" sz="1400">
              <a:latin typeface="Times New Roman" charset="0"/>
              <a:sym typeface="Times New Roman" charset="0"/>
            </a:endParaRPr>
          </a:p>
        </p:txBody>
      </p:sp>
      <p:sp>
        <p:nvSpPr>
          <p:cNvPr id="446466" name="Rectangle 4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326" tIns="45664" rIns="91326" bIns="45664"/>
          <a:lstStyle/>
          <a:p>
            <a:pPr defTabSz="641350" eaLnBrk="1" hangingPunct="1"/>
            <a:r>
              <a:rPr lang="en-US" altLang="zh-CN">
                <a:latin typeface="Times New Roman" charset="0"/>
                <a:cs typeface="ＭＳ Ｐゴシック" charset="0"/>
              </a:rPr>
              <a:t>The Wayward Local Church</a:t>
            </a: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chemeClr val="tx1"/>
              </a:gs>
              <a:gs pos="100000">
                <a:srgbClr val="000066"/>
              </a:gs>
            </a:gsLst>
            <a:lin ang="2700000" scaled="1"/>
          </a:gradFill>
          <a:ln>
            <a:noFill/>
          </a:ln>
          <a:extLst/>
        </p:spPr>
        <p:txBody>
          <a:bodyPr wrap="none" lIns="91326" tIns="45664" rIns="91326" bIns="45664" anchor="ctr"/>
          <a:lstStyle/>
          <a:p>
            <a:pPr algn="ctr" defTabSz="91320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5581650"/>
            <a:ext cx="8748713" cy="601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6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以神学来解决教会问题</a:t>
            </a:r>
            <a:endParaRPr lang="zh-CN" altLang="en-US" sz="36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38200" y="266700"/>
            <a:ext cx="7772400" cy="630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40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任性的本地教会</a:t>
            </a:r>
            <a:endParaRPr lang="zh-CN" altLang="en-US" sz="40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781050" y="914400"/>
            <a:ext cx="79819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lIns="64225" tIns="32111" rIns="64225" bIns="32111" anchor="ctr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304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4343400" y="914400"/>
            <a:ext cx="25400" cy="213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600200" y="914400"/>
            <a:ext cx="1752600" cy="576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6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报告</a:t>
            </a:r>
            <a:endParaRPr lang="zh-CN" altLang="en-US" sz="36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686300" y="914400"/>
            <a:ext cx="3886200" cy="576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6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问题</a:t>
            </a:r>
            <a:endParaRPr lang="zh-CN" altLang="en-US" sz="36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 rot="16815688">
            <a:off x="5062538" y="3752850"/>
            <a:ext cx="2470150" cy="996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敬拜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11-14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335588" y="2133600"/>
            <a:ext cx="2589212" cy="995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教导</a:t>
            </a:r>
            <a:endParaRPr lang="en-US" altLang="ja-JP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7-16 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514600" y="1524000"/>
            <a:ext cx="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lIns="64225" tIns="32111" rIns="64225" bIns="32111" anchor="ctr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33400" y="2133600"/>
            <a:ext cx="2286000" cy="9413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关心</a:t>
            </a:r>
            <a:r>
              <a:rPr lang="en-US" altLang="ja-JP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1-4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 rot="16798945">
            <a:off x="5908675" y="3859213"/>
            <a:ext cx="2867025" cy="996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复活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15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 rot="16830879">
            <a:off x="6675438" y="3986212"/>
            <a:ext cx="2882900" cy="542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捐款 </a:t>
            </a: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16</a:t>
            </a: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762000" y="1524000"/>
            <a:ext cx="800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lIns="64225" tIns="32111" rIns="64225" bIns="32111" anchor="ctr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762000" y="276225"/>
            <a:ext cx="8001000" cy="27717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wrap="none" lIns="91326" tIns="45664" rIns="91326" bIns="45664" anchor="ctr"/>
          <a:lstStyle/>
          <a:p>
            <a:pPr algn="ctr" defTabSz="913208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62000" y="1600200"/>
            <a:ext cx="17526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分党</a:t>
            </a:r>
            <a:endParaRPr lang="zh-CN" altLang="en-US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2171700" y="1600200"/>
            <a:ext cx="25527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混乱</a:t>
            </a:r>
            <a:endParaRPr lang="zh-CN" altLang="en-US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48200" y="1600200"/>
            <a:ext cx="39624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困难</a:t>
            </a:r>
            <a:endParaRPr lang="zh-CN" altLang="en-US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2286000" y="2133600"/>
            <a:ext cx="2286000" cy="9413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纪律</a:t>
            </a:r>
            <a:endParaRPr lang="en-US" altLang="ja-JP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5-6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 rot="16810664">
            <a:off x="3983038" y="3979862"/>
            <a:ext cx="2470150" cy="542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偶像 </a:t>
            </a: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8-10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 rot="16791372">
            <a:off x="3221038" y="3887787"/>
            <a:ext cx="2470150" cy="542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婚姻 </a:t>
            </a: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7</a:t>
            </a: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H="1">
            <a:off x="12192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 flipH="1">
            <a:off x="2057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 flipH="1">
            <a:off x="26670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 flipH="1">
            <a:off x="390525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flipH="1">
            <a:off x="4495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flipH="1">
            <a:off x="5486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 flipH="1">
            <a:off x="6629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>
            <a:off x="7543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H="1">
            <a:off x="8305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304800" y="5562600"/>
            <a:ext cx="8001000" cy="6921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wrap="none" lIns="91326" tIns="45664" rIns="91326" bIns="45664" anchor="ctr"/>
          <a:lstStyle/>
          <a:p>
            <a:pPr algn="ctr" defTabSz="91320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94242" name="Line 34"/>
          <p:cNvSpPr>
            <a:spLocks noChangeShapeType="1"/>
          </p:cNvSpPr>
          <p:nvPr/>
        </p:nvSpPr>
        <p:spPr bwMode="auto">
          <a:xfrm>
            <a:off x="762000" y="2133600"/>
            <a:ext cx="800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lIns="64225" tIns="32111" rIns="64225" bIns="32111" anchor="ctr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 rot="16791372">
            <a:off x="1392238" y="3935412"/>
            <a:ext cx="2470150" cy="542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乱伦</a:t>
            </a:r>
            <a:r>
              <a:rPr lang="en-US" altLang="ja-JP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 5</a:t>
            </a:r>
            <a:endParaRPr lang="en-US" altLang="zh-CN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 rot="16791372">
            <a:off x="2001044" y="4009232"/>
            <a:ext cx="2470150" cy="544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告状</a:t>
            </a:r>
            <a:r>
              <a:rPr lang="en-US" altLang="ja-JP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 6</a:t>
            </a:r>
            <a:endParaRPr lang="en-US" altLang="zh-CN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 rot="16791372">
            <a:off x="2612232" y="4009231"/>
            <a:ext cx="2470150" cy="544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淫乱 </a:t>
            </a:r>
          </a:p>
        </p:txBody>
      </p:sp>
      <p:sp>
        <p:nvSpPr>
          <p:cNvPr id="94246" name="Line 38"/>
          <p:cNvSpPr>
            <a:spLocks noChangeShapeType="1"/>
          </p:cNvSpPr>
          <p:nvPr/>
        </p:nvSpPr>
        <p:spPr bwMode="auto">
          <a:xfrm flipH="1">
            <a:off x="3352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64225" tIns="32111" rIns="64225" bIns="32111"/>
          <a:lstStyle/>
          <a:p>
            <a:pPr algn="ctr" defTabSz="457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 rot="16791372">
            <a:off x="-207962" y="3919537"/>
            <a:ext cx="2470150" cy="542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党派 </a:t>
            </a:r>
            <a:r>
              <a:rPr lang="en-US" altLang="zh-CN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1-2</a:t>
            </a:r>
          </a:p>
        </p:txBody>
      </p:sp>
      <p:sp>
        <p:nvSpPr>
          <p:cNvPr id="94248" name="Text Box 40"/>
          <p:cNvSpPr txBox="1">
            <a:spLocks noChangeArrowheads="1"/>
          </p:cNvSpPr>
          <p:nvPr/>
        </p:nvSpPr>
        <p:spPr bwMode="auto">
          <a:xfrm rot="16791372">
            <a:off x="632619" y="3934619"/>
            <a:ext cx="2470150" cy="544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 lIns="91326" tIns="45664" rIns="91326" bIns="45664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  <a:sym typeface="Times New Roman" charset="0"/>
              </a:rPr>
              <a:t>肉欲</a:t>
            </a:r>
            <a:r>
              <a:rPr lang="en-US" altLang="ja-JP" sz="3200" b="1">
                <a:solidFill>
                  <a:schemeClr val="bg1"/>
                </a:solidFill>
                <a:latin typeface="Times New Roman" charset="0"/>
                <a:sym typeface="Times New Roman" charset="0"/>
              </a:rPr>
              <a:t> 3-4</a:t>
            </a:r>
            <a:endParaRPr lang="en-US" altLang="zh-CN" sz="3200" b="1">
              <a:solidFill>
                <a:schemeClr val="bg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689131">
            <a:off x="4076700" y="2595563"/>
            <a:ext cx="781050" cy="30956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pPr eaLnBrk="0" hangingPunct="0"/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7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1138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73114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1141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2"/>
          <p:cNvPicPr>
            <a:picLocks noChangeAspect="1" noChangeArrowheads="1"/>
          </p:cNvPicPr>
          <p:nvPr/>
        </p:nvPicPr>
        <p:blipFill>
          <a:blip r:embed="rId3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567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77825" y="4445000"/>
            <a:ext cx="8255000" cy="91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7200" b="1" i="1">
                <a:solidFill>
                  <a:srgbClr val="FFFFFF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7200" b="1" i="1">
                <a:solidFill>
                  <a:srgbClr val="FFFFFF"/>
                </a:solidFill>
                <a:latin typeface="楷体" charset="0"/>
                <a:cs typeface="楷体" charset="0"/>
              </a:rPr>
              <a:t>卫</a:t>
            </a:r>
            <a:r>
              <a:rPr lang="zh-CN" altLang="en-US" sz="7200" b="1" i="1">
                <a:solidFill>
                  <a:srgbClr val="FFFFFF"/>
                </a:solidFill>
                <a:latin typeface="楷体" charset="0"/>
                <a:cs typeface="楷体" charset="0"/>
              </a:rPr>
              <a:t>的王朝</a:t>
            </a:r>
            <a:r>
              <a:rPr lang="zh-CN" altLang="en-US" sz="6000" b="1" i="1">
                <a:solidFill>
                  <a:srgbClr val="FFFFFF"/>
                </a:solidFill>
                <a:latin typeface="楷体" charset="0"/>
                <a:cs typeface="楷体" charset="0"/>
              </a:rPr>
              <a:t> 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93713" y="5380038"/>
            <a:ext cx="82550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3600" b="1">
                <a:solidFill>
                  <a:srgbClr val="CECECE"/>
                </a:solidFill>
                <a:cs typeface="楷体" charset="0"/>
              </a:rPr>
              <a:t>耶</a:t>
            </a:r>
            <a:r>
              <a:rPr lang="zh-TW" altLang="en-US" sz="3600" b="1">
                <a:solidFill>
                  <a:srgbClr val="CECECE"/>
                </a:solidFill>
                <a:cs typeface="楷体" charset="0"/>
              </a:rPr>
              <a:t>稣</a:t>
            </a:r>
            <a:r>
              <a:rPr lang="zh-CN" altLang="en-US" sz="3600" b="1">
                <a:solidFill>
                  <a:srgbClr val="CECECE"/>
                </a:solidFill>
                <a:cs typeface="楷体" charset="0"/>
              </a:rPr>
              <a:t>皇室的族谱</a:t>
            </a:r>
            <a:endParaRPr lang="zh-CN" altLang="en-US" sz="3600" b="1" i="1">
              <a:solidFill>
                <a:srgbClr val="99CCFF"/>
              </a:solidFill>
              <a:cs typeface="楷体" charset="0"/>
            </a:endParaRPr>
          </a:p>
        </p:txBody>
      </p:sp>
      <p:sp>
        <p:nvSpPr>
          <p:cNvPr id="335876" name="Text Box 5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35877" name="Text Box 6"/>
          <p:cNvSpPr txBox="1">
            <a:spLocks noChangeArrowheads="1"/>
          </p:cNvSpPr>
          <p:nvPr/>
        </p:nvSpPr>
        <p:spPr bwMode="auto">
          <a:xfrm>
            <a:off x="8902700" y="44132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47900" y="6064250"/>
            <a:ext cx="4371975" cy="585788"/>
          </a:xfrm>
          <a:prstGeom prst="rect">
            <a:avLst/>
          </a:prstGeom>
          <a:solidFill>
            <a:srgbClr val="000090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 algn="ctr" eaLnBrk="0" hangingPunct="0">
              <a:spcBef>
                <a:spcPct val="50000"/>
              </a:spcBef>
              <a:defRPr sz="3200" b="1">
                <a:solidFill>
                  <a:srgbClr val="FFFF00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zh-TW" altLang="en-US"/>
              <a:t>辅读</a:t>
            </a:r>
            <a:r>
              <a:rPr lang="en-US" altLang="ja-JP"/>
              <a:t> </a:t>
            </a:r>
            <a:r>
              <a:rPr lang="en-US" altLang="zh-CN"/>
              <a:t>#16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  </a:t>
            </a:r>
            <a:endParaRPr lang="zh-CN" alt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SimSun" charset="0"/>
              <a:cs typeface="SimSun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21</a:t>
            </a:r>
          </a:p>
        </p:txBody>
      </p:sp>
      <p:sp>
        <p:nvSpPr>
          <p:cNvPr id="335881" name="Text Box 13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latin typeface="Comic Sans MS" charset="0"/>
                <a:ea typeface="SimSun" charset="0"/>
                <a:cs typeface="SimSun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7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177800"/>
            <a:ext cx="9144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55" tIns="44435" rIns="90455" bIns="44435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大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卫家谱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系表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:</a:t>
            </a:r>
            <a:r>
              <a:rPr lang="en-US" altLang="zh-CN" b="1">
                <a:solidFill>
                  <a:srgbClr val="FFFF00"/>
                </a:solidFill>
                <a:latin typeface="楷体" charset="0"/>
                <a:cs typeface="楷体" charset="0"/>
              </a:rPr>
              <a:t>  </a:t>
            </a:r>
            <a:r>
              <a:rPr lang="en-US" altLang="zh-CN" sz="2400" b="1">
                <a:solidFill>
                  <a:srgbClr val="FFFF00"/>
                </a:solidFill>
                <a:latin typeface="楷体" charset="0"/>
                <a:cs typeface="楷体" charset="0"/>
              </a:rPr>
              <a:t>耶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稣皇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室的族</a:t>
            </a:r>
            <a:r>
              <a:rPr lang="zh-TW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谱</a:t>
            </a:r>
            <a:r>
              <a:rPr lang="zh-CN" altLang="en-US" sz="2400" b="1">
                <a:solidFill>
                  <a:srgbClr val="FFFF00"/>
                </a:solidFill>
                <a:latin typeface="楷体" charset="0"/>
                <a:cs typeface="楷体" charset="0"/>
              </a:rPr>
              <a:t>*</a:t>
            </a:r>
            <a:endParaRPr lang="zh-CN" altLang="en-US" b="1">
              <a:solidFill>
                <a:srgbClr val="FFFF00"/>
              </a:solidFill>
              <a:latin typeface="楷体" charset="0"/>
              <a:cs typeface="楷体" charset="0"/>
            </a:endParaRPr>
          </a:p>
        </p:txBody>
      </p:sp>
      <p:sp>
        <p:nvSpPr>
          <p:cNvPr id="337923" name="Text Box 4"/>
          <p:cNvSpPr txBox="1">
            <a:spLocks noChangeArrowheads="1"/>
          </p:cNvSpPr>
          <p:nvPr/>
        </p:nvSpPr>
        <p:spPr bwMode="auto">
          <a:xfrm>
            <a:off x="8764588" y="1047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37924" name="Text Box 5"/>
          <p:cNvSpPr txBox="1">
            <a:spLocks noChangeArrowheads="1"/>
          </p:cNvSpPr>
          <p:nvPr/>
        </p:nvSpPr>
        <p:spPr bwMode="auto">
          <a:xfrm>
            <a:off x="8902700" y="48704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37925" name="Text Box 6"/>
          <p:cNvSpPr txBox="1">
            <a:spLocks noChangeArrowheads="1"/>
          </p:cNvSpPr>
          <p:nvPr/>
        </p:nvSpPr>
        <p:spPr bwMode="auto">
          <a:xfrm>
            <a:off x="560388" y="6524625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8083550" y="6480175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>
            <a:spAutoFit/>
          </a:bodyPr>
          <a:lstStyle/>
          <a:p>
            <a:pPr algn="ctr" defTabSz="912813" eaLnBrk="0" hangingPunct="0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  <p:sp>
        <p:nvSpPr>
          <p:cNvPr id="337928" name="Text Box 9"/>
          <p:cNvSpPr txBox="1">
            <a:spLocks noChangeArrowheads="1"/>
          </p:cNvSpPr>
          <p:nvPr/>
        </p:nvSpPr>
        <p:spPr bwMode="auto">
          <a:xfrm>
            <a:off x="8729663" y="6423025"/>
            <a:ext cx="327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1</a:t>
            </a:r>
          </a:p>
        </p:txBody>
      </p:sp>
      <p:sp>
        <p:nvSpPr>
          <p:cNvPr id="337929" name="Text Box 10"/>
          <p:cNvSpPr txBox="1">
            <a:spLocks noChangeArrowheads="1"/>
          </p:cNvSpPr>
          <p:nvPr/>
        </p:nvSpPr>
        <p:spPr bwMode="auto">
          <a:xfrm>
            <a:off x="7459663" y="-677863"/>
            <a:ext cx="1571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NTS 101a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3500438"/>
            <a:ext cx="274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407" tIns="45704" rIns="91407" bIns="45704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*</a:t>
            </a:r>
            <a:r>
              <a:rPr lang="en-US" altLang="zh-CN" sz="1800" smtClean="0">
                <a:solidFill>
                  <a:srgbClr val="FFFF00"/>
                </a:solidFill>
                <a:latin typeface="Engravers MT" charset="0"/>
                <a:ea typeface="SimSun" charset="0"/>
                <a:cs typeface="SimSun" charset="0"/>
              </a:rPr>
              <a:t> </a:t>
            </a:r>
            <a:r>
              <a:rPr lang="zh-TW" altLang="en-US" sz="2000" b="1" smtClean="0">
                <a:solidFill>
                  <a:srgbClr val="FFFF00"/>
                </a:solidFill>
                <a:latin typeface="KaiTi" charset="0"/>
                <a:ea typeface="KaiTi" charset="0"/>
                <a:cs typeface="SimSun" charset="0"/>
              </a:rPr>
              <a:t>大幅撮写</a:t>
            </a:r>
            <a:endParaRPr lang="en-US" altLang="zh-CN" sz="2000" b="1" smtClean="0">
              <a:solidFill>
                <a:srgbClr val="FFFF00"/>
              </a:solidFill>
              <a:latin typeface="KaiTi" charset="0"/>
              <a:ea typeface="KaiTi" charset="0"/>
              <a:cs typeface="华文细黑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-1 Peter">
  <a:themeElements>
    <a:clrScheme name="21-1 Peter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1-1 Pet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21-1 Peter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 Literary 2 - Dead Sea Scrolls">
  <a:themeElements>
    <a:clrScheme name="14 Literary 2 - Dead Sea Scrolls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4 Literary 2 - Dead Sea Scroll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2" charset="0"/>
          </a:defRPr>
        </a:defPPr>
      </a:lstStyle>
    </a:lnDef>
  </a:objectDefaults>
  <a:extraClrSchemeLst>
    <a:extraClrScheme>
      <a:clrScheme name="14 Literary 2 - Dead Sea Scrolls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 Literary 2 - Dead Sea Scrolls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1A0004"/>
    </a:dk1>
    <a:lt1>
      <a:srgbClr val="FFFFFF"/>
    </a:lt1>
    <a:dk2>
      <a:srgbClr val="474747"/>
    </a:dk2>
    <a:lt2>
      <a:srgbClr val="FFD34A"/>
    </a:lt2>
    <a:accent1>
      <a:srgbClr val="114FFB"/>
    </a:accent1>
    <a:accent2>
      <a:srgbClr val="790015"/>
    </a:accent2>
    <a:accent3>
      <a:srgbClr val="B1B1B1"/>
    </a:accent3>
    <a:accent4>
      <a:srgbClr val="DADADA"/>
    </a:accent4>
    <a:accent5>
      <a:srgbClr val="AAB2FD"/>
    </a:accent5>
    <a:accent6>
      <a:srgbClr val="6D0012"/>
    </a:accent6>
    <a:hlink>
      <a:srgbClr val="FFFFFF"/>
    </a:hlink>
    <a:folHlink>
      <a:srgbClr val="CECECE"/>
    </a:folHlink>
  </a:clrScheme>
</a:themeOverride>
</file>

<file path=ppt/theme/themeOverride10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11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12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1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Whirlpool 2">
    <a:dk1>
      <a:srgbClr val="000066"/>
    </a:dk1>
    <a:lt1>
      <a:srgbClr val="FFFFFF"/>
    </a:lt1>
    <a:dk2>
      <a:srgbClr val="6699FF"/>
    </a:dk2>
    <a:lt2>
      <a:srgbClr val="CCFFFF"/>
    </a:lt2>
    <a:accent1>
      <a:srgbClr val="CC99FF"/>
    </a:accent1>
    <a:accent2>
      <a:srgbClr val="9999FF"/>
    </a:accent2>
    <a:accent3>
      <a:srgbClr val="B8CA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4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5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6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7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8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ppt/theme/themeOverride9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3606</Words>
  <Application>Microsoft Macintosh PowerPoint</Application>
  <PresentationFormat>On-screen Show (4:3)</PresentationFormat>
  <Paragraphs>986</Paragraphs>
  <Slides>73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37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139" baseType="lpstr">
      <vt:lpstr>Arial</vt:lpstr>
      <vt:lpstr>ＭＳ Ｐゴシック</vt:lpstr>
      <vt:lpstr>Calibri</vt:lpstr>
      <vt:lpstr>ヒラギノ角ゴ Pro W3</vt:lpstr>
      <vt:lpstr>Wingdings</vt:lpstr>
      <vt:lpstr>Geneva</vt:lpstr>
      <vt:lpstr>Arial Black</vt:lpstr>
      <vt:lpstr>Helvetica</vt:lpstr>
      <vt:lpstr>Osaka</vt:lpstr>
      <vt:lpstr>Garamond</vt:lpstr>
      <vt:lpstr>Tahoma</vt:lpstr>
      <vt:lpstr>Times New Roman</vt:lpstr>
      <vt:lpstr>Times</vt:lpstr>
      <vt:lpstr>Monotype Sorts</vt:lpstr>
      <vt:lpstr>SimSun</vt:lpstr>
      <vt:lpstr>宋体</vt:lpstr>
      <vt:lpstr>Trebuchet MS</vt:lpstr>
      <vt:lpstr>MS PGothic</vt:lpstr>
      <vt:lpstr>Georgia</vt:lpstr>
      <vt:lpstr>Comic Sans MS</vt:lpstr>
      <vt:lpstr>KaiTi</vt:lpstr>
      <vt:lpstr>楷体</vt:lpstr>
      <vt:lpstr>Engravers MT</vt:lpstr>
      <vt:lpstr>华文细黑</vt:lpstr>
      <vt:lpstr>Lucida Console</vt:lpstr>
      <vt:lpstr>BLADES</vt:lpstr>
      <vt:lpstr>XPCopperhead</vt:lpstr>
      <vt:lpstr>Scholar</vt:lpstr>
      <vt:lpstr>Nadianne</vt:lpstr>
      <vt:lpstr>Braggadocio</vt:lpstr>
      <vt:lpstr>Copperplate Gothic Bold</vt:lpstr>
      <vt:lpstr>新細明體</vt:lpstr>
      <vt:lpstr>SimSun-ExtB</vt:lpstr>
      <vt:lpstr>Curlz MT</vt:lpstr>
      <vt:lpstr>Brush Script MT</vt:lpstr>
      <vt:lpstr>Copperplate Gothic Light</vt:lpstr>
      <vt:lpstr>PMingLiU</vt:lpstr>
      <vt:lpstr>Office Theme</vt:lpstr>
      <vt:lpstr>Default Design</vt:lpstr>
      <vt:lpstr>3_Blank Presentation</vt:lpstr>
      <vt:lpstr>Beam</vt:lpstr>
      <vt:lpstr>Blank Presentation</vt:lpstr>
      <vt:lpstr>2_Bar Code</vt:lpstr>
      <vt:lpstr>8_Blank Presentation</vt:lpstr>
      <vt:lpstr>14 Literary 2 - Dead Sea Scrolls</vt:lpstr>
      <vt:lpstr>Orbit</vt:lpstr>
      <vt:lpstr>Earth</vt:lpstr>
      <vt:lpstr>Candybar</vt:lpstr>
      <vt:lpstr>2_Default Design</vt:lpstr>
      <vt:lpstr>9_Office Theme</vt:lpstr>
      <vt:lpstr>4_Default Design</vt:lpstr>
      <vt:lpstr>untitled 3</vt:lpstr>
      <vt:lpstr>3_Default Design</vt:lpstr>
      <vt:lpstr>1_untitled 3</vt:lpstr>
      <vt:lpstr>1_Pulse</vt:lpstr>
      <vt:lpstr>9_Default Design</vt:lpstr>
      <vt:lpstr>29_Default Design</vt:lpstr>
      <vt:lpstr>Droplet</vt:lpstr>
      <vt:lpstr>2_Blank Presentation</vt:lpstr>
      <vt:lpstr>21-1 Peter</vt:lpstr>
      <vt:lpstr>22_Default Design</vt:lpstr>
      <vt:lpstr>39_Blank Presentation</vt:lpstr>
      <vt:lpstr>Expedition</vt:lpstr>
      <vt:lpstr>1_Whirlpool</vt:lpstr>
      <vt:lpstr>6_Default Design</vt:lpstr>
      <vt:lpstr>Microsoft ClipArt Gallery</vt:lpstr>
      <vt:lpstr>观察反复出现、 相关、对照以及对比的内容</vt:lpstr>
      <vt:lpstr>The Acrostic Bible</vt:lpstr>
      <vt:lpstr>马太 by Huddleston</vt:lpstr>
      <vt:lpstr>一个纳闷的前序?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大卫之约的应许</vt:lpstr>
      <vt:lpstr>王朝与立约时间表</vt:lpstr>
      <vt:lpstr>应许与大卫所立的约</vt:lpstr>
      <vt:lpstr>在马太的国度 1</vt:lpstr>
      <vt:lpstr>观察特别的词句</vt:lpstr>
      <vt:lpstr>比得前书的概要 </vt:lpstr>
      <vt:lpstr>让顺服成为你的生活方式  (2:13-3:12)</vt:lpstr>
      <vt:lpstr>“也是如此”  (o`moi,wj homoios)  在保罗的书信也曾出现 </vt:lpstr>
      <vt:lpstr>婚姻里的顺服</vt:lpstr>
      <vt:lpstr>中心思想</vt:lpstr>
      <vt:lpstr>观察特别的词句</vt:lpstr>
      <vt:lpstr>传记交换的对比 (撒母耳记上 1–12)</vt:lpstr>
      <vt:lpstr>PowerPoint Presentation</vt:lpstr>
      <vt:lpstr>观察特别的词句</vt:lpstr>
      <vt:lpstr>PowerPoint Presentation</vt:lpstr>
      <vt:lpstr>罗 1:20</vt:lpstr>
      <vt:lpstr>罗 1:20</vt:lpstr>
      <vt:lpstr>为何神对外邦人生气 (1:21-32)</vt:lpstr>
      <vt:lpstr>PowerPoint Presentation</vt:lpstr>
      <vt:lpstr>同性“结婚”怎么样？</vt:lpstr>
      <vt:lpstr>PowerPoint Presentation</vt:lpstr>
      <vt:lpstr>非利比书 4 平安</vt:lpstr>
      <vt:lpstr>路得记的神学</vt:lpstr>
      <vt:lpstr>观察特别的词句</vt:lpstr>
      <vt:lpstr>What do you do for a living?</vt:lpstr>
      <vt:lpstr>Could you be more vague?</vt:lpstr>
      <vt:lpstr>观察特别的词句</vt:lpstr>
      <vt:lpstr>Our Crossroads Era 2006-2011</vt:lpstr>
      <vt:lpstr>PowerPoint Presentation</vt:lpstr>
      <vt:lpstr>观察特别的词句</vt:lpstr>
      <vt:lpstr>大使命</vt:lpstr>
      <vt:lpstr>你的品种是什么?</vt:lpstr>
      <vt:lpstr>保罗说…</vt:lpstr>
      <vt:lpstr>菲 3:7-9 CNV</vt:lpstr>
      <vt:lpstr>菲 3:9-11 CNV</vt:lpstr>
      <vt:lpstr>“废物” （CNV）?</vt:lpstr>
      <vt:lpstr>你 应该觉得什么是粪土呢?</vt:lpstr>
      <vt:lpstr>观察特别的词句</vt:lpstr>
      <vt:lpstr>叛教 (加拉太书 1:6-7 CNV)</vt:lpstr>
      <vt:lpstr>叛教 (加拉太书 1:6-7 CNV)</vt:lpstr>
      <vt:lpstr>观察特别的词句</vt:lpstr>
      <vt:lpstr>PowerPoint Presentation</vt:lpstr>
      <vt:lpstr>启示录的关键</vt:lpstr>
      <vt:lpstr>启示录</vt:lpstr>
      <vt:lpstr>观察特别的词句</vt:lpstr>
      <vt:lpstr>The Wayward Local Church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Things Repeated, Related, Compared &amp; Contrasted</dc:title>
  <dc:creator>Dr Rick Griffith</dc:creator>
  <cp:lastModifiedBy>Rick Griffith</cp:lastModifiedBy>
  <cp:revision>54</cp:revision>
  <dcterms:created xsi:type="dcterms:W3CDTF">2014-09-03T12:31:08Z</dcterms:created>
  <dcterms:modified xsi:type="dcterms:W3CDTF">2015-07-02T13:59:09Z</dcterms:modified>
</cp:coreProperties>
</file>