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audio1.bin" ContentType="audio/unknown"/>
  <Override PartName="/ppt/media/audio2.bin" ContentType="audio/unknown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853" r:id="rId7"/>
  </p:sldMasterIdLst>
  <p:notesMasterIdLst>
    <p:notesMasterId r:id="rId23"/>
  </p:notesMasterIdLst>
  <p:sldIdLst>
    <p:sldId id="269" r:id="rId8"/>
    <p:sldId id="270" r:id="rId9"/>
    <p:sldId id="25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3" r:id="rId21"/>
    <p:sldId id="281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8274753-F7A8-FC46-9EB1-D2EEB6E9883A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9908D3-6267-D44B-B9D3-2F7E90DCE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F02F1C-8D04-144B-BA9A-689E489FB782}" type="slidenum">
              <a:rPr lang="en-US" sz="1200">
                <a:solidFill>
                  <a:srgbClr val="000000"/>
                </a:solidFill>
                <a:ea typeface="MS PGothic" charset="0"/>
                <a:cs typeface="MS PGothic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Carolyn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b="1">
              <a:latin typeface="Calibri" charset="0"/>
              <a:ea typeface="MS PGothic" charset="0"/>
              <a:cs typeface="MS PGothic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With whom do you best relate to now?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b="1">
              <a:latin typeface="Calibri" charset="0"/>
              <a:ea typeface="MS PGothic" charset="0"/>
              <a:cs typeface="MS PGothic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Philemon: Whom do you need to forgive a wrong done to you?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Onesimus: Whose forgiveness do you need to request?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Paul: How can you help two others reconcile?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The Church: How can you affirm the reconciliation of others?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B8C798-0B5D-A543-A2B7-2F4EA35D9ECB}" type="slidenum">
              <a:rPr lang="en-US" sz="1200">
                <a:solidFill>
                  <a:srgbClr val="000000"/>
                </a:solidFill>
                <a:ea typeface="MS PGothic" charset="0"/>
                <a:cs typeface="MS PGothic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Carolyn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CE2A09-8DBE-C248-8F52-881D39E42188}" type="slidenum">
              <a:rPr lang="en-US" sz="1200">
                <a:solidFill>
                  <a:srgbClr val="000000"/>
                </a:solidFill>
                <a:ea typeface="MS PGothic" charset="0"/>
                <a:cs typeface="MS PGothic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Carolyn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095861-D02D-7040-B65B-03A7D974E226}" type="slidenum">
              <a:rPr lang="en-US" sz="1200">
                <a:solidFill>
                  <a:srgbClr val="000000"/>
                </a:solidFill>
                <a:ea typeface="MS PGothic" charset="0"/>
                <a:cs typeface="MS PGothic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Carolyn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0D4379-416E-E74D-A464-8E8922B9AC32}" type="slidenum">
              <a:rPr lang="en-US" sz="1200">
                <a:solidFill>
                  <a:srgbClr val="000000"/>
                </a:solidFill>
                <a:ea typeface="MS PGothic" charset="0"/>
                <a:cs typeface="MS PGothic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Carolyn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3C49CF-C5E5-2949-AAAE-AB600807BC69}" type="slidenum">
              <a:rPr lang="en-US" sz="1200">
                <a:solidFill>
                  <a:srgbClr val="000000"/>
                </a:solidFill>
                <a:ea typeface="MS PGothic" charset="0"/>
                <a:cs typeface="MS PGothic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latin typeface="Calibri" charset="0"/>
                <a:ea typeface="MS PGothic" charset="0"/>
                <a:cs typeface="MS PGothic" charset="0"/>
              </a:rPr>
              <a:t>Carolyn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964C25-A5DC-124D-8B69-600D8EB3F765}" type="slidenum">
              <a:rPr lang="en-US" sz="1200">
                <a:solidFill>
                  <a:srgbClr val="000000"/>
                </a:solidFill>
                <a:ea typeface="MS PGothic" charset="0"/>
                <a:cs typeface="MS PGothic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  <a:cs typeface="MS PGothic" charset="0"/>
              </a:rPr>
              <a:t>What does the Bible have to say….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81284B-4B59-FC49-B414-B46A4567B11A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latin typeface="Arial" charset="0"/>
              </a:rPr>
              <a:t>Bible study (bottom)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B3D6-8876-C349-BE3A-AEA41ADB6832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DEF2-F05D-CB4E-B0E0-E81BE1407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FE8F-9A85-6B4C-9417-C8387184A3B2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252D-4A4C-C442-B9D3-B4FD2F93E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8496-9807-7D41-880F-38D8B090EAAF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507D-8EBE-D341-810E-5E08EFB7C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236B-A713-B543-97ED-910EE53F4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80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1955-4984-E342-AE65-8E0271E8D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ED29-76FA-0848-AF8D-7A30F4565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3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C4F9-505E-6E4F-9F10-A70B086B8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DAEE-CFCF-9E40-BE31-2FFC39572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0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79F6-3E31-024D-AEC5-45F874864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30BB-F0D9-E940-A161-D0A954C44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6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77A7-9B22-4F41-BF59-F3EBBF41B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4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34EC-6E42-9646-8E08-98F4636A16A0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F805-9F73-AB4B-85CE-70BBBE774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5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E796-0E5B-B042-B8F0-5434FA39D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5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2DB5-AFDA-0444-97AB-1AEB9B4E5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1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BBC1-E7AD-6B48-A760-124C0CF0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7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FEF0340A-B776-F84E-A5EA-53C44B716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91332EE8-527C-FD47-95A9-76461C2C3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2A887AB7-9728-D846-B3D7-769FF5E0B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1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593B36B4-AFB2-8043-B1A5-16F4BD5D5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7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47E9D479-0590-A64E-A6A8-891D1DC98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FDB1E1AF-9BD7-D64C-9866-45AF13770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5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0F9DDD9A-A65F-4E40-8012-B77D8297D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319F-10AA-1943-961A-04A4A8FE9230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78E0-7748-974B-BD08-9179E51E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C9D94043-EFBD-5745-91F6-87A50529B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6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07F0BB32-F227-D049-B98B-20D501758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D41EFF55-6400-9344-9026-8F75105CE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23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F46058F2-3DA9-DE4D-B634-15F61698F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89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6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0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1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50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65E68C-D465-574A-B6FB-A9FC633B4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2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A349E0-4793-BB4C-989C-1B2F5648A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8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DB739-890E-8F4E-8531-E1E78D7D4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8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8A1E8D-1CDE-504C-A504-935585F3A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34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EAED55-02A5-8D45-A383-A3F67AFC0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4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363A9D-9B49-4F4E-92C3-D279BC0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42D2-B2CA-AB4C-8C06-945E5426F179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A431-0401-EC42-BD6A-143A42BE6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4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DA0B73-AA17-584D-9683-FE874DFC4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81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910A67-5CBD-DD42-807F-2540A472F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09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A7E5ED-7149-CA48-B23C-F4CA5283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21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87A560-C22C-494E-AD89-2BB9850C5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7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A44163-144D-234D-B310-35299DEC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90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668B232C-48F0-6A40-A7F4-5E2D5E096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5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0C9ADA9A-C114-B147-847D-F3EE89C9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97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38A1C80-0B5A-0D46-B851-68724E28C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98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F3BE0B25-059E-4C4D-9611-04C69FB9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6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7D5079DB-0135-0644-B762-AA0E3BD6C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1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A93D-FC20-DD43-B726-B31426B3FCA0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8FC0-A154-A045-95AE-3FA94FBF0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3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73CFC4E3-D84C-624F-8A59-D05FA9659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94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C8F845BD-3A23-BF4C-AFB0-5F0D15E3F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02E0A51D-E076-7745-8950-A05B74D2D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29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AF60F133-D89A-6249-875E-AAAB85140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7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8786D2B2-FAAD-C345-86FF-C150B4786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3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fld id="{02B5FAFC-D30F-6A43-8BCB-78E7C176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7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6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0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1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50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85014A3-4DF0-4340-84CE-EB8D8A7CD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91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3B3ACB-DE08-1F4C-A466-763849360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7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4FB2DA-E6E1-F948-9A5C-01B90768A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0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63F29FA-7906-A341-B6C6-9FBD9DDE9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7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11B8-C6A2-8143-B2FB-3A21F556ED9F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3672-5E66-B84D-AAA2-E71332DE5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88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3EC02BE-F2BD-5E44-96E2-68755F71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7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B809B8-30CC-F44E-AE04-E5F961A5E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6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4041121-E96C-0D40-90D4-D0720F725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4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F1F04B-03EC-F74F-A55A-E576257A6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18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291F678-BBC4-CB4E-8B5B-90FC33B5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3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956E6B-97C8-5B44-B42A-112CF1451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79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latin typeface="+mn-lt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F54052-DE3E-8B41-9982-5891ABEA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9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92A1A6D4-95FC-FF45-9AEA-DD19F7E00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09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9A432175-9035-A54D-B4E8-E38DF67AF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0B09D1-80A7-A44D-B33E-84F4E81C1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430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8976-0719-084F-AD08-36C7A8265FD6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17D8-E1A2-D848-BB34-4937F0E4C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46E2-45F4-304A-A423-DB8E3F6D4A7B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43D00-CFEB-3E4E-803D-FB5C46766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C935-44AB-5944-9121-512A25618D3F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9197-9B80-FB42-8FBB-3F0DF45DC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4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F244389-D0A6-DA42-8D34-EA995B879734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90264A5-0688-D54A-ACF7-EB0B88AA9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AA36A056-A6CD-4945-8C2C-D582643B5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BF4BD8E-1501-904F-9516-490294556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896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899" name="Freeform 4"/>
              <p:cNvSpPr>
                <a:spLocks/>
              </p:cNvSpPr>
              <p:nvPr/>
            </p:nvSpPr>
            <p:spPr bwMode="ltGray">
              <a:xfrm rot="-5400000">
                <a:off x="2547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6 h 720"/>
                  <a:gd name="T4" fmla="*/ 624 w 1000"/>
                  <a:gd name="T5" fmla="*/ 5746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0" name="Freeform 5"/>
              <p:cNvSpPr>
                <a:spLocks/>
              </p:cNvSpPr>
              <p:nvPr/>
            </p:nvSpPr>
            <p:spPr bwMode="ltGray">
              <a:xfrm rot="-5400000">
                <a:off x="1310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1" name="Freeform 6"/>
              <p:cNvSpPr>
                <a:spLocks/>
              </p:cNvSpPr>
              <p:nvPr/>
            </p:nvSpPr>
            <p:spPr bwMode="ltGray">
              <a:xfrm rot="-5400000">
                <a:off x="973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4 h 317"/>
                  <a:gd name="T4" fmla="*/ 624 w 624"/>
                  <a:gd name="T5" fmla="*/ 36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2" name="Freeform 7"/>
              <p:cNvSpPr>
                <a:spLocks/>
              </p:cNvSpPr>
              <p:nvPr/>
            </p:nvSpPr>
            <p:spPr bwMode="ltGray">
              <a:xfrm rot="-5400000">
                <a:off x="-66" y="1753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3" name="Freeform 8"/>
              <p:cNvSpPr>
                <a:spLocks/>
              </p:cNvSpPr>
              <p:nvPr/>
            </p:nvSpPr>
            <p:spPr bwMode="ltGray">
              <a:xfrm rot="-5400000">
                <a:off x="651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4" name="Freeform 9"/>
              <p:cNvSpPr>
                <a:spLocks/>
              </p:cNvSpPr>
              <p:nvPr/>
            </p:nvSpPr>
            <p:spPr bwMode="ltGray">
              <a:xfrm rot="-5400000">
                <a:off x="432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4 h 272"/>
                  <a:gd name="T4" fmla="*/ 240 w 624"/>
                  <a:gd name="T5" fmla="*/ 321 h 272"/>
                  <a:gd name="T6" fmla="*/ 624 w 624"/>
                  <a:gd name="T7" fmla="*/ 36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5" name="Freeform 10"/>
              <p:cNvSpPr>
                <a:spLocks/>
              </p:cNvSpPr>
              <p:nvPr/>
            </p:nvSpPr>
            <p:spPr bwMode="ltGray">
              <a:xfrm rot="-5400000">
                <a:off x="143" y="1727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Freeform 11"/>
              <p:cNvSpPr>
                <a:spLocks/>
              </p:cNvSpPr>
              <p:nvPr/>
            </p:nvSpPr>
            <p:spPr bwMode="ltGray">
              <a:xfrm rot="-5400000">
                <a:off x="3197" y="1655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Freeform 12"/>
              <p:cNvSpPr>
                <a:spLocks/>
              </p:cNvSpPr>
              <p:nvPr/>
            </p:nvSpPr>
            <p:spPr bwMode="ltGray">
              <a:xfrm rot="-5400000">
                <a:off x="2870" y="165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8" name="Freeform 13"/>
              <p:cNvSpPr>
                <a:spLocks/>
              </p:cNvSpPr>
              <p:nvPr/>
            </p:nvSpPr>
            <p:spPr bwMode="ltGray">
              <a:xfrm rot="-5400000">
                <a:off x="1823" y="1747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Freeform 14"/>
              <p:cNvSpPr>
                <a:spLocks/>
              </p:cNvSpPr>
              <p:nvPr/>
            </p:nvSpPr>
            <p:spPr bwMode="ltGray">
              <a:xfrm rot="-5400000">
                <a:off x="2540" y="172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Freeform 15"/>
              <p:cNvSpPr>
                <a:spLocks/>
              </p:cNvSpPr>
              <p:nvPr/>
            </p:nvSpPr>
            <p:spPr bwMode="ltGray">
              <a:xfrm rot="-5400000">
                <a:off x="2323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2" name="Freeform 17"/>
              <p:cNvSpPr>
                <a:spLocks/>
              </p:cNvSpPr>
              <p:nvPr/>
            </p:nvSpPr>
            <p:spPr bwMode="ltGray">
              <a:xfrm rot="-5400000">
                <a:off x="4066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3" name="Freeform 18"/>
              <p:cNvSpPr>
                <a:spLocks/>
              </p:cNvSpPr>
              <p:nvPr/>
            </p:nvSpPr>
            <p:spPr bwMode="ltGray">
              <a:xfrm rot="-5400000">
                <a:off x="3717" y="166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4" name="Freeform 19"/>
              <p:cNvSpPr>
                <a:spLocks/>
              </p:cNvSpPr>
              <p:nvPr/>
            </p:nvSpPr>
            <p:spPr bwMode="ltGray">
              <a:xfrm rot="-5400000">
                <a:off x="4564" y="174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Freeform 21"/>
              <p:cNvSpPr>
                <a:spLocks/>
              </p:cNvSpPr>
              <p:nvPr/>
            </p:nvSpPr>
            <p:spPr bwMode="ltGray">
              <a:xfrm rot="-5400000">
                <a:off x="5072" y="168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Freeform 22"/>
              <p:cNvSpPr>
                <a:spLocks/>
              </p:cNvSpPr>
              <p:nvPr/>
            </p:nvSpPr>
            <p:spPr bwMode="ltGray">
              <a:xfrm rot="-5400000">
                <a:off x="4783" y="171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7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A5472A3-B3A9-494D-A764-4070C8A7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55E580F-B394-794D-B5A6-51C65ECEF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/>
              <p:cNvSpPr>
                <a:spLocks/>
              </p:cNvSpPr>
              <p:nvPr/>
            </p:nvSpPr>
            <p:spPr bwMode="ltGray">
              <a:xfrm rot="-5400000">
                <a:off x="2547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6 h 720"/>
                  <a:gd name="T4" fmla="*/ 624 w 1000"/>
                  <a:gd name="T5" fmla="*/ 5746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6" name="Freeform 5"/>
              <p:cNvSpPr>
                <a:spLocks/>
              </p:cNvSpPr>
              <p:nvPr/>
            </p:nvSpPr>
            <p:spPr bwMode="ltGray">
              <a:xfrm rot="-5400000">
                <a:off x="1310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7" name="Freeform 6"/>
              <p:cNvSpPr>
                <a:spLocks/>
              </p:cNvSpPr>
              <p:nvPr/>
            </p:nvSpPr>
            <p:spPr bwMode="ltGray">
              <a:xfrm rot="-5400000">
                <a:off x="973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4 h 317"/>
                  <a:gd name="T4" fmla="*/ 624 w 624"/>
                  <a:gd name="T5" fmla="*/ 36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8" name="Freeform 7"/>
              <p:cNvSpPr>
                <a:spLocks/>
              </p:cNvSpPr>
              <p:nvPr/>
            </p:nvSpPr>
            <p:spPr bwMode="ltGray">
              <a:xfrm rot="-5400000">
                <a:off x="-66" y="1753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9" name="Freeform 8"/>
              <p:cNvSpPr>
                <a:spLocks/>
              </p:cNvSpPr>
              <p:nvPr/>
            </p:nvSpPr>
            <p:spPr bwMode="ltGray">
              <a:xfrm rot="-5400000">
                <a:off x="651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0" name="Freeform 9"/>
              <p:cNvSpPr>
                <a:spLocks/>
              </p:cNvSpPr>
              <p:nvPr/>
            </p:nvSpPr>
            <p:spPr bwMode="ltGray">
              <a:xfrm rot="-5400000">
                <a:off x="432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4 h 272"/>
                  <a:gd name="T4" fmla="*/ 240 w 624"/>
                  <a:gd name="T5" fmla="*/ 321 h 272"/>
                  <a:gd name="T6" fmla="*/ 624 w 624"/>
                  <a:gd name="T7" fmla="*/ 36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1" name="Freeform 10"/>
              <p:cNvSpPr>
                <a:spLocks/>
              </p:cNvSpPr>
              <p:nvPr/>
            </p:nvSpPr>
            <p:spPr bwMode="ltGray">
              <a:xfrm rot="-5400000">
                <a:off x="143" y="1727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2" name="Freeform 11"/>
              <p:cNvSpPr>
                <a:spLocks/>
              </p:cNvSpPr>
              <p:nvPr/>
            </p:nvSpPr>
            <p:spPr bwMode="ltGray">
              <a:xfrm rot="-5400000">
                <a:off x="3197" y="1655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3" name="Freeform 12"/>
              <p:cNvSpPr>
                <a:spLocks/>
              </p:cNvSpPr>
              <p:nvPr/>
            </p:nvSpPr>
            <p:spPr bwMode="ltGray">
              <a:xfrm rot="-5400000">
                <a:off x="2870" y="165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4" name="Freeform 13"/>
              <p:cNvSpPr>
                <a:spLocks/>
              </p:cNvSpPr>
              <p:nvPr/>
            </p:nvSpPr>
            <p:spPr bwMode="ltGray">
              <a:xfrm rot="-5400000">
                <a:off x="1823" y="1747"/>
                <a:ext cx="624" cy="256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5 h 370"/>
                  <a:gd name="T4" fmla="*/ 624 w 624"/>
                  <a:gd name="T5" fmla="*/ 225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Freeform 14"/>
              <p:cNvSpPr>
                <a:spLocks/>
              </p:cNvSpPr>
              <p:nvPr/>
            </p:nvSpPr>
            <p:spPr bwMode="ltGray">
              <a:xfrm rot="-5400000">
                <a:off x="2540" y="172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1 h 317"/>
                  <a:gd name="T4" fmla="*/ 624 w 624"/>
                  <a:gd name="T5" fmla="*/ 2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Freeform 15"/>
              <p:cNvSpPr>
                <a:spLocks/>
              </p:cNvSpPr>
              <p:nvPr/>
            </p:nvSpPr>
            <p:spPr bwMode="ltGray">
              <a:xfrm rot="-5400000">
                <a:off x="2323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7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8" name="Freeform 17"/>
              <p:cNvSpPr>
                <a:spLocks/>
              </p:cNvSpPr>
              <p:nvPr/>
            </p:nvSpPr>
            <p:spPr bwMode="ltGray">
              <a:xfrm rot="-5400000">
                <a:off x="4066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0 h 317"/>
                  <a:gd name="T4" fmla="*/ 624 w 624"/>
                  <a:gd name="T5" fmla="*/ 3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9" name="Freeform 18"/>
              <p:cNvSpPr>
                <a:spLocks/>
              </p:cNvSpPr>
              <p:nvPr/>
            </p:nvSpPr>
            <p:spPr bwMode="ltGray">
              <a:xfrm rot="-5400000">
                <a:off x="3717" y="166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3 h 317"/>
                  <a:gd name="T4" fmla="*/ 624 w 624"/>
                  <a:gd name="T5" fmla="*/ 36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0" name="Freeform 19"/>
              <p:cNvSpPr>
                <a:spLocks/>
              </p:cNvSpPr>
              <p:nvPr/>
            </p:nvSpPr>
            <p:spPr bwMode="ltGray">
              <a:xfrm rot="-5400000">
                <a:off x="4564" y="174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2" name="Freeform 21"/>
              <p:cNvSpPr>
                <a:spLocks/>
              </p:cNvSpPr>
              <p:nvPr/>
            </p:nvSpPr>
            <p:spPr bwMode="ltGray">
              <a:xfrm rot="-5400000">
                <a:off x="5072" y="168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0 h 272"/>
                  <a:gd name="T4" fmla="*/ 240 w 624"/>
                  <a:gd name="T5" fmla="*/ 318 h 272"/>
                  <a:gd name="T6" fmla="*/ 624 w 624"/>
                  <a:gd name="T7" fmla="*/ 36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3" name="Freeform 22"/>
              <p:cNvSpPr>
                <a:spLocks/>
              </p:cNvSpPr>
              <p:nvPr/>
            </p:nvSpPr>
            <p:spPr bwMode="ltGray">
              <a:xfrm rot="-5400000">
                <a:off x="4783" y="171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7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BD83519-36B5-4248-A3E3-AF4241CF4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619A93-4C92-4B45-8974-73F28147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audio" Target="../media/audio1.bin"/><Relationship Id="rId3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audio" Target="../media/audio2.bin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holy-b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>
            <a:fillRect/>
          </a:stretch>
        </p:blipFill>
        <p:spPr bwMode="auto">
          <a:xfrm>
            <a:off x="-53975" y="0"/>
            <a:ext cx="92900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098"/>
            <a:ext cx="9144000" cy="350921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mtClean="0">
                <a:solidFill>
                  <a:srgbClr val="FFFFFF"/>
                </a:solidFill>
                <a:effectLst>
                  <a:glow rad="266700">
                    <a:schemeClr val="tx1">
                      <a:alpha val="93000"/>
                    </a:schemeClr>
                  </a:glow>
                </a:effectLst>
                <a:ea typeface="+mj-ea"/>
                <a:cs typeface="+mj-cs"/>
              </a:rPr>
              <a:t>透过小品观察经文</a:t>
            </a:r>
            <a:endParaRPr lang="en-US" sz="8000" b="1" dirty="0">
              <a:solidFill>
                <a:srgbClr val="FFFFFF"/>
              </a:solidFill>
              <a:effectLst>
                <a:glow rad="266700">
                  <a:schemeClr val="tx1">
                    <a:alpha val="93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79875" name="Subtitle 2"/>
          <p:cNvSpPr txBox="1">
            <a:spLocks/>
          </p:cNvSpPr>
          <p:nvPr/>
        </p:nvSpPr>
        <p:spPr bwMode="auto">
          <a:xfrm>
            <a:off x="3557588" y="5394325"/>
            <a:ext cx="5678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800" b="1">
                <a:solidFill>
                  <a:srgbClr val="FFFFFF"/>
                </a:solidFill>
                <a:cs typeface="Arial" charset="0"/>
              </a:rPr>
              <a:t>Dr Rick Griffith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zh-CN" altLang="en-US" sz="2000">
                <a:solidFill>
                  <a:srgbClr val="FFFFFF"/>
                </a:solidFill>
                <a:cs typeface="Arial" charset="0"/>
              </a:rPr>
              <a:t>新加坡神学院</a:t>
            </a:r>
            <a:endParaRPr lang="en-US" altLang="zh-CN" sz="200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Biblestudydownloads.com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133600"/>
            <a:ext cx="30908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57028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Verdana" charset="0"/>
                <a:ea typeface="黑体" charset="0"/>
                <a:cs typeface="黑体" charset="0"/>
              </a:rPr>
              <a:t>如何请求被饶恕？</a:t>
            </a:r>
            <a:endParaRPr lang="en-US">
              <a:latin typeface="Verdana" charset="0"/>
              <a:ea typeface="黑体" charset="0"/>
              <a:cs typeface="黑体" charset="0"/>
            </a:endParaRPr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41148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不为要保持面子而展示谦恭。</a:t>
            </a:r>
            <a:endParaRPr lang="en-US" altLang="ja-JP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腓利门书 </a:t>
            </a:r>
            <a:r>
              <a:rPr 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1,8-9, 14 </a:t>
            </a:r>
            <a:r>
              <a:rPr lang="en-US" altLang="zh-CN" sz="2800" b="1">
                <a:solidFill>
                  <a:srgbClr val="000000"/>
                </a:solidFill>
                <a:latin typeface="Verdana" charset="0"/>
                <a:cs typeface="Arial" charset="0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参加六</a:t>
            </a:r>
            <a:r>
              <a:rPr lang="en-US" altLang="zh-CN" sz="2800" b="1">
                <a:solidFill>
                  <a:srgbClr val="000000"/>
                </a:solidFill>
                <a:latin typeface="Verdana" charset="0"/>
                <a:cs typeface="Arial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下</a:t>
            </a:r>
            <a:r>
              <a:rPr lang="en-US" altLang="zh-CN" sz="2800" b="1">
                <a:solidFill>
                  <a:srgbClr val="000000"/>
                </a:solidFill>
                <a:latin typeface="Verdana" charset="0"/>
                <a:cs typeface="Arial" charset="0"/>
              </a:rPr>
              <a:t>,3-4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)</a:t>
            </a:r>
          </a:p>
          <a:p>
            <a:pPr defTabSz="914400" eaLnBrk="1" hangingPunct="1"/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8002588" y="2286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chemeClr val="bg1"/>
                </a:solidFill>
                <a:latin typeface="Verdana" charset="0"/>
                <a:ea typeface="黑体" charset="0"/>
                <a:cs typeface="黑体" charset="0"/>
              </a:rPr>
              <a:t>如何请求被饶恕？</a:t>
            </a:r>
            <a:endParaRPr lang="en-US">
              <a:solidFill>
                <a:schemeClr val="bg1"/>
              </a:solidFill>
              <a:latin typeface="Verdana" charset="0"/>
              <a:ea typeface="黑体" charset="0"/>
              <a:cs typeface="黑体" charset="0"/>
            </a:endParaRPr>
          </a:p>
        </p:txBody>
      </p:sp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533400" y="4724400"/>
            <a:ext cx="8077200" cy="1458913"/>
          </a:xfrm>
          <a:prstGeom prst="rect">
            <a:avLst/>
          </a:pr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Verdana" charset="0"/>
                <a:ea typeface="宋体" charset="0"/>
                <a:cs typeface="宋体" charset="0"/>
              </a:rPr>
              <a:t>要记得你的回应不是私人的问题，而是大众，牵涉于许多的人。</a:t>
            </a:r>
            <a:endParaRPr lang="en-US" altLang="ja-JP" sz="2800" b="1">
              <a:solidFill>
                <a:srgbClr val="FFFFFF"/>
              </a:solidFill>
              <a:latin typeface="Verdana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FFFFFF"/>
                </a:solidFill>
                <a:latin typeface="Verdana" charset="0"/>
                <a:ea typeface="宋体" charset="0"/>
                <a:cs typeface="宋体" charset="0"/>
              </a:rPr>
              <a:t>腓利门书 </a:t>
            </a:r>
            <a:r>
              <a:rPr lang="en-US" sz="2800" b="1">
                <a:solidFill>
                  <a:srgbClr val="FFFFFF"/>
                </a:solidFill>
                <a:latin typeface="Verdana" charset="0"/>
                <a:ea typeface="宋体" charset="0"/>
                <a:cs typeface="宋体" charset="0"/>
              </a:rPr>
              <a:t>1-2, 25 (</a:t>
            </a:r>
            <a:r>
              <a:rPr lang="zh-CN" altLang="en-US" sz="2800" b="1">
                <a:solidFill>
                  <a:srgbClr val="FFFFFF"/>
                </a:solidFill>
                <a:latin typeface="Verdana" charset="0"/>
                <a:ea typeface="宋体" charset="0"/>
                <a:cs typeface="宋体" charset="0"/>
              </a:rPr>
              <a:t>复数</a:t>
            </a:r>
            <a:r>
              <a:rPr lang="en-US" altLang="ja-JP" sz="2800" b="1">
                <a:solidFill>
                  <a:srgbClr val="FFFFFF"/>
                </a:solidFill>
                <a:latin typeface="Verdana" charset="0"/>
                <a:cs typeface="Arial" charset="0"/>
              </a:rPr>
              <a:t>)</a:t>
            </a:r>
            <a:endParaRPr lang="en-US" sz="2800" b="1">
              <a:solidFill>
                <a:srgbClr val="FFFFFF"/>
              </a:solidFill>
              <a:latin typeface="Verdana" charset="0"/>
              <a:cs typeface="Arial" charset="0"/>
            </a:endParaRP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8002588" y="2286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FFFFFF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Verdana" charset="0"/>
                <a:ea typeface="黑体" charset="0"/>
                <a:cs typeface="黑体" charset="0"/>
              </a:rPr>
              <a:t>如何请求被饶恕？</a:t>
            </a:r>
            <a:endParaRPr lang="en-US">
              <a:latin typeface="Verdana" charset="0"/>
              <a:ea typeface="黑体" charset="0"/>
              <a:cs typeface="黑体" charset="0"/>
            </a:endParaRPr>
          </a:p>
        </p:txBody>
      </p:sp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8006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使赦免的请求与罪犯同样的公开。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 </a:t>
            </a:r>
          </a:p>
          <a:p>
            <a:pPr defTabSz="914400" eaLnBrk="1" hangingPunct="1">
              <a:spcBef>
                <a:spcPct val="20000"/>
              </a:spcBef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  <a:buFontTx/>
              <a:buAutoNum type="alphaLcPeriod"/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公开的罪需要公开的赔礼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Verdana" charset="0"/>
                <a:cs typeface="Arial" charset="0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提前五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20)</a:t>
            </a:r>
          </a:p>
          <a:p>
            <a:pPr defTabSz="914400" eaLnBrk="1" hangingPunct="1">
              <a:spcBef>
                <a:spcPct val="20000"/>
              </a:spcBef>
              <a:buFontTx/>
              <a:buAutoNum type="alphaLcPeriod"/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私人的罪需要私人的赔礼</a:t>
            </a:r>
          </a:p>
          <a:p>
            <a:pPr defTabSz="914400" eaLnBrk="1" hangingPunct="1">
              <a:spcBef>
                <a:spcPct val="2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Verdana" charset="0"/>
                <a:cs typeface="Arial" charset="0"/>
              </a:rPr>
              <a:t>	</a:t>
            </a: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太十八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15) </a:t>
            </a: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pic>
        <p:nvPicPr>
          <p:cNvPr id="96259" name="Picture 4" descr="j015644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19258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8002588" y="2286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Verdana" charset="0"/>
                <a:ea typeface="宋体" charset="0"/>
                <a:cs typeface="宋体" charset="0"/>
              </a:rPr>
              <a:t>修复关系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206500" y="1381125"/>
            <a:ext cx="6765925" cy="13843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ctr" defTabSz="914400" eaLnBrk="1" latinLnBrk="0" hangingPunct="1">
              <a:defRPr sz="28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defRPr>
            </a:lvl1pPr>
            <a:lvl2pPr marL="37931725" indent="-37474525" eaLnBrk="1" latinLnBrk="0" hangingPunct="1">
              <a:defRPr sz="2400">
                <a:cs typeface="+mn-cs"/>
              </a:defRPr>
            </a:lvl2pPr>
            <a:lvl3pPr eaLnBrk="1" latinLnBrk="0" hangingPunct="1">
              <a:defRPr sz="2400">
                <a:cs typeface="+mn-cs"/>
              </a:defRPr>
            </a:lvl3pPr>
            <a:lvl4pPr eaLnBrk="1" latinLnBrk="0" hangingPunct="1">
              <a:defRPr sz="2400">
                <a:cs typeface="+mn-cs"/>
              </a:defRPr>
            </a:lvl4pPr>
            <a:lvl5pPr eaLnBrk="1" latinLnBrk="0" hangingPunct="1">
              <a:defRPr sz="2400">
                <a:cs typeface="+mn-cs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大体原则</a:t>
            </a:r>
          </a:p>
          <a:p>
            <a:pPr>
              <a:defRPr/>
            </a:pPr>
            <a:r>
              <a:rPr lang="zh-CN" altLang="en-US" u="none" dirty="0"/>
              <a:t>罗马书十二</a:t>
            </a:r>
            <a:r>
              <a:rPr lang="en-US" altLang="ja-JP" u="none" dirty="0"/>
              <a:t>18</a:t>
            </a:r>
          </a:p>
          <a:p>
            <a:pPr>
              <a:defRPr/>
            </a:pPr>
            <a:r>
              <a:rPr lang="ja-JP" altLang="en-US" u="none" dirty="0"/>
              <a:t>“</a:t>
            </a:r>
            <a:r>
              <a:rPr lang="zh-CN" altLang="en-US" u="none" dirty="0"/>
              <a:t>可能的话，总要尽你们的所能与人和睦。”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2075" y="3733800"/>
            <a:ext cx="27320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zh-CN" altLang="en-US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给犯罪的人</a:t>
            </a:r>
            <a:r>
              <a:rPr lang="en-US" altLang="ja-JP" b="1">
                <a:solidFill>
                  <a:srgbClr val="000000"/>
                </a:solidFill>
                <a:latin typeface="Verdana" charset="0"/>
                <a:cs typeface="Arial" charset="0"/>
              </a:rPr>
              <a:t>: </a:t>
            </a:r>
            <a:r>
              <a:rPr lang="zh-CN" altLang="en-US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去</a:t>
            </a:r>
            <a:r>
              <a:rPr lang="en-US" altLang="ja-JP" b="1">
                <a:solidFill>
                  <a:srgbClr val="000000"/>
                </a:solidFill>
                <a:latin typeface="Verdana" charset="0"/>
                <a:cs typeface="Arial" charset="0"/>
              </a:rPr>
              <a:t>!</a:t>
            </a:r>
          </a:p>
          <a:p>
            <a:pPr defTabSz="914400" eaLnBrk="1" hangingPunct="1"/>
            <a:endParaRPr lang="en-US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/>
            <a:r>
              <a:rPr lang="zh-CN" altLang="en-US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马太福音五</a:t>
            </a:r>
            <a:r>
              <a:rPr lang="en-US" altLang="ja-JP" b="1">
                <a:solidFill>
                  <a:srgbClr val="000000"/>
                </a:solidFill>
                <a:latin typeface="Verdana" charset="0"/>
                <a:cs typeface="Arial" charset="0"/>
              </a:rPr>
              <a:t>23-24</a:t>
            </a:r>
          </a:p>
          <a:p>
            <a:pPr defTabSz="914400" eaLnBrk="1" hangingPunct="1"/>
            <a:r>
              <a:rPr lang="zh-CN" altLang="en-US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雅各书五</a:t>
            </a:r>
            <a:r>
              <a:rPr lang="en-US" altLang="ja-JP" b="1">
                <a:solidFill>
                  <a:srgbClr val="000000"/>
                </a:solidFill>
                <a:latin typeface="Verdana" charset="0"/>
                <a:cs typeface="Arial" charset="0"/>
              </a:rPr>
              <a:t>16</a:t>
            </a:r>
            <a:endParaRPr lang="en-US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211763" y="3705225"/>
            <a:ext cx="26781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zh-CN" altLang="en-US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给被犯罪的人</a:t>
            </a:r>
            <a:r>
              <a:rPr lang="en-US" altLang="ja-JP" b="1">
                <a:solidFill>
                  <a:srgbClr val="000000"/>
                </a:solidFill>
                <a:latin typeface="Verdana" charset="0"/>
                <a:cs typeface="Arial" charset="0"/>
              </a:rPr>
              <a:t>: </a:t>
            </a:r>
            <a:r>
              <a:rPr lang="zh-CN" altLang="en-US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去</a:t>
            </a:r>
            <a:r>
              <a:rPr lang="en-US" altLang="ja-JP" b="1">
                <a:solidFill>
                  <a:srgbClr val="000000"/>
                </a:solidFill>
                <a:latin typeface="Verdana" charset="0"/>
                <a:cs typeface="Arial" charset="0"/>
              </a:rPr>
              <a:t>!</a:t>
            </a:r>
          </a:p>
          <a:p>
            <a:pPr defTabSz="914400" eaLnBrk="1" hangingPunct="1"/>
            <a:endParaRPr lang="en-US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/>
            <a:r>
              <a:rPr lang="zh-CN" altLang="en-US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马太福音十八</a:t>
            </a:r>
            <a:r>
              <a:rPr lang="en-US" altLang="ja-JP" b="1">
                <a:solidFill>
                  <a:srgbClr val="000000"/>
                </a:solidFill>
                <a:latin typeface="Verdana" charset="0"/>
                <a:cs typeface="Arial" charset="0"/>
              </a:rPr>
              <a:t>15</a:t>
            </a:r>
          </a:p>
          <a:p>
            <a:pPr defTabSz="914400" eaLnBrk="1" hangingPunct="1"/>
            <a:r>
              <a:rPr lang="zh-CN" altLang="en-US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加拉太书 六</a:t>
            </a:r>
            <a:r>
              <a:rPr lang="en-US" altLang="ja-JP" b="1">
                <a:solidFill>
                  <a:srgbClr val="000000"/>
                </a:solidFill>
                <a:latin typeface="Verdana" charset="0"/>
                <a:cs typeface="Arial" charset="0"/>
              </a:rPr>
              <a:t>1</a:t>
            </a:r>
            <a:endParaRPr lang="en-US" b="1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3505200"/>
            <a:ext cx="1311275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8002588" y="2286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/>
      <p:bldP spid="60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0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4000" b="1">
                <a:solidFill>
                  <a:srgbClr val="FFFFFF"/>
                </a:solidFill>
                <a:ea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ea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16077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0773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00133_[1]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8575"/>
            <a:ext cx="98298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-16002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b="0">
                <a:solidFill>
                  <a:schemeClr val="bg1"/>
                </a:solidFill>
                <a:latin typeface="Verdana" charset="0"/>
                <a:ea typeface="宋体" charset="0"/>
                <a:cs typeface="宋体" charset="0"/>
              </a:rPr>
              <a:t>给腓利门的明信片</a:t>
            </a:r>
            <a:endParaRPr lang="en-US" b="0">
              <a:solidFill>
                <a:schemeClr val="bg1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1133594">
            <a:off x="969963" y="2557463"/>
            <a:ext cx="599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Πα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λος δ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έ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σµιος Χριστο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Ἰ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ησο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κα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Τιµ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ό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θεος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ὁ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δελφ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ὸ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ς Φιλ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ή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µονι τ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γαπητ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κα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συνεργ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ἡ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</a:t>
            </a:r>
            <a:r>
              <a:rPr lang="en-US">
                <a:solidFill>
                  <a:srgbClr val="000000"/>
                </a:solidFill>
                <a:latin typeface="UBS Galatia" charset="0"/>
                <a:cs typeface="Arial" charset="0"/>
              </a:rPr>
              <a:t> 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κα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πφ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ίᾳ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τ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ῇ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δελφ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ῇ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κα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ρχ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ππ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ῳ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τ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ῷ</a:t>
            </a:r>
            <a:endParaRPr lang="en-US" sz="2000">
              <a:solidFill>
                <a:srgbClr val="000000"/>
              </a:solidFill>
              <a:latin typeface="UBS Galatia" charset="0"/>
              <a:cs typeface="Arial" charset="0"/>
            </a:endParaRPr>
          </a:p>
          <a:p>
            <a:pPr defTabSz="914400" eaLnBrk="1" hangingPunct="1"/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συστρατιωτ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ῃ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ἡ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 κα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τ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ῇ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κατ· ο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κ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ό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 σου</a:t>
            </a:r>
          </a:p>
          <a:p>
            <a:pPr defTabSz="914400" eaLnBrk="1" hangingPunct="1"/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ἐ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κκλησ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ίᾳ</a:t>
            </a:r>
            <a:endParaRPr lang="en-US" sz="2000">
              <a:solidFill>
                <a:srgbClr val="000000"/>
              </a:solidFill>
              <a:latin typeface="UBS Galatia" charset="0"/>
              <a:cs typeface="Arial" charset="0"/>
            </a:endParaRPr>
          </a:p>
          <a:p>
            <a:pPr defTabSz="914400" eaLnBrk="1" hangingPunct="1"/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χ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ά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ρις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ὑ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ῖ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 κα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ε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ἰ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ρ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ή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νη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ἀ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π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ὸ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θεο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πατρ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ὸ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ς</a:t>
            </a:r>
          </a:p>
          <a:p>
            <a:pPr defTabSz="914400" eaLnBrk="1" hangingPunct="1"/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ἡ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µ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ν κα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ὶ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κυρ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ί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ου 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Ἰ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ησο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 Χριστο</a:t>
            </a:r>
            <a:r>
              <a:rPr lang="en-US" sz="2000">
                <a:solidFill>
                  <a:srgbClr val="000000"/>
                </a:solidFill>
                <a:latin typeface="UBS Galatia" charset="0"/>
                <a:ea typeface="MS PGothic" charset="0"/>
                <a:cs typeface="MS PGothic" charset="0"/>
              </a:rPr>
              <a:t>ῦ</a:t>
            </a:r>
            <a:r>
              <a:rPr lang="en-US" sz="2000">
                <a:solidFill>
                  <a:srgbClr val="000000"/>
                </a:solidFill>
                <a:latin typeface="UBS Galatia" charset="0"/>
                <a:cs typeface="Arial" charset="0"/>
              </a:rPr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639179">
            <a:off x="2466975" y="446088"/>
            <a:ext cx="1101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zh-CN" altLang="en-US" sz="3600" b="1">
                <a:solidFill>
                  <a:srgbClr val="000000"/>
                </a:solidFill>
                <a:latin typeface="Garamond" charset="0"/>
                <a:ea typeface="宋体" charset="0"/>
                <a:cs typeface="宋体" charset="0"/>
              </a:rPr>
              <a:t>罗马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4038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zh-CN" altLang="en-US" sz="5400">
                <a:solidFill>
                  <a:srgbClr val="FFFFFF"/>
                </a:solidFill>
                <a:latin typeface="Garamond" charset="0"/>
                <a:ea typeface="宋体" charset="0"/>
                <a:cs typeface="宋体" charset="0"/>
              </a:rPr>
              <a:t>给腓利门的明信片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Shack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3"/>
          <p:cNvSpPr>
            <a:spLocks noGrp="1" noChangeArrowheads="1"/>
          </p:cNvSpPr>
          <p:nvPr>
            <p:ph type="title"/>
          </p:nvPr>
        </p:nvSpPr>
        <p:spPr>
          <a:xfrm>
            <a:off x="601663" y="44450"/>
            <a:ext cx="7426325" cy="8509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bg1"/>
                </a:solidFill>
                <a:latin typeface="Arial" charset="0"/>
              </a:rPr>
              <a:t>. </a:t>
            </a:r>
            <a:r>
              <a:rPr lang="zh-TW" altLang="en-US">
                <a:solidFill>
                  <a:schemeClr val="bg1"/>
                </a:solidFill>
                <a:latin typeface="Arial" charset="0"/>
              </a:rPr>
              <a:t>场合 </a:t>
            </a:r>
            <a:r>
              <a:rPr lang="en-US" altLang="zh-TW">
                <a:solidFill>
                  <a:schemeClr val="bg1"/>
                </a:solidFill>
                <a:latin typeface="Arial" charset="0"/>
              </a:rPr>
              <a:t>.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6351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zh-CN" altLang="en-US" sz="2800" b="1">
                <a:solidFill>
                  <a:srgbClr val="FFFFFF"/>
                </a:solidFill>
                <a:latin typeface="Verdana" charset="0"/>
              </a:rPr>
              <a:t>保罗囚禁于罗马时</a:t>
            </a:r>
            <a:endParaRPr lang="en-US" sz="2800" b="1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8274050" y="44450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246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76200" y="838200"/>
            <a:ext cx="8991600" cy="6019800"/>
            <a:chOff x="-70" y="-270"/>
            <a:chExt cx="4390" cy="4861"/>
          </a:xfrm>
        </p:grpSpPr>
        <p:grpSp>
          <p:nvGrpSpPr>
            <p:cNvPr id="83020" name="Group 3"/>
            <p:cNvGrpSpPr>
              <a:grpSpLocks/>
            </p:cNvGrpSpPr>
            <p:nvPr/>
          </p:nvGrpSpPr>
          <p:grpSpPr bwMode="auto">
            <a:xfrm>
              <a:off x="-70" y="-270"/>
              <a:ext cx="4389" cy="653"/>
              <a:chOff x="0" y="0"/>
              <a:chExt cx="4389" cy="653"/>
            </a:xfrm>
          </p:grpSpPr>
          <p:sp>
            <p:nvSpPr>
              <p:cNvPr id="43012" name="Rectangle 4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4326" cy="65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Forgive Others and Seek Forgiveness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1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9" cy="65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1" name="Group 6"/>
            <p:cNvGrpSpPr>
              <a:grpSpLocks/>
            </p:cNvGrpSpPr>
            <p:nvPr/>
          </p:nvGrpSpPr>
          <p:grpSpPr bwMode="auto">
            <a:xfrm>
              <a:off x="-70" y="383"/>
              <a:ext cx="916" cy="827"/>
              <a:chOff x="0" y="653"/>
              <a:chExt cx="916" cy="827"/>
            </a:xfrm>
          </p:grpSpPr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32" y="650"/>
                <a:ext cx="853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Greeting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  <a:p>
                <a:pPr algn="ctr" defTabSz="914400" eaLnBrk="0" hangingPunct="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1-3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0" y="650"/>
                <a:ext cx="916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2" name="Group 9"/>
            <p:cNvGrpSpPr>
              <a:grpSpLocks/>
            </p:cNvGrpSpPr>
            <p:nvPr/>
          </p:nvGrpSpPr>
          <p:grpSpPr bwMode="auto">
            <a:xfrm>
              <a:off x="846" y="383"/>
              <a:ext cx="956" cy="827"/>
              <a:chOff x="916" y="653"/>
              <a:chExt cx="956" cy="827"/>
            </a:xfrm>
          </p:grpSpPr>
          <p:sp>
            <p:nvSpPr>
              <p:cNvPr id="43018" name="Rectangle 10"/>
              <p:cNvSpPr>
                <a:spLocks noChangeArrowheads="1"/>
              </p:cNvSpPr>
              <p:nvPr/>
            </p:nvSpPr>
            <p:spPr bwMode="auto">
              <a:xfrm>
                <a:off x="948" y="650"/>
                <a:ext cx="892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3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 Prayer &amp; Commendation</a:t>
                </a:r>
                <a:endParaRPr lang="en-US" altLang="zh-CN" sz="23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  <a:p>
                <a:pPr algn="ctr" defTabSz="914400" eaLnBrk="0" hangingPunct="0">
                  <a:defRPr/>
                </a:pPr>
                <a:r>
                  <a:rPr lang="en-US" altLang="zh-CN" sz="23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4-7</a:t>
                </a:r>
                <a:endParaRPr lang="en-US" altLang="zh-CN" sz="23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/>
            </p:nvSpPr>
            <p:spPr bwMode="auto">
              <a:xfrm>
                <a:off x="916" y="650"/>
                <a:ext cx="956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3" name="Group 12"/>
            <p:cNvGrpSpPr>
              <a:grpSpLocks/>
            </p:cNvGrpSpPr>
            <p:nvPr/>
          </p:nvGrpSpPr>
          <p:grpSpPr bwMode="auto">
            <a:xfrm>
              <a:off x="1802" y="383"/>
              <a:ext cx="1800" cy="827"/>
              <a:chOff x="1872" y="653"/>
              <a:chExt cx="1800" cy="827"/>
            </a:xfrm>
          </p:grpSpPr>
          <p:sp>
            <p:nvSpPr>
              <p:cNvPr id="43021" name="Rectangle 13"/>
              <p:cNvSpPr>
                <a:spLocks noChangeArrowheads="1"/>
              </p:cNvSpPr>
              <p:nvPr/>
            </p:nvSpPr>
            <p:spPr bwMode="auto">
              <a:xfrm>
                <a:off x="1904" y="650"/>
                <a:ext cx="1738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Appeal for Onesimus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  <a:p>
                <a:pPr algn="ctr" defTabSz="914400" eaLnBrk="0" hangingPunct="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8-21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/>
            </p:nvSpPr>
            <p:spPr bwMode="auto">
              <a:xfrm>
                <a:off x="1872" y="650"/>
                <a:ext cx="1800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4" name="Group 15"/>
            <p:cNvGrpSpPr>
              <a:grpSpLocks/>
            </p:cNvGrpSpPr>
            <p:nvPr/>
          </p:nvGrpSpPr>
          <p:grpSpPr bwMode="auto">
            <a:xfrm>
              <a:off x="3602" y="383"/>
              <a:ext cx="717" cy="827"/>
              <a:chOff x="3672" y="653"/>
              <a:chExt cx="717" cy="827"/>
            </a:xfrm>
          </p:grpSpPr>
          <p:sp>
            <p:nvSpPr>
              <p:cNvPr id="43024" name="Rectangle 16"/>
              <p:cNvSpPr>
                <a:spLocks noChangeArrowheads="1"/>
              </p:cNvSpPr>
              <p:nvPr/>
            </p:nvSpPr>
            <p:spPr bwMode="auto">
              <a:xfrm>
                <a:off x="3704" y="650"/>
                <a:ext cx="653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 Conclusion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  <a:p>
                <a:pPr algn="ctr" defTabSz="914400" eaLnBrk="0" hangingPunct="0">
                  <a:defRPr/>
                </a:pP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22-25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3025" name="Rectangle 17"/>
              <p:cNvSpPr>
                <a:spLocks noChangeArrowheads="1"/>
              </p:cNvSpPr>
              <p:nvPr/>
            </p:nvSpPr>
            <p:spPr bwMode="auto">
              <a:xfrm>
                <a:off x="3672" y="650"/>
                <a:ext cx="717" cy="83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5" name="Group 18"/>
            <p:cNvGrpSpPr>
              <a:grpSpLocks/>
            </p:cNvGrpSpPr>
            <p:nvPr/>
          </p:nvGrpSpPr>
          <p:grpSpPr bwMode="auto">
            <a:xfrm>
              <a:off x="-70" y="1210"/>
              <a:ext cx="916" cy="606"/>
              <a:chOff x="0" y="1480"/>
              <a:chExt cx="916" cy="606"/>
            </a:xfrm>
          </p:grpSpPr>
          <p:sp>
            <p:nvSpPr>
              <p:cNvPr id="43027" name="Rectangle 19"/>
              <p:cNvSpPr>
                <a:spLocks noChangeArrowheads="1"/>
              </p:cNvSpPr>
              <p:nvPr/>
            </p:nvSpPr>
            <p:spPr bwMode="auto">
              <a:xfrm>
                <a:off x="32" y="1483"/>
                <a:ext cx="853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Preface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28" name="Rectangle 20"/>
              <p:cNvSpPr>
                <a:spLocks noChangeArrowheads="1"/>
              </p:cNvSpPr>
              <p:nvPr/>
            </p:nvSpPr>
            <p:spPr bwMode="auto">
              <a:xfrm>
                <a:off x="0" y="1483"/>
                <a:ext cx="916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6" name="Group 21"/>
            <p:cNvGrpSpPr>
              <a:grpSpLocks/>
            </p:cNvGrpSpPr>
            <p:nvPr/>
          </p:nvGrpSpPr>
          <p:grpSpPr bwMode="auto">
            <a:xfrm>
              <a:off x="846" y="1210"/>
              <a:ext cx="956" cy="606"/>
              <a:chOff x="916" y="1480"/>
              <a:chExt cx="956" cy="606"/>
            </a:xfrm>
          </p:grpSpPr>
          <p:sp>
            <p:nvSpPr>
              <p:cNvPr id="43030" name="Rectangle 22"/>
              <p:cNvSpPr>
                <a:spLocks noChangeArrowheads="1"/>
              </p:cNvSpPr>
              <p:nvPr/>
            </p:nvSpPr>
            <p:spPr bwMode="auto">
              <a:xfrm>
                <a:off x="948" y="1483"/>
                <a:ext cx="892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Praise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31" name="Rectangle 23"/>
              <p:cNvSpPr>
                <a:spLocks noChangeArrowheads="1"/>
              </p:cNvSpPr>
              <p:nvPr/>
            </p:nvSpPr>
            <p:spPr bwMode="auto">
              <a:xfrm>
                <a:off x="916" y="1483"/>
                <a:ext cx="956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7" name="Group 24"/>
            <p:cNvGrpSpPr>
              <a:grpSpLocks/>
            </p:cNvGrpSpPr>
            <p:nvPr/>
          </p:nvGrpSpPr>
          <p:grpSpPr bwMode="auto">
            <a:xfrm>
              <a:off x="1802" y="1210"/>
              <a:ext cx="1800" cy="606"/>
              <a:chOff x="1872" y="1480"/>
              <a:chExt cx="1800" cy="606"/>
            </a:xfrm>
          </p:grpSpPr>
          <p:sp>
            <p:nvSpPr>
              <p:cNvPr id="43033" name="Rectangle 25"/>
              <p:cNvSpPr>
                <a:spLocks noChangeArrowheads="1"/>
              </p:cNvSpPr>
              <p:nvPr/>
            </p:nvSpPr>
            <p:spPr bwMode="auto">
              <a:xfrm>
                <a:off x="1904" y="1483"/>
                <a:ext cx="1738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Petition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34" name="Rectangle 26"/>
              <p:cNvSpPr>
                <a:spLocks noChangeArrowheads="1"/>
              </p:cNvSpPr>
              <p:nvPr/>
            </p:nvSpPr>
            <p:spPr bwMode="auto">
              <a:xfrm>
                <a:off x="1872" y="1483"/>
                <a:ext cx="1800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8" name="Group 27"/>
            <p:cNvGrpSpPr>
              <a:grpSpLocks/>
            </p:cNvGrpSpPr>
            <p:nvPr/>
          </p:nvGrpSpPr>
          <p:grpSpPr bwMode="auto">
            <a:xfrm>
              <a:off x="3602" y="1210"/>
              <a:ext cx="717" cy="606"/>
              <a:chOff x="3672" y="1480"/>
              <a:chExt cx="717" cy="606"/>
            </a:xfrm>
          </p:grpSpPr>
          <p:sp>
            <p:nvSpPr>
              <p:cNvPr id="43036" name="Rectangle 28"/>
              <p:cNvSpPr>
                <a:spLocks noChangeArrowheads="1"/>
              </p:cNvSpPr>
              <p:nvPr/>
            </p:nvSpPr>
            <p:spPr bwMode="auto">
              <a:xfrm>
                <a:off x="3704" y="1483"/>
                <a:ext cx="653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en-US" altLang="zh-CN" sz="24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Postscript</a:t>
                </a:r>
                <a:endParaRPr lang="en-US" altLang="zh-CN" sz="24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3037" name="Rectangle 29"/>
              <p:cNvSpPr>
                <a:spLocks noChangeArrowheads="1"/>
              </p:cNvSpPr>
              <p:nvPr/>
            </p:nvSpPr>
            <p:spPr bwMode="auto">
              <a:xfrm>
                <a:off x="3672" y="1483"/>
                <a:ext cx="717" cy="600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29" name="Group 30"/>
            <p:cNvGrpSpPr>
              <a:grpSpLocks/>
            </p:cNvGrpSpPr>
            <p:nvPr/>
          </p:nvGrpSpPr>
          <p:grpSpPr bwMode="auto">
            <a:xfrm>
              <a:off x="-70" y="1816"/>
              <a:ext cx="916" cy="712"/>
              <a:chOff x="0" y="2086"/>
              <a:chExt cx="916" cy="712"/>
            </a:xfrm>
          </p:grpSpPr>
          <p:sp>
            <p:nvSpPr>
              <p:cNvPr id="43039" name="Rectangle 31"/>
              <p:cNvSpPr>
                <a:spLocks noChangeArrowheads="1"/>
              </p:cNvSpPr>
              <p:nvPr/>
            </p:nvSpPr>
            <p:spPr bwMode="auto">
              <a:xfrm>
                <a:off x="32" y="2086"/>
                <a:ext cx="853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People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  <a:p>
                <a:pPr algn="ctr" defTabSz="914400" eaLnBrk="0" hangingPunct="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Concerned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40" name="Rectangle 32"/>
              <p:cNvSpPr>
                <a:spLocks noChangeArrowheads="1"/>
              </p:cNvSpPr>
              <p:nvPr/>
            </p:nvSpPr>
            <p:spPr bwMode="auto">
              <a:xfrm>
                <a:off x="0" y="2086"/>
                <a:ext cx="916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0" name="Group 33"/>
            <p:cNvGrpSpPr>
              <a:grpSpLocks/>
            </p:cNvGrpSpPr>
            <p:nvPr/>
          </p:nvGrpSpPr>
          <p:grpSpPr bwMode="auto">
            <a:xfrm>
              <a:off x="846" y="1816"/>
              <a:ext cx="956" cy="712"/>
              <a:chOff x="916" y="2086"/>
              <a:chExt cx="956" cy="712"/>
            </a:xfrm>
          </p:grpSpPr>
          <p:sp>
            <p:nvSpPr>
              <p:cNvPr id="43042" name="Rectangle 34"/>
              <p:cNvSpPr>
                <a:spLocks noChangeArrowheads="1"/>
              </p:cNvSpPr>
              <p:nvPr/>
            </p:nvSpPr>
            <p:spPr bwMode="auto">
              <a:xfrm>
                <a:off x="948" y="2086"/>
                <a:ext cx="892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Philemon’s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  <a:p>
                <a:pPr algn="ctr" defTabSz="914400" eaLnBrk="0" hangingPunct="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Character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43" name="Rectangle 35"/>
              <p:cNvSpPr>
                <a:spLocks noChangeArrowheads="1"/>
              </p:cNvSpPr>
              <p:nvPr/>
            </p:nvSpPr>
            <p:spPr bwMode="auto">
              <a:xfrm>
                <a:off x="916" y="2086"/>
                <a:ext cx="956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1" name="Group 36"/>
            <p:cNvGrpSpPr>
              <a:grpSpLocks/>
            </p:cNvGrpSpPr>
            <p:nvPr/>
          </p:nvGrpSpPr>
          <p:grpSpPr bwMode="auto">
            <a:xfrm>
              <a:off x="1802" y="1816"/>
              <a:ext cx="1800" cy="712"/>
              <a:chOff x="1872" y="2086"/>
              <a:chExt cx="1800" cy="712"/>
            </a:xfrm>
          </p:grpSpPr>
          <p:sp>
            <p:nvSpPr>
              <p:cNvPr id="43045" name="Rectangle 37"/>
              <p:cNvSpPr>
                <a:spLocks noChangeArrowheads="1"/>
              </p:cNvSpPr>
              <p:nvPr/>
            </p:nvSpPr>
            <p:spPr bwMode="auto">
              <a:xfrm>
                <a:off x="1904" y="2086"/>
                <a:ext cx="1738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Onesimus’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  <a:p>
                <a:pPr algn="ctr" defTabSz="914400" eaLnBrk="0" hangingPunct="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Conversion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46" name="Rectangle 38"/>
              <p:cNvSpPr>
                <a:spLocks noChangeArrowheads="1"/>
              </p:cNvSpPr>
              <p:nvPr/>
            </p:nvSpPr>
            <p:spPr bwMode="auto">
              <a:xfrm>
                <a:off x="1872" y="2086"/>
                <a:ext cx="1800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>
                  <a:defRPr/>
                </a:pPr>
                <a:endParaRPr lang="en-GB" sz="2400">
                  <a:solidFill>
                    <a:srgbClr val="FFFFFF"/>
                  </a:solidFill>
                  <a:latin typeface="Times New Roman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2" name="Group 39"/>
            <p:cNvGrpSpPr>
              <a:grpSpLocks/>
            </p:cNvGrpSpPr>
            <p:nvPr/>
          </p:nvGrpSpPr>
          <p:grpSpPr bwMode="auto">
            <a:xfrm>
              <a:off x="3602" y="1816"/>
              <a:ext cx="717" cy="712"/>
              <a:chOff x="3672" y="2086"/>
              <a:chExt cx="717" cy="712"/>
            </a:xfrm>
          </p:grpSpPr>
          <p:sp>
            <p:nvSpPr>
              <p:cNvPr id="43048" name="Rectangle 40"/>
              <p:cNvSpPr>
                <a:spLocks noChangeArrowheads="1"/>
              </p:cNvSpPr>
              <p:nvPr/>
            </p:nvSpPr>
            <p:spPr bwMode="auto">
              <a:xfrm>
                <a:off x="3704" y="2086"/>
                <a:ext cx="653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Paul’s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  <a:p>
                <a:pPr algn="ctr" defTabSz="914400" eaLnBrk="0" hangingPunct="0">
                  <a:defRPr/>
                </a:pPr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Co-Workers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3049" name="Rectangle 41"/>
              <p:cNvSpPr>
                <a:spLocks noChangeArrowheads="1"/>
              </p:cNvSpPr>
              <p:nvPr/>
            </p:nvSpPr>
            <p:spPr bwMode="auto">
              <a:xfrm>
                <a:off x="3672" y="2086"/>
                <a:ext cx="717" cy="7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3" name="Group 42"/>
            <p:cNvGrpSpPr>
              <a:grpSpLocks/>
            </p:cNvGrpSpPr>
            <p:nvPr/>
          </p:nvGrpSpPr>
          <p:grpSpPr bwMode="auto">
            <a:xfrm>
              <a:off x="-70" y="2528"/>
              <a:ext cx="420" cy="833"/>
              <a:chOff x="0" y="2798"/>
              <a:chExt cx="420" cy="833"/>
            </a:xfrm>
          </p:grpSpPr>
          <p:sp>
            <p:nvSpPr>
              <p:cNvPr id="43051" name="Rectangle 43"/>
              <p:cNvSpPr>
                <a:spLocks noChangeArrowheads="1"/>
              </p:cNvSpPr>
              <p:nvPr/>
            </p:nvSpPr>
            <p:spPr bwMode="auto">
              <a:xfrm>
                <a:off x="32" y="2798"/>
                <a:ext cx="357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ea typeface="宋体" charset="-122"/>
                    <a:cs typeface="宋体" charset="-122"/>
                  </a:rPr>
                  <a:t> </a:t>
                </a:r>
                <a:r>
                  <a:rPr lang="en-US" altLang="zh-CN" sz="1700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Authors</a:t>
                </a:r>
              </a:p>
              <a:p>
                <a:pPr algn="ctr" defTabSz="914400">
                  <a:defRPr/>
                </a:pPr>
                <a:r>
                  <a:rPr lang="en-US" altLang="zh-CN" sz="1700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1a-b</a:t>
                </a:r>
              </a:p>
            </p:txBody>
          </p:sp>
          <p:sp>
            <p:nvSpPr>
              <p:cNvPr id="43052" name="Rectangle 44"/>
              <p:cNvSpPr>
                <a:spLocks noChangeArrowheads="1"/>
              </p:cNvSpPr>
              <p:nvPr/>
            </p:nvSpPr>
            <p:spPr bwMode="auto">
              <a:xfrm>
                <a:off x="0" y="2798"/>
                <a:ext cx="420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4" name="Group 45"/>
            <p:cNvGrpSpPr>
              <a:grpSpLocks/>
            </p:cNvGrpSpPr>
            <p:nvPr/>
          </p:nvGrpSpPr>
          <p:grpSpPr bwMode="auto">
            <a:xfrm>
              <a:off x="350" y="2528"/>
              <a:ext cx="496" cy="833"/>
              <a:chOff x="420" y="2798"/>
              <a:chExt cx="496" cy="833"/>
            </a:xfrm>
          </p:grpSpPr>
          <p:sp>
            <p:nvSpPr>
              <p:cNvPr id="43054" name="Rectangle 46"/>
              <p:cNvSpPr>
                <a:spLocks noChangeArrowheads="1"/>
              </p:cNvSpPr>
              <p:nvPr/>
            </p:nvSpPr>
            <p:spPr bwMode="auto">
              <a:xfrm>
                <a:off x="452" y="2798"/>
                <a:ext cx="432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 </a:t>
                </a:r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Recipients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1c-3</a:t>
                </a:r>
              </a:p>
            </p:txBody>
          </p:sp>
          <p:sp>
            <p:nvSpPr>
              <p:cNvPr id="43055" name="Rectangle 47"/>
              <p:cNvSpPr>
                <a:spLocks noChangeArrowheads="1"/>
              </p:cNvSpPr>
              <p:nvPr/>
            </p:nvSpPr>
            <p:spPr bwMode="auto">
              <a:xfrm>
                <a:off x="420" y="2798"/>
                <a:ext cx="496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5" name="Group 48"/>
            <p:cNvGrpSpPr>
              <a:grpSpLocks/>
            </p:cNvGrpSpPr>
            <p:nvPr/>
          </p:nvGrpSpPr>
          <p:grpSpPr bwMode="auto">
            <a:xfrm>
              <a:off x="846" y="2528"/>
              <a:ext cx="388" cy="833"/>
              <a:chOff x="916" y="2798"/>
              <a:chExt cx="388" cy="833"/>
            </a:xfrm>
          </p:grpSpPr>
          <p:sp>
            <p:nvSpPr>
              <p:cNvPr id="43057" name="Rectangle 49"/>
              <p:cNvSpPr>
                <a:spLocks noChangeArrowheads="1"/>
              </p:cNvSpPr>
              <p:nvPr/>
            </p:nvSpPr>
            <p:spPr bwMode="auto">
              <a:xfrm>
                <a:off x="948" y="2798"/>
                <a:ext cx="324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ea typeface="宋体" charset="-122"/>
                    <a:cs typeface="宋体" charset="-122"/>
                  </a:rPr>
                  <a:t> </a:t>
                </a:r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Thanks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4-5</a:t>
                </a:r>
              </a:p>
            </p:txBody>
          </p:sp>
          <p:sp>
            <p:nvSpPr>
              <p:cNvPr id="43058" name="Rectangle 50"/>
              <p:cNvSpPr>
                <a:spLocks noChangeArrowheads="1"/>
              </p:cNvSpPr>
              <p:nvPr/>
            </p:nvSpPr>
            <p:spPr bwMode="auto">
              <a:xfrm>
                <a:off x="916" y="2798"/>
                <a:ext cx="388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6" name="Group 51"/>
            <p:cNvGrpSpPr>
              <a:grpSpLocks/>
            </p:cNvGrpSpPr>
            <p:nvPr/>
          </p:nvGrpSpPr>
          <p:grpSpPr bwMode="auto">
            <a:xfrm>
              <a:off x="1234" y="2528"/>
              <a:ext cx="568" cy="833"/>
              <a:chOff x="1304" y="2798"/>
              <a:chExt cx="568" cy="833"/>
            </a:xfrm>
          </p:grpSpPr>
          <p:sp>
            <p:nvSpPr>
              <p:cNvPr id="43060" name="Rectangle 52"/>
              <p:cNvSpPr>
                <a:spLocks noChangeArrowheads="1"/>
              </p:cNvSpPr>
              <p:nvPr/>
            </p:nvSpPr>
            <p:spPr bwMode="auto">
              <a:xfrm>
                <a:off x="1335" y="2798"/>
                <a:ext cx="505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ea typeface="宋体" charset="-122"/>
                    <a:cs typeface="宋体" charset="-122"/>
                  </a:rPr>
                  <a:t> </a:t>
                </a:r>
                <a:r>
                  <a:rPr lang="en-US" altLang="zh-CN" sz="1400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Relationships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 sz="1400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6-7</a:t>
                </a:r>
              </a:p>
            </p:txBody>
          </p:sp>
          <p:sp>
            <p:nvSpPr>
              <p:cNvPr id="43061" name="Rectangle 53"/>
              <p:cNvSpPr>
                <a:spLocks noChangeArrowheads="1"/>
              </p:cNvSpPr>
              <p:nvPr/>
            </p:nvSpPr>
            <p:spPr bwMode="auto">
              <a:xfrm>
                <a:off x="1304" y="2798"/>
                <a:ext cx="568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7" name="Group 54"/>
            <p:cNvGrpSpPr>
              <a:grpSpLocks/>
            </p:cNvGrpSpPr>
            <p:nvPr/>
          </p:nvGrpSpPr>
          <p:grpSpPr bwMode="auto">
            <a:xfrm>
              <a:off x="1802" y="2528"/>
              <a:ext cx="460" cy="833"/>
              <a:chOff x="1872" y="2798"/>
              <a:chExt cx="460" cy="833"/>
            </a:xfrm>
          </p:grpSpPr>
          <p:sp>
            <p:nvSpPr>
              <p:cNvPr id="43063" name="Rectangle 55"/>
              <p:cNvSpPr>
                <a:spLocks noChangeArrowheads="1"/>
              </p:cNvSpPr>
              <p:nvPr/>
            </p:nvSpPr>
            <p:spPr bwMode="auto">
              <a:xfrm>
                <a:off x="1904" y="2798"/>
                <a:ext cx="398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ea typeface="宋体" charset="-122"/>
                    <a:cs typeface="宋体" charset="-122"/>
                  </a:rPr>
                  <a:t> </a:t>
                </a: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General Appeal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8-11</a:t>
                </a:r>
              </a:p>
            </p:txBody>
          </p:sp>
          <p:sp>
            <p:nvSpPr>
              <p:cNvPr id="43064" name="Rectangle 56"/>
              <p:cNvSpPr>
                <a:spLocks noChangeArrowheads="1"/>
              </p:cNvSpPr>
              <p:nvPr/>
            </p:nvSpPr>
            <p:spPr bwMode="auto">
              <a:xfrm>
                <a:off x="1872" y="2798"/>
                <a:ext cx="460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8" name="Group 57"/>
            <p:cNvGrpSpPr>
              <a:grpSpLocks/>
            </p:cNvGrpSpPr>
            <p:nvPr/>
          </p:nvGrpSpPr>
          <p:grpSpPr bwMode="auto">
            <a:xfrm>
              <a:off x="2262" y="2528"/>
              <a:ext cx="722" cy="833"/>
              <a:chOff x="2332" y="2798"/>
              <a:chExt cx="722" cy="833"/>
            </a:xfrm>
          </p:grpSpPr>
          <p:sp>
            <p:nvSpPr>
              <p:cNvPr id="43066" name="Rectangle 58"/>
              <p:cNvSpPr>
                <a:spLocks noChangeArrowheads="1"/>
              </p:cNvSpPr>
              <p:nvPr/>
            </p:nvSpPr>
            <p:spPr bwMode="auto">
              <a:xfrm>
                <a:off x="2364" y="2798"/>
                <a:ext cx="658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ea typeface="宋体" charset="-122"/>
                    <a:cs typeface="宋体" charset="-122"/>
                  </a:rPr>
                  <a:t> </a:t>
                </a: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Reasons for Return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12-16</a:t>
                </a:r>
              </a:p>
            </p:txBody>
          </p:sp>
          <p:sp>
            <p:nvSpPr>
              <p:cNvPr id="43067" name="Rectangle 59"/>
              <p:cNvSpPr>
                <a:spLocks noChangeArrowheads="1"/>
              </p:cNvSpPr>
              <p:nvPr/>
            </p:nvSpPr>
            <p:spPr bwMode="auto">
              <a:xfrm>
                <a:off x="2332" y="2798"/>
                <a:ext cx="722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39" name="Group 60"/>
            <p:cNvGrpSpPr>
              <a:grpSpLocks/>
            </p:cNvGrpSpPr>
            <p:nvPr/>
          </p:nvGrpSpPr>
          <p:grpSpPr bwMode="auto">
            <a:xfrm>
              <a:off x="2984" y="2528"/>
              <a:ext cx="618" cy="833"/>
              <a:chOff x="3054" y="2798"/>
              <a:chExt cx="618" cy="833"/>
            </a:xfrm>
          </p:grpSpPr>
          <p:sp>
            <p:nvSpPr>
              <p:cNvPr id="43069" name="Rectangle 61"/>
              <p:cNvSpPr>
                <a:spLocks noChangeArrowheads="1"/>
              </p:cNvSpPr>
              <p:nvPr/>
            </p:nvSpPr>
            <p:spPr bwMode="auto">
              <a:xfrm>
                <a:off x="3086" y="2798"/>
                <a:ext cx="560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ea typeface="宋体" charset="-122"/>
                    <a:cs typeface="宋体" charset="-122"/>
                  </a:rPr>
                  <a:t> </a:t>
                </a: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Specific Appeal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17-21</a:t>
                </a:r>
              </a:p>
            </p:txBody>
          </p:sp>
          <p:sp>
            <p:nvSpPr>
              <p:cNvPr id="43070" name="Rectangle 62"/>
              <p:cNvSpPr>
                <a:spLocks noChangeArrowheads="1"/>
              </p:cNvSpPr>
              <p:nvPr/>
            </p:nvSpPr>
            <p:spPr bwMode="auto">
              <a:xfrm>
                <a:off x="3054" y="2798"/>
                <a:ext cx="619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40" name="Group 63"/>
            <p:cNvGrpSpPr>
              <a:grpSpLocks/>
            </p:cNvGrpSpPr>
            <p:nvPr/>
          </p:nvGrpSpPr>
          <p:grpSpPr bwMode="auto">
            <a:xfrm>
              <a:off x="3602" y="2528"/>
              <a:ext cx="716" cy="833"/>
              <a:chOff x="3672" y="2798"/>
              <a:chExt cx="716" cy="833"/>
            </a:xfrm>
          </p:grpSpPr>
          <p:sp>
            <p:nvSpPr>
              <p:cNvPr id="43072" name="Rectangle 64"/>
              <p:cNvSpPr>
                <a:spLocks noChangeArrowheads="1"/>
              </p:cNvSpPr>
              <p:nvPr/>
            </p:nvSpPr>
            <p:spPr bwMode="auto">
              <a:xfrm>
                <a:off x="3704" y="2798"/>
                <a:ext cx="652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>
                    <a:solidFill>
                      <a:srgbClr val="FFFFFF"/>
                    </a:solidFill>
                    <a:ea typeface="宋体" charset="-122"/>
                    <a:cs typeface="宋体" charset="-122"/>
                  </a:rPr>
                  <a:t> </a:t>
                </a: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Preparations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Greetings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Blessing</a:t>
                </a:r>
              </a:p>
              <a:p>
                <a:pPr algn="ctr" defTabSz="914400" eaLnBrk="0" hangingPunct="0">
                  <a:defRPr/>
                </a:pPr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-122"/>
                    <a:cs typeface="宋体" charset="-122"/>
                  </a:rPr>
                  <a:t>22-25</a:t>
                </a:r>
              </a:p>
            </p:txBody>
          </p:sp>
          <p:sp>
            <p:nvSpPr>
              <p:cNvPr id="43073" name="Rectangle 65"/>
              <p:cNvSpPr>
                <a:spLocks noChangeArrowheads="1"/>
              </p:cNvSpPr>
              <p:nvPr/>
            </p:nvSpPr>
            <p:spPr bwMode="auto">
              <a:xfrm>
                <a:off x="3672" y="2798"/>
                <a:ext cx="715" cy="826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41" name="Group 66"/>
            <p:cNvGrpSpPr>
              <a:grpSpLocks/>
            </p:cNvGrpSpPr>
            <p:nvPr/>
          </p:nvGrpSpPr>
          <p:grpSpPr bwMode="auto">
            <a:xfrm>
              <a:off x="-70" y="3361"/>
              <a:ext cx="4390" cy="615"/>
              <a:chOff x="0" y="3631"/>
              <a:chExt cx="5901" cy="615"/>
            </a:xfrm>
          </p:grpSpPr>
          <p:sp>
            <p:nvSpPr>
              <p:cNvPr id="43075" name="Rectangle 67"/>
              <p:cNvSpPr>
                <a:spLocks noChangeArrowheads="1"/>
              </p:cNvSpPr>
              <p:nvPr/>
            </p:nvSpPr>
            <p:spPr bwMode="auto">
              <a:xfrm>
                <a:off x="32" y="3628"/>
                <a:ext cx="5831" cy="6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Rome to Colosse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76" name="Rectangle 68"/>
              <p:cNvSpPr>
                <a:spLocks noChangeArrowheads="1"/>
              </p:cNvSpPr>
              <p:nvPr/>
            </p:nvSpPr>
            <p:spPr bwMode="auto">
              <a:xfrm>
                <a:off x="0" y="3628"/>
                <a:ext cx="5901" cy="6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83042" name="Group 69"/>
            <p:cNvGrpSpPr>
              <a:grpSpLocks/>
            </p:cNvGrpSpPr>
            <p:nvPr/>
          </p:nvGrpSpPr>
          <p:grpSpPr bwMode="auto">
            <a:xfrm>
              <a:off x="-70" y="3976"/>
              <a:ext cx="4390" cy="615"/>
              <a:chOff x="0" y="4246"/>
              <a:chExt cx="5901" cy="615"/>
            </a:xfrm>
          </p:grpSpPr>
          <p:sp>
            <p:nvSpPr>
              <p:cNvPr id="43078" name="Rectangle 70"/>
              <p:cNvSpPr>
                <a:spLocks noChangeArrowheads="1"/>
              </p:cNvSpPr>
              <p:nvPr/>
            </p:nvSpPr>
            <p:spPr bwMode="auto">
              <a:xfrm>
                <a:off x="32" y="4246"/>
                <a:ext cx="5831" cy="6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 anchorCtr="1"/>
              <a:lstStyle/>
              <a:p>
                <a:pPr algn="ctr" defTabSz="914400"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Fall AD 61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43079" name="Rectangle 71"/>
              <p:cNvSpPr>
                <a:spLocks noChangeArrowheads="1"/>
              </p:cNvSpPr>
              <p:nvPr/>
            </p:nvSpPr>
            <p:spPr bwMode="auto">
              <a:xfrm>
                <a:off x="0" y="4246"/>
                <a:ext cx="5901" cy="615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7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82947" name="Text Box 72"/>
          <p:cNvSpPr txBox="1">
            <a:spLocks noChangeArrowheads="1"/>
          </p:cNvSpPr>
          <p:nvPr/>
        </p:nvSpPr>
        <p:spPr bwMode="auto">
          <a:xfrm>
            <a:off x="8305800" y="152400"/>
            <a:ext cx="6921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>
                <a:solidFill>
                  <a:srgbClr val="FFFFFF"/>
                </a:solidFill>
                <a:ea typeface="MS PGothic" charset="0"/>
                <a:cs typeface="MS PGothic" charset="0"/>
              </a:rPr>
              <a:t>245</a:t>
            </a:r>
          </a:p>
        </p:txBody>
      </p:sp>
      <p:grpSp>
        <p:nvGrpSpPr>
          <p:cNvPr id="82948" name="Group 73"/>
          <p:cNvGrpSpPr>
            <a:grpSpLocks/>
          </p:cNvGrpSpPr>
          <p:nvPr/>
        </p:nvGrpSpPr>
        <p:grpSpPr bwMode="auto">
          <a:xfrm>
            <a:off x="76200" y="838200"/>
            <a:ext cx="8991600" cy="6019800"/>
            <a:chOff x="-70" y="-270"/>
            <a:chExt cx="4390" cy="4861"/>
          </a:xfrm>
        </p:grpSpPr>
        <p:grpSp>
          <p:nvGrpSpPr>
            <p:cNvPr id="82951" name="Group 74"/>
            <p:cNvGrpSpPr>
              <a:grpSpLocks/>
            </p:cNvGrpSpPr>
            <p:nvPr/>
          </p:nvGrpSpPr>
          <p:grpSpPr bwMode="auto">
            <a:xfrm>
              <a:off x="-70" y="-270"/>
              <a:ext cx="4389" cy="653"/>
              <a:chOff x="0" y="0"/>
              <a:chExt cx="4389" cy="653"/>
            </a:xfrm>
          </p:grpSpPr>
          <p:sp>
            <p:nvSpPr>
              <p:cNvPr id="83018" name="Rectangle 75"/>
              <p:cNvSpPr>
                <a:spLocks noChangeArrowheads="1"/>
              </p:cNvSpPr>
              <p:nvPr/>
            </p:nvSpPr>
            <p:spPr bwMode="auto">
              <a:xfrm>
                <a:off x="32" y="0"/>
                <a:ext cx="4325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饶恕他人及寻求赦免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3019" name="Rectangle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9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52" name="Group 77"/>
            <p:cNvGrpSpPr>
              <a:grpSpLocks/>
            </p:cNvGrpSpPr>
            <p:nvPr/>
          </p:nvGrpSpPr>
          <p:grpSpPr bwMode="auto">
            <a:xfrm>
              <a:off x="-70" y="383"/>
              <a:ext cx="916" cy="827"/>
              <a:chOff x="0" y="653"/>
              <a:chExt cx="916" cy="827"/>
            </a:xfrm>
          </p:grpSpPr>
          <p:sp>
            <p:nvSpPr>
              <p:cNvPr id="83016" name="Rectangle 78"/>
              <p:cNvSpPr>
                <a:spLocks noChangeArrowheads="1"/>
              </p:cNvSpPr>
              <p:nvPr/>
            </p:nvSpPr>
            <p:spPr bwMode="auto">
              <a:xfrm>
                <a:off x="32" y="653"/>
                <a:ext cx="85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问安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  <a:p>
                <a:pPr algn="ctr" defTabSz="914400" eaLnBrk="0" hangingPunct="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1-3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3017" name="Rectangle 79"/>
              <p:cNvSpPr>
                <a:spLocks noChangeArrowheads="1"/>
              </p:cNvSpPr>
              <p:nvPr/>
            </p:nvSpPr>
            <p:spPr bwMode="auto">
              <a:xfrm>
                <a:off x="0" y="653"/>
                <a:ext cx="91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53" name="Group 80"/>
            <p:cNvGrpSpPr>
              <a:grpSpLocks/>
            </p:cNvGrpSpPr>
            <p:nvPr/>
          </p:nvGrpSpPr>
          <p:grpSpPr bwMode="auto">
            <a:xfrm>
              <a:off x="846" y="383"/>
              <a:ext cx="956" cy="827"/>
              <a:chOff x="916" y="653"/>
              <a:chExt cx="956" cy="827"/>
            </a:xfrm>
          </p:grpSpPr>
          <p:sp>
            <p:nvSpPr>
              <p:cNvPr id="83014" name="Rectangle 81"/>
              <p:cNvSpPr>
                <a:spLocks noChangeArrowheads="1"/>
              </p:cNvSpPr>
              <p:nvPr/>
            </p:nvSpPr>
            <p:spPr bwMode="auto">
              <a:xfrm>
                <a:off x="948" y="653"/>
                <a:ext cx="89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zh-CN" altLang="en-US" sz="23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祷告于称赞语</a:t>
                </a:r>
                <a:endParaRPr lang="zh-CN" altLang="en-US" sz="23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  <a:p>
                <a:pPr algn="ctr" defTabSz="914400" eaLnBrk="0" hangingPunct="0"/>
                <a:r>
                  <a:rPr lang="en-US" altLang="zh-CN" sz="23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4-7</a:t>
                </a:r>
                <a:endParaRPr lang="en-US" altLang="zh-CN" sz="23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3015" name="Rectangle 82"/>
              <p:cNvSpPr>
                <a:spLocks noChangeArrowheads="1"/>
              </p:cNvSpPr>
              <p:nvPr/>
            </p:nvSpPr>
            <p:spPr bwMode="auto">
              <a:xfrm>
                <a:off x="916" y="653"/>
                <a:ext cx="9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54" name="Group 83"/>
            <p:cNvGrpSpPr>
              <a:grpSpLocks/>
            </p:cNvGrpSpPr>
            <p:nvPr/>
          </p:nvGrpSpPr>
          <p:grpSpPr bwMode="auto">
            <a:xfrm>
              <a:off x="1802" y="383"/>
              <a:ext cx="1800" cy="827"/>
              <a:chOff x="1872" y="653"/>
              <a:chExt cx="1800" cy="827"/>
            </a:xfrm>
          </p:grpSpPr>
          <p:sp>
            <p:nvSpPr>
              <p:cNvPr id="83012" name="Rectangle 84"/>
              <p:cNvSpPr>
                <a:spLocks noChangeArrowheads="1"/>
              </p:cNvSpPr>
              <p:nvPr/>
            </p:nvSpPr>
            <p:spPr bwMode="auto">
              <a:xfrm>
                <a:off x="1904" y="653"/>
                <a:ext cx="173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为欧尼西慕请求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  <a:p>
                <a:pPr algn="ctr" defTabSz="914400" eaLnBrk="0" hangingPunct="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8-21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3013" name="Rectangle 85"/>
              <p:cNvSpPr>
                <a:spLocks noChangeArrowheads="1"/>
              </p:cNvSpPr>
              <p:nvPr/>
            </p:nvSpPr>
            <p:spPr bwMode="auto">
              <a:xfrm>
                <a:off x="1872" y="653"/>
                <a:ext cx="1800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55" name="Group 86"/>
            <p:cNvGrpSpPr>
              <a:grpSpLocks/>
            </p:cNvGrpSpPr>
            <p:nvPr/>
          </p:nvGrpSpPr>
          <p:grpSpPr bwMode="auto">
            <a:xfrm>
              <a:off x="3602" y="383"/>
              <a:ext cx="717" cy="827"/>
              <a:chOff x="3672" y="653"/>
              <a:chExt cx="717" cy="827"/>
            </a:xfrm>
          </p:grpSpPr>
          <p:sp>
            <p:nvSpPr>
              <p:cNvPr id="83010" name="Rectangle 87"/>
              <p:cNvSpPr>
                <a:spLocks noChangeArrowheads="1"/>
              </p:cNvSpPr>
              <p:nvPr/>
            </p:nvSpPr>
            <p:spPr bwMode="auto">
              <a:xfrm>
                <a:off x="3704" y="653"/>
                <a:ext cx="653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zh-CN" altLang="en-US" sz="22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结语</a:t>
                </a:r>
                <a:endParaRPr lang="zh-CN" altLang="en-US" sz="22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  <a:p>
                <a:pPr algn="ctr" defTabSz="914400" eaLnBrk="0" hangingPunct="0"/>
                <a:r>
                  <a:rPr lang="en-US" altLang="zh-CN" sz="22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22-25</a:t>
                </a:r>
                <a:endParaRPr lang="en-US" altLang="zh-CN" sz="22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3011" name="Rectangle 88"/>
              <p:cNvSpPr>
                <a:spLocks noChangeArrowheads="1"/>
              </p:cNvSpPr>
              <p:nvPr/>
            </p:nvSpPr>
            <p:spPr bwMode="auto">
              <a:xfrm>
                <a:off x="3672" y="653"/>
                <a:ext cx="717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56" name="Group 89"/>
            <p:cNvGrpSpPr>
              <a:grpSpLocks/>
            </p:cNvGrpSpPr>
            <p:nvPr/>
          </p:nvGrpSpPr>
          <p:grpSpPr bwMode="auto">
            <a:xfrm>
              <a:off x="-70" y="1210"/>
              <a:ext cx="916" cy="606"/>
              <a:chOff x="0" y="1480"/>
              <a:chExt cx="916" cy="606"/>
            </a:xfrm>
          </p:grpSpPr>
          <p:sp>
            <p:nvSpPr>
              <p:cNvPr id="83008" name="Rectangle 90"/>
              <p:cNvSpPr>
                <a:spLocks noChangeArrowheads="1"/>
              </p:cNvSpPr>
              <p:nvPr/>
            </p:nvSpPr>
            <p:spPr bwMode="auto">
              <a:xfrm>
                <a:off x="32" y="1480"/>
                <a:ext cx="852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序言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3009" name="Rectangle 91"/>
              <p:cNvSpPr>
                <a:spLocks noChangeArrowheads="1"/>
              </p:cNvSpPr>
              <p:nvPr/>
            </p:nvSpPr>
            <p:spPr bwMode="auto">
              <a:xfrm>
                <a:off x="0" y="1480"/>
                <a:ext cx="916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57" name="Group 92"/>
            <p:cNvGrpSpPr>
              <a:grpSpLocks/>
            </p:cNvGrpSpPr>
            <p:nvPr/>
          </p:nvGrpSpPr>
          <p:grpSpPr bwMode="auto">
            <a:xfrm>
              <a:off x="846" y="1210"/>
              <a:ext cx="956" cy="606"/>
              <a:chOff x="916" y="1480"/>
              <a:chExt cx="956" cy="606"/>
            </a:xfrm>
          </p:grpSpPr>
          <p:sp>
            <p:nvSpPr>
              <p:cNvPr id="83006" name="Rectangle 93"/>
              <p:cNvSpPr>
                <a:spLocks noChangeArrowheads="1"/>
              </p:cNvSpPr>
              <p:nvPr/>
            </p:nvSpPr>
            <p:spPr bwMode="auto">
              <a:xfrm>
                <a:off x="948" y="1480"/>
                <a:ext cx="892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赞美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3007" name="Rectangle 94"/>
              <p:cNvSpPr>
                <a:spLocks noChangeArrowheads="1"/>
              </p:cNvSpPr>
              <p:nvPr/>
            </p:nvSpPr>
            <p:spPr bwMode="auto">
              <a:xfrm>
                <a:off x="916" y="1480"/>
                <a:ext cx="956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58" name="Group 95"/>
            <p:cNvGrpSpPr>
              <a:grpSpLocks/>
            </p:cNvGrpSpPr>
            <p:nvPr/>
          </p:nvGrpSpPr>
          <p:grpSpPr bwMode="auto">
            <a:xfrm>
              <a:off x="1802" y="1210"/>
              <a:ext cx="1800" cy="606"/>
              <a:chOff x="1872" y="1480"/>
              <a:chExt cx="1800" cy="606"/>
            </a:xfrm>
          </p:grpSpPr>
          <p:sp>
            <p:nvSpPr>
              <p:cNvPr id="83004" name="Rectangle 96"/>
              <p:cNvSpPr>
                <a:spLocks noChangeArrowheads="1"/>
              </p:cNvSpPr>
              <p:nvPr/>
            </p:nvSpPr>
            <p:spPr bwMode="auto">
              <a:xfrm>
                <a:off x="1904" y="1480"/>
                <a:ext cx="1736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请愿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3005" name="Rectangle 97"/>
              <p:cNvSpPr>
                <a:spLocks noChangeArrowheads="1"/>
              </p:cNvSpPr>
              <p:nvPr/>
            </p:nvSpPr>
            <p:spPr bwMode="auto">
              <a:xfrm>
                <a:off x="1872" y="1480"/>
                <a:ext cx="1800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59" name="Group 98"/>
            <p:cNvGrpSpPr>
              <a:grpSpLocks/>
            </p:cNvGrpSpPr>
            <p:nvPr/>
          </p:nvGrpSpPr>
          <p:grpSpPr bwMode="auto">
            <a:xfrm>
              <a:off x="3602" y="1210"/>
              <a:ext cx="717" cy="606"/>
              <a:chOff x="3672" y="1480"/>
              <a:chExt cx="717" cy="606"/>
            </a:xfrm>
          </p:grpSpPr>
          <p:sp>
            <p:nvSpPr>
              <p:cNvPr id="83002" name="Rectangle 99"/>
              <p:cNvSpPr>
                <a:spLocks noChangeArrowheads="1"/>
              </p:cNvSpPr>
              <p:nvPr/>
            </p:nvSpPr>
            <p:spPr bwMode="auto">
              <a:xfrm>
                <a:off x="3704" y="1480"/>
                <a:ext cx="653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4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附言</a:t>
                </a:r>
                <a:endParaRPr lang="zh-CN" altLang="en-US" sz="24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3003" name="Rectangle 100"/>
              <p:cNvSpPr>
                <a:spLocks noChangeArrowheads="1"/>
              </p:cNvSpPr>
              <p:nvPr/>
            </p:nvSpPr>
            <p:spPr bwMode="auto">
              <a:xfrm>
                <a:off x="3672" y="1480"/>
                <a:ext cx="717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0" name="Group 101"/>
            <p:cNvGrpSpPr>
              <a:grpSpLocks/>
            </p:cNvGrpSpPr>
            <p:nvPr/>
          </p:nvGrpSpPr>
          <p:grpSpPr bwMode="auto">
            <a:xfrm>
              <a:off x="-70" y="1816"/>
              <a:ext cx="916" cy="712"/>
              <a:chOff x="0" y="2086"/>
              <a:chExt cx="916" cy="712"/>
            </a:xfrm>
          </p:grpSpPr>
          <p:sp>
            <p:nvSpPr>
              <p:cNvPr id="83000" name="Rectangle 102"/>
              <p:cNvSpPr>
                <a:spLocks noChangeArrowheads="1"/>
              </p:cNvSpPr>
              <p:nvPr/>
            </p:nvSpPr>
            <p:spPr bwMode="auto">
              <a:xfrm>
                <a:off x="32" y="2086"/>
                <a:ext cx="852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有关的人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3001" name="Rectangle 103"/>
              <p:cNvSpPr>
                <a:spLocks noChangeArrowheads="1"/>
              </p:cNvSpPr>
              <p:nvPr/>
            </p:nvSpPr>
            <p:spPr bwMode="auto">
              <a:xfrm>
                <a:off x="0" y="2086"/>
                <a:ext cx="91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1" name="Group 104"/>
            <p:cNvGrpSpPr>
              <a:grpSpLocks/>
            </p:cNvGrpSpPr>
            <p:nvPr/>
          </p:nvGrpSpPr>
          <p:grpSpPr bwMode="auto">
            <a:xfrm>
              <a:off x="846" y="1816"/>
              <a:ext cx="956" cy="712"/>
              <a:chOff x="916" y="2086"/>
              <a:chExt cx="956" cy="712"/>
            </a:xfrm>
          </p:grpSpPr>
          <p:sp>
            <p:nvSpPr>
              <p:cNvPr id="82998" name="Rectangle 105"/>
              <p:cNvSpPr>
                <a:spLocks noChangeArrowheads="1"/>
              </p:cNvSpPr>
              <p:nvPr/>
            </p:nvSpPr>
            <p:spPr bwMode="auto">
              <a:xfrm>
                <a:off x="948" y="2086"/>
                <a:ext cx="892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腓利门的</a:t>
                </a:r>
              </a:p>
              <a:p>
                <a:pPr algn="ctr" defTabSz="914400"/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个性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2999" name="Rectangle 106"/>
              <p:cNvSpPr>
                <a:spLocks noChangeArrowheads="1"/>
              </p:cNvSpPr>
              <p:nvPr/>
            </p:nvSpPr>
            <p:spPr bwMode="auto">
              <a:xfrm>
                <a:off x="916" y="2086"/>
                <a:ext cx="95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2" name="Group 107"/>
            <p:cNvGrpSpPr>
              <a:grpSpLocks/>
            </p:cNvGrpSpPr>
            <p:nvPr/>
          </p:nvGrpSpPr>
          <p:grpSpPr bwMode="auto">
            <a:xfrm>
              <a:off x="1802" y="1816"/>
              <a:ext cx="1800" cy="712"/>
              <a:chOff x="1872" y="2086"/>
              <a:chExt cx="1800" cy="712"/>
            </a:xfrm>
          </p:grpSpPr>
          <p:sp>
            <p:nvSpPr>
              <p:cNvPr id="82996" name="Rectangle 108"/>
              <p:cNvSpPr>
                <a:spLocks noChangeArrowheads="1"/>
              </p:cNvSpPr>
              <p:nvPr/>
            </p:nvSpPr>
            <p:spPr bwMode="auto">
              <a:xfrm>
                <a:off x="1904" y="2086"/>
                <a:ext cx="17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欧尼西慕悔改归主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2997" name="Rectangle 109"/>
              <p:cNvSpPr>
                <a:spLocks noChangeArrowheads="1"/>
              </p:cNvSpPr>
              <p:nvPr/>
            </p:nvSpPr>
            <p:spPr bwMode="auto">
              <a:xfrm>
                <a:off x="1872" y="2086"/>
                <a:ext cx="1800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/>
                <a:endParaRPr lang="en-GB" sz="2400">
                  <a:solidFill>
                    <a:srgbClr val="FFFFFF"/>
                  </a:solidFill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3" name="Group 110"/>
            <p:cNvGrpSpPr>
              <a:grpSpLocks/>
            </p:cNvGrpSpPr>
            <p:nvPr/>
          </p:nvGrpSpPr>
          <p:grpSpPr bwMode="auto">
            <a:xfrm>
              <a:off x="3602" y="1816"/>
              <a:ext cx="717" cy="712"/>
              <a:chOff x="3672" y="2086"/>
              <a:chExt cx="717" cy="712"/>
            </a:xfrm>
          </p:grpSpPr>
          <p:sp>
            <p:nvSpPr>
              <p:cNvPr id="82994" name="Rectangle 111"/>
              <p:cNvSpPr>
                <a:spLocks noChangeArrowheads="1"/>
              </p:cNvSpPr>
              <p:nvPr/>
            </p:nvSpPr>
            <p:spPr bwMode="auto">
              <a:xfrm>
                <a:off x="3704" y="2086"/>
                <a:ext cx="653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2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保罗的</a:t>
                </a:r>
              </a:p>
              <a:p>
                <a:pPr algn="ctr" defTabSz="914400"/>
                <a:r>
                  <a:rPr lang="zh-CN" altLang="en-US" sz="2200" b="1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同工</a:t>
                </a:r>
                <a:endParaRPr lang="zh-CN" altLang="en-US" sz="22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2995" name="Rectangle 112"/>
              <p:cNvSpPr>
                <a:spLocks noChangeArrowheads="1"/>
              </p:cNvSpPr>
              <p:nvPr/>
            </p:nvSpPr>
            <p:spPr bwMode="auto">
              <a:xfrm>
                <a:off x="3672" y="2086"/>
                <a:ext cx="717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4" name="Group 113"/>
            <p:cNvGrpSpPr>
              <a:grpSpLocks/>
            </p:cNvGrpSpPr>
            <p:nvPr/>
          </p:nvGrpSpPr>
          <p:grpSpPr bwMode="auto">
            <a:xfrm>
              <a:off x="-70" y="2528"/>
              <a:ext cx="420" cy="833"/>
              <a:chOff x="0" y="2798"/>
              <a:chExt cx="420" cy="833"/>
            </a:xfrm>
          </p:grpSpPr>
          <p:sp>
            <p:nvSpPr>
              <p:cNvPr id="82992" name="Rectangle 114"/>
              <p:cNvSpPr>
                <a:spLocks noChangeArrowheads="1"/>
              </p:cNvSpPr>
              <p:nvPr/>
            </p:nvSpPr>
            <p:spPr bwMode="auto">
              <a:xfrm>
                <a:off x="32" y="2798"/>
                <a:ext cx="356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1700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作者</a:t>
                </a:r>
              </a:p>
              <a:p>
                <a:pPr algn="ctr" defTabSz="914400"/>
                <a:r>
                  <a:rPr lang="en-US" altLang="zh-CN" sz="1700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1a-b</a:t>
                </a:r>
              </a:p>
            </p:txBody>
          </p:sp>
          <p:sp>
            <p:nvSpPr>
              <p:cNvPr id="82993" name="Rectangle 115"/>
              <p:cNvSpPr>
                <a:spLocks noChangeArrowheads="1"/>
              </p:cNvSpPr>
              <p:nvPr/>
            </p:nvSpPr>
            <p:spPr bwMode="auto">
              <a:xfrm>
                <a:off x="0" y="2798"/>
                <a:ext cx="420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5" name="Group 116"/>
            <p:cNvGrpSpPr>
              <a:grpSpLocks/>
            </p:cNvGrpSpPr>
            <p:nvPr/>
          </p:nvGrpSpPr>
          <p:grpSpPr bwMode="auto">
            <a:xfrm>
              <a:off x="350" y="2528"/>
              <a:ext cx="496" cy="833"/>
              <a:chOff x="420" y="2798"/>
              <a:chExt cx="496" cy="833"/>
            </a:xfrm>
          </p:grpSpPr>
          <p:sp>
            <p:nvSpPr>
              <p:cNvPr id="82990" name="Rectangle 117"/>
              <p:cNvSpPr>
                <a:spLocks noChangeArrowheads="1"/>
              </p:cNvSpPr>
              <p:nvPr/>
            </p:nvSpPr>
            <p:spPr bwMode="auto">
              <a:xfrm>
                <a:off x="452" y="2798"/>
                <a:ext cx="432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1600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受书人</a:t>
                </a:r>
              </a:p>
              <a:p>
                <a:pPr algn="ctr" defTabSz="914400" eaLnBrk="0" hangingPunct="0"/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1c-3</a:t>
                </a:r>
              </a:p>
            </p:txBody>
          </p:sp>
          <p:sp>
            <p:nvSpPr>
              <p:cNvPr id="82991" name="Rectangle 118"/>
              <p:cNvSpPr>
                <a:spLocks noChangeArrowheads="1"/>
              </p:cNvSpPr>
              <p:nvPr/>
            </p:nvSpPr>
            <p:spPr bwMode="auto">
              <a:xfrm>
                <a:off x="420" y="2798"/>
                <a:ext cx="496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6" name="Group 119"/>
            <p:cNvGrpSpPr>
              <a:grpSpLocks/>
            </p:cNvGrpSpPr>
            <p:nvPr/>
          </p:nvGrpSpPr>
          <p:grpSpPr bwMode="auto">
            <a:xfrm>
              <a:off x="846" y="2528"/>
              <a:ext cx="388" cy="833"/>
              <a:chOff x="916" y="2798"/>
              <a:chExt cx="388" cy="833"/>
            </a:xfrm>
          </p:grpSpPr>
          <p:sp>
            <p:nvSpPr>
              <p:cNvPr id="82988" name="Rectangle 120"/>
              <p:cNvSpPr>
                <a:spLocks noChangeArrowheads="1"/>
              </p:cNvSpPr>
              <p:nvPr/>
            </p:nvSpPr>
            <p:spPr bwMode="auto">
              <a:xfrm>
                <a:off x="948" y="2798"/>
                <a:ext cx="324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1600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感恩语</a:t>
                </a:r>
              </a:p>
              <a:p>
                <a:pPr algn="ctr" defTabSz="914400" eaLnBrk="0" hangingPunct="0"/>
                <a:r>
                  <a:rPr lang="en-US" altLang="zh-CN" sz="1600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4-5</a:t>
                </a:r>
              </a:p>
            </p:txBody>
          </p:sp>
          <p:sp>
            <p:nvSpPr>
              <p:cNvPr id="82989" name="Rectangle 121"/>
              <p:cNvSpPr>
                <a:spLocks noChangeArrowheads="1"/>
              </p:cNvSpPr>
              <p:nvPr/>
            </p:nvSpPr>
            <p:spPr bwMode="auto">
              <a:xfrm>
                <a:off x="916" y="2798"/>
                <a:ext cx="388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7" name="Group 122"/>
            <p:cNvGrpSpPr>
              <a:grpSpLocks/>
            </p:cNvGrpSpPr>
            <p:nvPr/>
          </p:nvGrpSpPr>
          <p:grpSpPr bwMode="auto">
            <a:xfrm>
              <a:off x="1234" y="2528"/>
              <a:ext cx="568" cy="833"/>
              <a:chOff x="1304" y="2798"/>
              <a:chExt cx="568" cy="833"/>
            </a:xfrm>
          </p:grpSpPr>
          <p:sp>
            <p:nvSpPr>
              <p:cNvPr id="82986" name="Rectangle 123"/>
              <p:cNvSpPr>
                <a:spLocks noChangeArrowheads="1"/>
              </p:cNvSpPr>
              <p:nvPr/>
            </p:nvSpPr>
            <p:spPr bwMode="auto">
              <a:xfrm>
                <a:off x="1336" y="2798"/>
                <a:ext cx="504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1400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关系</a:t>
                </a:r>
              </a:p>
              <a:p>
                <a:pPr algn="ctr" defTabSz="914400" eaLnBrk="0" hangingPunct="0"/>
                <a:r>
                  <a:rPr lang="en-US" altLang="zh-CN" sz="1400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6-7</a:t>
                </a:r>
              </a:p>
            </p:txBody>
          </p:sp>
          <p:sp>
            <p:nvSpPr>
              <p:cNvPr id="82987" name="Rectangle 124"/>
              <p:cNvSpPr>
                <a:spLocks noChangeArrowheads="1"/>
              </p:cNvSpPr>
              <p:nvPr/>
            </p:nvSpPr>
            <p:spPr bwMode="auto">
              <a:xfrm>
                <a:off x="1304" y="2798"/>
                <a:ext cx="568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8" name="Group 125"/>
            <p:cNvGrpSpPr>
              <a:grpSpLocks/>
            </p:cNvGrpSpPr>
            <p:nvPr/>
          </p:nvGrpSpPr>
          <p:grpSpPr bwMode="auto">
            <a:xfrm>
              <a:off x="1802" y="2528"/>
              <a:ext cx="460" cy="833"/>
              <a:chOff x="1872" y="2798"/>
              <a:chExt cx="460" cy="833"/>
            </a:xfrm>
          </p:grpSpPr>
          <p:sp>
            <p:nvSpPr>
              <p:cNvPr id="82984" name="Rectangle 126"/>
              <p:cNvSpPr>
                <a:spLocks noChangeArrowheads="1"/>
              </p:cNvSpPr>
              <p:nvPr/>
            </p:nvSpPr>
            <p:spPr bwMode="auto">
              <a:xfrm>
                <a:off x="1904" y="2798"/>
                <a:ext cx="396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一般的请求</a:t>
                </a:r>
              </a:p>
              <a:p>
                <a:pPr algn="ctr" defTabSz="914400" eaLnBrk="0" hangingPunct="0"/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8-11</a:t>
                </a:r>
              </a:p>
            </p:txBody>
          </p:sp>
          <p:sp>
            <p:nvSpPr>
              <p:cNvPr id="82985" name="Rectangle 127"/>
              <p:cNvSpPr>
                <a:spLocks noChangeArrowheads="1"/>
              </p:cNvSpPr>
              <p:nvPr/>
            </p:nvSpPr>
            <p:spPr bwMode="auto">
              <a:xfrm>
                <a:off x="1872" y="2798"/>
                <a:ext cx="460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69" name="Group 128"/>
            <p:cNvGrpSpPr>
              <a:grpSpLocks/>
            </p:cNvGrpSpPr>
            <p:nvPr/>
          </p:nvGrpSpPr>
          <p:grpSpPr bwMode="auto">
            <a:xfrm>
              <a:off x="2262" y="2528"/>
              <a:ext cx="722" cy="833"/>
              <a:chOff x="2332" y="2798"/>
              <a:chExt cx="722" cy="833"/>
            </a:xfrm>
          </p:grpSpPr>
          <p:sp>
            <p:nvSpPr>
              <p:cNvPr id="82982" name="Rectangle 129"/>
              <p:cNvSpPr>
                <a:spLocks noChangeArrowheads="1"/>
              </p:cNvSpPr>
              <p:nvPr/>
            </p:nvSpPr>
            <p:spPr bwMode="auto">
              <a:xfrm>
                <a:off x="2364" y="2798"/>
                <a:ext cx="658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zh-CN" altLang="en-US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回归的理由</a:t>
                </a:r>
                <a:endParaRPr lang="zh-CN" altLang="en-US" sz="14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  <a:p>
                <a:pPr algn="ctr" defTabSz="914400" eaLnBrk="0" hangingPunct="0"/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12-16</a:t>
                </a:r>
              </a:p>
            </p:txBody>
          </p:sp>
          <p:sp>
            <p:nvSpPr>
              <p:cNvPr id="82983" name="Rectangle 130"/>
              <p:cNvSpPr>
                <a:spLocks noChangeArrowheads="1"/>
              </p:cNvSpPr>
              <p:nvPr/>
            </p:nvSpPr>
            <p:spPr bwMode="auto">
              <a:xfrm>
                <a:off x="2332" y="2798"/>
                <a:ext cx="722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70" name="Group 131"/>
            <p:cNvGrpSpPr>
              <a:grpSpLocks/>
            </p:cNvGrpSpPr>
            <p:nvPr/>
          </p:nvGrpSpPr>
          <p:grpSpPr bwMode="auto">
            <a:xfrm>
              <a:off x="2984" y="2528"/>
              <a:ext cx="618" cy="833"/>
              <a:chOff x="3054" y="2798"/>
              <a:chExt cx="618" cy="833"/>
            </a:xfrm>
          </p:grpSpPr>
          <p:sp>
            <p:nvSpPr>
              <p:cNvPr id="82980" name="Rectangle 132"/>
              <p:cNvSpPr>
                <a:spLocks noChangeArrowheads="1"/>
              </p:cNvSpPr>
              <p:nvPr/>
            </p:nvSpPr>
            <p:spPr bwMode="auto">
              <a:xfrm>
                <a:off x="3086" y="2798"/>
                <a:ext cx="554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zh-CN" altLang="en-US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具体的</a:t>
                </a:r>
              </a:p>
              <a:p>
                <a:pPr algn="ctr" defTabSz="914400"/>
                <a:r>
                  <a:rPr lang="zh-CN" altLang="en-US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请求</a:t>
                </a:r>
                <a:endParaRPr lang="zh-CN" altLang="en-US" sz="1400">
                  <a:solidFill>
                    <a:srgbClr val="FFFFFF"/>
                  </a:solidFill>
                  <a:latin typeface="Arial Narrow" charset="0"/>
                  <a:ea typeface="宋体" charset="0"/>
                  <a:cs typeface="宋体" charset="0"/>
                </a:endParaRPr>
              </a:p>
              <a:p>
                <a:pPr algn="ctr" defTabSz="914400" eaLnBrk="0" hangingPunct="0"/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17-21</a:t>
                </a:r>
              </a:p>
            </p:txBody>
          </p:sp>
          <p:sp>
            <p:nvSpPr>
              <p:cNvPr id="82981" name="Rectangle 133"/>
              <p:cNvSpPr>
                <a:spLocks noChangeArrowheads="1"/>
              </p:cNvSpPr>
              <p:nvPr/>
            </p:nvSpPr>
            <p:spPr bwMode="auto">
              <a:xfrm>
                <a:off x="3054" y="2798"/>
                <a:ext cx="618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71" name="Group 134"/>
            <p:cNvGrpSpPr>
              <a:grpSpLocks/>
            </p:cNvGrpSpPr>
            <p:nvPr/>
          </p:nvGrpSpPr>
          <p:grpSpPr bwMode="auto">
            <a:xfrm>
              <a:off x="3602" y="2528"/>
              <a:ext cx="716" cy="833"/>
              <a:chOff x="3672" y="2798"/>
              <a:chExt cx="716" cy="833"/>
            </a:xfrm>
          </p:grpSpPr>
          <p:sp>
            <p:nvSpPr>
              <p:cNvPr id="82978" name="Rectangle 135"/>
              <p:cNvSpPr>
                <a:spLocks noChangeArrowheads="1"/>
              </p:cNvSpPr>
              <p:nvPr/>
            </p:nvSpPr>
            <p:spPr bwMode="auto">
              <a:xfrm>
                <a:off x="3704" y="2798"/>
                <a:ext cx="652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预备</a:t>
                </a:r>
              </a:p>
              <a:p>
                <a:pPr algn="ctr" defTabSz="914400" eaLnBrk="0" hangingPunct="0"/>
                <a:r>
                  <a:rPr lang="zh-CN" altLang="en-US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问候</a:t>
                </a:r>
              </a:p>
              <a:p>
                <a:pPr algn="ctr" defTabSz="914400" eaLnBrk="0" hangingPunct="0"/>
                <a:r>
                  <a:rPr lang="zh-CN" altLang="en-US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祝福</a:t>
                </a:r>
              </a:p>
              <a:p>
                <a:pPr algn="ctr" defTabSz="914400" eaLnBrk="0" hangingPunct="0"/>
                <a:r>
                  <a:rPr lang="en-US" altLang="zh-CN">
                    <a:solidFill>
                      <a:srgbClr val="FFFFFF"/>
                    </a:solidFill>
                    <a:latin typeface="Arial Narrow" charset="0"/>
                    <a:ea typeface="宋体" charset="0"/>
                    <a:cs typeface="宋体" charset="0"/>
                  </a:rPr>
                  <a:t>22-25</a:t>
                </a:r>
              </a:p>
            </p:txBody>
          </p:sp>
          <p:sp>
            <p:nvSpPr>
              <p:cNvPr id="82979" name="Rectangle 136"/>
              <p:cNvSpPr>
                <a:spLocks noChangeArrowheads="1"/>
              </p:cNvSpPr>
              <p:nvPr/>
            </p:nvSpPr>
            <p:spPr bwMode="auto">
              <a:xfrm>
                <a:off x="3672" y="2798"/>
                <a:ext cx="716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72" name="Group 137"/>
            <p:cNvGrpSpPr>
              <a:grpSpLocks/>
            </p:cNvGrpSpPr>
            <p:nvPr/>
          </p:nvGrpSpPr>
          <p:grpSpPr bwMode="auto">
            <a:xfrm>
              <a:off x="-70" y="3361"/>
              <a:ext cx="4390" cy="615"/>
              <a:chOff x="0" y="3631"/>
              <a:chExt cx="5901" cy="615"/>
            </a:xfrm>
          </p:grpSpPr>
          <p:sp>
            <p:nvSpPr>
              <p:cNvPr id="82976" name="Rectangle 138"/>
              <p:cNvSpPr>
                <a:spLocks noChangeArrowheads="1"/>
              </p:cNvSpPr>
              <p:nvPr/>
            </p:nvSpPr>
            <p:spPr bwMode="auto">
              <a:xfrm>
                <a:off x="32" y="3631"/>
                <a:ext cx="5837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罗马至歌罗西城</a:t>
                </a:r>
                <a:endParaRPr lang="zh-CN" altLang="en-US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2977" name="Rectangle 139"/>
              <p:cNvSpPr>
                <a:spLocks noChangeArrowheads="1"/>
              </p:cNvSpPr>
              <p:nvPr/>
            </p:nvSpPr>
            <p:spPr bwMode="auto">
              <a:xfrm>
                <a:off x="0" y="3631"/>
                <a:ext cx="5901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82973" name="Group 140"/>
            <p:cNvGrpSpPr>
              <a:grpSpLocks/>
            </p:cNvGrpSpPr>
            <p:nvPr/>
          </p:nvGrpSpPr>
          <p:grpSpPr bwMode="auto">
            <a:xfrm>
              <a:off x="-70" y="3976"/>
              <a:ext cx="4390" cy="615"/>
              <a:chOff x="0" y="4246"/>
              <a:chExt cx="5901" cy="615"/>
            </a:xfrm>
          </p:grpSpPr>
          <p:sp>
            <p:nvSpPr>
              <p:cNvPr id="82974" name="Rectangle 141"/>
              <p:cNvSpPr>
                <a:spLocks noChangeArrowheads="1"/>
              </p:cNvSpPr>
              <p:nvPr/>
            </p:nvSpPr>
            <p:spPr bwMode="auto">
              <a:xfrm>
                <a:off x="32" y="4246"/>
                <a:ext cx="5837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 algn="ctr" defTabSz="914400"/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 </a:t>
                </a:r>
                <a:r>
                  <a:rPr lang="zh-CN" altLang="en-US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夏 主后 </a:t>
                </a:r>
                <a:r>
                  <a:rPr lang="en-US" altLang="zh-CN" sz="2400" b="1">
                    <a:solidFill>
                      <a:srgbClr val="FFFFFF"/>
                    </a:solidFill>
                    <a:ea typeface="宋体" charset="0"/>
                    <a:cs typeface="宋体" charset="0"/>
                  </a:rPr>
                  <a:t>61</a:t>
                </a:r>
                <a:endParaRPr lang="en-US" altLang="zh-CN" sz="2400">
                  <a:solidFill>
                    <a:srgbClr val="FFFFFF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82975" name="Rectangle 142"/>
              <p:cNvSpPr>
                <a:spLocks noChangeArrowheads="1"/>
              </p:cNvSpPr>
              <p:nvPr/>
            </p:nvSpPr>
            <p:spPr bwMode="auto">
              <a:xfrm>
                <a:off x="0" y="4246"/>
                <a:ext cx="5901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/>
              <a:lstStyle/>
              <a:p>
                <a:pPr defTabSz="914400" eaLnBrk="0" hangingPunct="0"/>
                <a:endParaRPr lang="en-US" sz="2400">
                  <a:solidFill>
                    <a:srgbClr val="000000"/>
                  </a:solidFill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82949" name="WordArt 143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274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spc="720" normalizeH="1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63500" dist="38099" dir="2700000" algn="ctr" rotWithShape="0">
                    <a:srgbClr val="990000">
                      <a:alpha val="74997"/>
                    </a:srgbClr>
                  </a:outerShdw>
                </a:effectLst>
                <a:latin typeface="微软简隶书"/>
                <a:ea typeface="微软简隶书"/>
                <a:cs typeface="微软简隶书"/>
              </a:rPr>
              <a:t>腓利门书</a:t>
            </a:r>
            <a:endParaRPr lang="en-US" sz="3600" kern="10" spc="720" normalizeH="1">
              <a:ln w="1905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blurRad="63500" dist="38099" dir="2700000" algn="ctr" rotWithShape="0">
                  <a:srgbClr val="990000">
                    <a:alpha val="74997"/>
                  </a:srgbClr>
                </a:outerShdw>
              </a:effectLst>
              <a:latin typeface="微软简隶书"/>
              <a:ea typeface="微软简隶书"/>
              <a:cs typeface="微软简隶书"/>
            </a:endParaRPr>
          </a:p>
        </p:txBody>
      </p:sp>
      <p:sp>
        <p:nvSpPr>
          <p:cNvPr id="82950" name="Rectangle 14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algn="ctr" eaLnBrk="1" hangingPunct="1"/>
            <a:r>
              <a:rPr lang="zh-CN" altLang="en-US" b="1">
                <a:latin typeface="Times New Roman" charset="0"/>
                <a:ea typeface="宋体" charset="0"/>
                <a:cs typeface="宋体" charset="0"/>
              </a:rPr>
              <a:t>书图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. </a:t>
            </a:r>
            <a:r>
              <a:rPr lang="zh-CN" altLang="en-US">
                <a:latin typeface="Verdana" charset="0"/>
                <a:ea typeface="宋体" charset="0"/>
                <a:cs typeface="宋体" charset="0"/>
              </a:rPr>
              <a:t>总结声明</a:t>
            </a:r>
            <a:r>
              <a:rPr lang="zh-CN" altLang="en-US">
                <a:latin typeface="Verdana" charset="0"/>
              </a:rPr>
              <a:t> </a:t>
            </a:r>
            <a:r>
              <a:rPr lang="en-US" altLang="ja-JP">
                <a:latin typeface="Verdana" charset="0"/>
              </a:rPr>
              <a:t>.</a:t>
            </a:r>
            <a:endParaRPr lang="en-US">
              <a:latin typeface="Verdana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4038600"/>
            <a:ext cx="8915400" cy="2308225"/>
          </a:xfrm>
          <a:prstGeom prst="rect">
            <a:avLst/>
          </a:prstGeom>
          <a:solidFill>
            <a:srgbClr val="80000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Arial" charset="0"/>
              </a:defRPr>
            </a:lvl1pPr>
            <a:lvl2pPr marL="37931725" indent="-37474525" eaLnBrk="1" latinLnBrk="0" hangingPunct="1">
              <a:defRPr sz="2400">
                <a:cs typeface="+mn-cs"/>
              </a:defRPr>
            </a:lvl2pPr>
            <a:lvl3pPr eaLnBrk="1" latinLnBrk="0" hangingPunct="1">
              <a:defRPr sz="2400">
                <a:cs typeface="+mn-cs"/>
              </a:defRPr>
            </a:lvl3pPr>
            <a:lvl4pPr eaLnBrk="1" latinLnBrk="0" hangingPunct="1">
              <a:defRPr sz="2400">
                <a:cs typeface="+mn-cs"/>
              </a:defRPr>
            </a:lvl4pPr>
            <a:lvl5pPr eaLnBrk="1" latinLnBrk="0" hangingPunct="1">
              <a:defRPr sz="2400">
                <a:cs typeface="+mn-cs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/>
              <a:t>保罗要求拥有奴仆者的腓利门饶恕他的逃亡者，但已经悔改过的奴仆欧尼西慕，是由保罗带领信主的以及被送回到腓利门，被接受为基督里的弟兄与教导赦免的功课。</a:t>
            </a:r>
            <a:endParaRPr lang="en-US" sz="3600" dirty="0"/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8002588" y="2286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245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a gu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. </a:t>
            </a:r>
            <a:r>
              <a:rPr lang="zh-CN" altLang="en-US">
                <a:latin typeface="Verdana" charset="0"/>
              </a:rPr>
              <a:t>应用 </a:t>
            </a:r>
            <a:r>
              <a:rPr lang="en-US" altLang="ja-JP">
                <a:latin typeface="Verdana" charset="0"/>
              </a:rPr>
              <a:t>.</a:t>
            </a:r>
            <a:endParaRPr lang="en-US">
              <a:latin typeface="Verdana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9154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你现在跟谁能产生联系？</a:t>
            </a:r>
          </a:p>
          <a:p>
            <a:pPr defTabSz="914400" eaLnBrk="1" hangingPunct="1"/>
            <a:endParaRPr lang="en-US" altLang="zh-CN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>
              <a:buFontTx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腓利门</a:t>
            </a:r>
          </a:p>
          <a:p>
            <a:pPr defTabSz="914400" eaLnBrk="1" hangingPunct="1">
              <a:buFontTx/>
              <a:buAutoNum type="arabicPeriod"/>
            </a:pPr>
            <a:endParaRPr lang="en-US" sz="32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>
              <a:buFontTx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欧尼西慕</a:t>
            </a:r>
          </a:p>
          <a:p>
            <a:pPr defTabSz="914400" eaLnBrk="1" hangingPunct="1">
              <a:buFontTx/>
              <a:buAutoNum type="arabicPeriod"/>
            </a:pPr>
            <a:endParaRPr lang="en-US" sz="32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>
              <a:buFontTx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保罗</a:t>
            </a:r>
          </a:p>
          <a:p>
            <a:pPr defTabSz="914400" eaLnBrk="1" hangingPunct="1">
              <a:buFontTx/>
              <a:buAutoNum type="arabicPeriod"/>
            </a:pPr>
            <a:endParaRPr lang="en-US" sz="32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>
              <a:buFontTx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教会</a:t>
            </a:r>
          </a:p>
        </p:txBody>
      </p:sp>
      <p:grpSp>
        <p:nvGrpSpPr>
          <p:cNvPr id="84995" name="Group 4"/>
          <p:cNvGrpSpPr>
            <a:grpSpLocks noChangeAspect="1"/>
          </p:cNvGrpSpPr>
          <p:nvPr/>
        </p:nvGrpSpPr>
        <p:grpSpPr bwMode="auto">
          <a:xfrm>
            <a:off x="4191000" y="2670175"/>
            <a:ext cx="3962400" cy="3502025"/>
            <a:chOff x="2640" y="1728"/>
            <a:chExt cx="2496" cy="2206"/>
          </a:xfrm>
        </p:grpSpPr>
        <p:sp>
          <p:nvSpPr>
            <p:cNvPr id="849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40" y="1728"/>
              <a:ext cx="2496" cy="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998" name="Group 6"/>
            <p:cNvGrpSpPr>
              <a:grpSpLocks/>
            </p:cNvGrpSpPr>
            <p:nvPr/>
          </p:nvGrpSpPr>
          <p:grpSpPr bwMode="auto">
            <a:xfrm>
              <a:off x="2640" y="1728"/>
              <a:ext cx="1368" cy="2202"/>
              <a:chOff x="2640" y="1728"/>
              <a:chExt cx="1368" cy="2202"/>
            </a:xfrm>
          </p:grpSpPr>
          <p:sp>
            <p:nvSpPr>
              <p:cNvPr id="85007" name="Freeform 7"/>
              <p:cNvSpPr>
                <a:spLocks/>
              </p:cNvSpPr>
              <p:nvPr/>
            </p:nvSpPr>
            <p:spPr bwMode="auto">
              <a:xfrm>
                <a:off x="2735" y="2317"/>
                <a:ext cx="214" cy="1507"/>
              </a:xfrm>
              <a:custGeom>
                <a:avLst/>
                <a:gdLst>
                  <a:gd name="T0" fmla="*/ 3 w 430"/>
                  <a:gd name="T1" fmla="*/ 0 h 3014"/>
                  <a:gd name="T2" fmla="*/ 3 w 430"/>
                  <a:gd name="T3" fmla="*/ 11 h 3014"/>
                  <a:gd name="T4" fmla="*/ 2 w 430"/>
                  <a:gd name="T5" fmla="*/ 25 h 3014"/>
                  <a:gd name="T6" fmla="*/ 1 w 430"/>
                  <a:gd name="T7" fmla="*/ 37 h 3014"/>
                  <a:gd name="T8" fmla="*/ 0 w 430"/>
                  <a:gd name="T9" fmla="*/ 46 h 3014"/>
                  <a:gd name="T10" fmla="*/ 1 w 430"/>
                  <a:gd name="T11" fmla="*/ 47 h 3014"/>
                  <a:gd name="T12" fmla="*/ 3 w 430"/>
                  <a:gd name="T13" fmla="*/ 48 h 3014"/>
                  <a:gd name="T14" fmla="*/ 4 w 430"/>
                  <a:gd name="T15" fmla="*/ 47 h 3014"/>
                  <a:gd name="T16" fmla="*/ 4 w 430"/>
                  <a:gd name="T17" fmla="*/ 36 h 3014"/>
                  <a:gd name="T18" fmla="*/ 5 w 430"/>
                  <a:gd name="T19" fmla="*/ 25 h 3014"/>
                  <a:gd name="T20" fmla="*/ 6 w 430"/>
                  <a:gd name="T21" fmla="*/ 15 h 3014"/>
                  <a:gd name="T22" fmla="*/ 6 w 430"/>
                  <a:gd name="T23" fmla="*/ 12 h 3014"/>
                  <a:gd name="T24" fmla="*/ 5 w 430"/>
                  <a:gd name="T25" fmla="*/ 8 h 3014"/>
                  <a:gd name="T26" fmla="*/ 4 w 430"/>
                  <a:gd name="T27" fmla="*/ 19 h 3014"/>
                  <a:gd name="T28" fmla="*/ 3 w 430"/>
                  <a:gd name="T29" fmla="*/ 28 h 3014"/>
                  <a:gd name="T30" fmla="*/ 3 w 430"/>
                  <a:gd name="T31" fmla="*/ 38 h 3014"/>
                  <a:gd name="T32" fmla="*/ 3 w 430"/>
                  <a:gd name="T33" fmla="*/ 46 h 3014"/>
                  <a:gd name="T34" fmla="*/ 3 w 430"/>
                  <a:gd name="T35" fmla="*/ 47 h 3014"/>
                  <a:gd name="T36" fmla="*/ 2 w 430"/>
                  <a:gd name="T37" fmla="*/ 47 h 3014"/>
                  <a:gd name="T38" fmla="*/ 1 w 430"/>
                  <a:gd name="T39" fmla="*/ 45 h 3014"/>
                  <a:gd name="T40" fmla="*/ 1 w 430"/>
                  <a:gd name="T41" fmla="*/ 39 h 3014"/>
                  <a:gd name="T42" fmla="*/ 2 w 430"/>
                  <a:gd name="T43" fmla="*/ 30 h 3014"/>
                  <a:gd name="T44" fmla="*/ 3 w 430"/>
                  <a:gd name="T45" fmla="*/ 25 h 3014"/>
                  <a:gd name="T46" fmla="*/ 3 w 430"/>
                  <a:gd name="T47" fmla="*/ 18 h 3014"/>
                  <a:gd name="T48" fmla="*/ 4 w 430"/>
                  <a:gd name="T49" fmla="*/ 11 h 3014"/>
                  <a:gd name="T50" fmla="*/ 4 w 430"/>
                  <a:gd name="T51" fmla="*/ 5 h 3014"/>
                  <a:gd name="T52" fmla="*/ 3 w 430"/>
                  <a:gd name="T53" fmla="*/ 1 h 3014"/>
                  <a:gd name="T54" fmla="*/ 3 w 430"/>
                  <a:gd name="T55" fmla="*/ 0 h 3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30"/>
                  <a:gd name="T85" fmla="*/ 0 h 3014"/>
                  <a:gd name="T86" fmla="*/ 430 w 430"/>
                  <a:gd name="T87" fmla="*/ 3014 h 301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30" h="3014">
                    <a:moveTo>
                      <a:pt x="230" y="0"/>
                    </a:moveTo>
                    <a:lnTo>
                      <a:pt x="241" y="676"/>
                    </a:lnTo>
                    <a:lnTo>
                      <a:pt x="175" y="1573"/>
                    </a:lnTo>
                    <a:lnTo>
                      <a:pt x="87" y="2315"/>
                    </a:lnTo>
                    <a:lnTo>
                      <a:pt x="0" y="2924"/>
                    </a:lnTo>
                    <a:lnTo>
                      <a:pt x="77" y="2980"/>
                    </a:lnTo>
                    <a:lnTo>
                      <a:pt x="230" y="3014"/>
                    </a:lnTo>
                    <a:lnTo>
                      <a:pt x="309" y="2957"/>
                    </a:lnTo>
                    <a:lnTo>
                      <a:pt x="296" y="2293"/>
                    </a:lnTo>
                    <a:lnTo>
                      <a:pt x="330" y="1562"/>
                    </a:lnTo>
                    <a:lnTo>
                      <a:pt x="385" y="931"/>
                    </a:lnTo>
                    <a:lnTo>
                      <a:pt x="430" y="731"/>
                    </a:lnTo>
                    <a:lnTo>
                      <a:pt x="375" y="488"/>
                    </a:lnTo>
                    <a:lnTo>
                      <a:pt x="296" y="1196"/>
                    </a:lnTo>
                    <a:lnTo>
                      <a:pt x="253" y="1739"/>
                    </a:lnTo>
                    <a:lnTo>
                      <a:pt x="230" y="2393"/>
                    </a:lnTo>
                    <a:lnTo>
                      <a:pt x="253" y="2924"/>
                    </a:lnTo>
                    <a:lnTo>
                      <a:pt x="209" y="2957"/>
                    </a:lnTo>
                    <a:lnTo>
                      <a:pt x="132" y="2946"/>
                    </a:lnTo>
                    <a:lnTo>
                      <a:pt x="66" y="2880"/>
                    </a:lnTo>
                    <a:lnTo>
                      <a:pt x="120" y="2448"/>
                    </a:lnTo>
                    <a:lnTo>
                      <a:pt x="187" y="1917"/>
                    </a:lnTo>
                    <a:lnTo>
                      <a:pt x="219" y="1562"/>
                    </a:lnTo>
                    <a:lnTo>
                      <a:pt x="253" y="1097"/>
                    </a:lnTo>
                    <a:lnTo>
                      <a:pt x="296" y="654"/>
                    </a:lnTo>
                    <a:lnTo>
                      <a:pt x="296" y="289"/>
                    </a:lnTo>
                    <a:lnTo>
                      <a:pt x="230" y="4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8" name="Freeform 8"/>
              <p:cNvSpPr>
                <a:spLocks/>
              </p:cNvSpPr>
              <p:nvPr/>
            </p:nvSpPr>
            <p:spPr bwMode="auto">
              <a:xfrm>
                <a:off x="2640" y="1728"/>
                <a:ext cx="1368" cy="2202"/>
              </a:xfrm>
              <a:custGeom>
                <a:avLst/>
                <a:gdLst>
                  <a:gd name="T0" fmla="*/ 3 w 2736"/>
                  <a:gd name="T1" fmla="*/ 3 h 4405"/>
                  <a:gd name="T2" fmla="*/ 10 w 2736"/>
                  <a:gd name="T3" fmla="*/ 3 h 4405"/>
                  <a:gd name="T4" fmla="*/ 16 w 2736"/>
                  <a:gd name="T5" fmla="*/ 2 h 4405"/>
                  <a:gd name="T6" fmla="*/ 23 w 2736"/>
                  <a:gd name="T7" fmla="*/ 0 h 4405"/>
                  <a:gd name="T8" fmla="*/ 26 w 2736"/>
                  <a:gd name="T9" fmla="*/ 0 h 4405"/>
                  <a:gd name="T10" fmla="*/ 29 w 2736"/>
                  <a:gd name="T11" fmla="*/ 10 h 4405"/>
                  <a:gd name="T12" fmla="*/ 31 w 2736"/>
                  <a:gd name="T13" fmla="*/ 22 h 4405"/>
                  <a:gd name="T14" fmla="*/ 34 w 2736"/>
                  <a:gd name="T15" fmla="*/ 31 h 4405"/>
                  <a:gd name="T16" fmla="*/ 38 w 2736"/>
                  <a:gd name="T17" fmla="*/ 47 h 4405"/>
                  <a:gd name="T18" fmla="*/ 43 w 2736"/>
                  <a:gd name="T19" fmla="*/ 61 h 4405"/>
                  <a:gd name="T20" fmla="*/ 43 w 2736"/>
                  <a:gd name="T21" fmla="*/ 63 h 4405"/>
                  <a:gd name="T22" fmla="*/ 43 w 2736"/>
                  <a:gd name="T23" fmla="*/ 63 h 4405"/>
                  <a:gd name="T24" fmla="*/ 39 w 2736"/>
                  <a:gd name="T25" fmla="*/ 63 h 4405"/>
                  <a:gd name="T26" fmla="*/ 33 w 2736"/>
                  <a:gd name="T27" fmla="*/ 65 h 4405"/>
                  <a:gd name="T28" fmla="*/ 28 w 2736"/>
                  <a:gd name="T29" fmla="*/ 67 h 4405"/>
                  <a:gd name="T30" fmla="*/ 22 w 2736"/>
                  <a:gd name="T31" fmla="*/ 68 h 4405"/>
                  <a:gd name="T32" fmla="*/ 20 w 2736"/>
                  <a:gd name="T33" fmla="*/ 68 h 4405"/>
                  <a:gd name="T34" fmla="*/ 20 w 2736"/>
                  <a:gd name="T35" fmla="*/ 67 h 4405"/>
                  <a:gd name="T36" fmla="*/ 16 w 2736"/>
                  <a:gd name="T37" fmla="*/ 54 h 4405"/>
                  <a:gd name="T38" fmla="*/ 13 w 2736"/>
                  <a:gd name="T39" fmla="*/ 42 h 4405"/>
                  <a:gd name="T40" fmla="*/ 10 w 2736"/>
                  <a:gd name="T41" fmla="*/ 32 h 4405"/>
                  <a:gd name="T42" fmla="*/ 8 w 2736"/>
                  <a:gd name="T43" fmla="*/ 22 h 4405"/>
                  <a:gd name="T44" fmla="*/ 5 w 2736"/>
                  <a:gd name="T45" fmla="*/ 14 h 4405"/>
                  <a:gd name="T46" fmla="*/ 3 w 2736"/>
                  <a:gd name="T47" fmla="*/ 9 h 4405"/>
                  <a:gd name="T48" fmla="*/ 0 w 2736"/>
                  <a:gd name="T49" fmla="*/ 3 h 4405"/>
                  <a:gd name="T50" fmla="*/ 3 w 2736"/>
                  <a:gd name="T51" fmla="*/ 3 h 4405"/>
                  <a:gd name="T52" fmla="*/ 4 w 2736"/>
                  <a:gd name="T53" fmla="*/ 9 h 4405"/>
                  <a:gd name="T54" fmla="*/ 6 w 2736"/>
                  <a:gd name="T55" fmla="*/ 15 h 4405"/>
                  <a:gd name="T56" fmla="*/ 9 w 2736"/>
                  <a:gd name="T57" fmla="*/ 22 h 4405"/>
                  <a:gd name="T58" fmla="*/ 12 w 2736"/>
                  <a:gd name="T59" fmla="*/ 36 h 4405"/>
                  <a:gd name="T60" fmla="*/ 16 w 2736"/>
                  <a:gd name="T61" fmla="*/ 47 h 4405"/>
                  <a:gd name="T62" fmla="*/ 18 w 2736"/>
                  <a:gd name="T63" fmla="*/ 54 h 4405"/>
                  <a:gd name="T64" fmla="*/ 19 w 2736"/>
                  <a:gd name="T65" fmla="*/ 58 h 4405"/>
                  <a:gd name="T66" fmla="*/ 21 w 2736"/>
                  <a:gd name="T67" fmla="*/ 64 h 4405"/>
                  <a:gd name="T68" fmla="*/ 22 w 2736"/>
                  <a:gd name="T69" fmla="*/ 67 h 4405"/>
                  <a:gd name="T70" fmla="*/ 23 w 2736"/>
                  <a:gd name="T71" fmla="*/ 67 h 4405"/>
                  <a:gd name="T72" fmla="*/ 26 w 2736"/>
                  <a:gd name="T73" fmla="*/ 66 h 4405"/>
                  <a:gd name="T74" fmla="*/ 31 w 2736"/>
                  <a:gd name="T75" fmla="*/ 64 h 4405"/>
                  <a:gd name="T76" fmla="*/ 37 w 2736"/>
                  <a:gd name="T77" fmla="*/ 62 h 4405"/>
                  <a:gd name="T78" fmla="*/ 41 w 2736"/>
                  <a:gd name="T79" fmla="*/ 61 h 4405"/>
                  <a:gd name="T80" fmla="*/ 41 w 2736"/>
                  <a:gd name="T81" fmla="*/ 60 h 4405"/>
                  <a:gd name="T82" fmla="*/ 40 w 2736"/>
                  <a:gd name="T83" fmla="*/ 56 h 4405"/>
                  <a:gd name="T84" fmla="*/ 37 w 2736"/>
                  <a:gd name="T85" fmla="*/ 47 h 4405"/>
                  <a:gd name="T86" fmla="*/ 35 w 2736"/>
                  <a:gd name="T87" fmla="*/ 37 h 4405"/>
                  <a:gd name="T88" fmla="*/ 32 w 2736"/>
                  <a:gd name="T89" fmla="*/ 27 h 4405"/>
                  <a:gd name="T90" fmla="*/ 30 w 2736"/>
                  <a:gd name="T91" fmla="*/ 19 h 4405"/>
                  <a:gd name="T92" fmla="*/ 29 w 2736"/>
                  <a:gd name="T93" fmla="*/ 14 h 4405"/>
                  <a:gd name="T94" fmla="*/ 26 w 2736"/>
                  <a:gd name="T95" fmla="*/ 4 h 4405"/>
                  <a:gd name="T96" fmla="*/ 25 w 2736"/>
                  <a:gd name="T97" fmla="*/ 2 h 4405"/>
                  <a:gd name="T98" fmla="*/ 24 w 2736"/>
                  <a:gd name="T99" fmla="*/ 2 h 4405"/>
                  <a:gd name="T100" fmla="*/ 21 w 2736"/>
                  <a:gd name="T101" fmla="*/ 2 h 4405"/>
                  <a:gd name="T102" fmla="*/ 17 w 2736"/>
                  <a:gd name="T103" fmla="*/ 2 h 4405"/>
                  <a:gd name="T104" fmla="*/ 11 w 2736"/>
                  <a:gd name="T105" fmla="*/ 3 h 4405"/>
                  <a:gd name="T106" fmla="*/ 7 w 2736"/>
                  <a:gd name="T107" fmla="*/ 4 h 4405"/>
                  <a:gd name="T108" fmla="*/ 3 w 2736"/>
                  <a:gd name="T109" fmla="*/ 4 h 4405"/>
                  <a:gd name="T110" fmla="*/ 3 w 2736"/>
                  <a:gd name="T111" fmla="*/ 3 h 44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36"/>
                  <a:gd name="T169" fmla="*/ 0 h 4405"/>
                  <a:gd name="T170" fmla="*/ 2736 w 2736"/>
                  <a:gd name="T171" fmla="*/ 4405 h 44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36" h="4405">
                    <a:moveTo>
                      <a:pt x="144" y="232"/>
                    </a:moveTo>
                    <a:lnTo>
                      <a:pt x="597" y="200"/>
                    </a:lnTo>
                    <a:lnTo>
                      <a:pt x="1008" y="132"/>
                    </a:lnTo>
                    <a:lnTo>
                      <a:pt x="1462" y="45"/>
                    </a:lnTo>
                    <a:lnTo>
                      <a:pt x="1650" y="0"/>
                    </a:lnTo>
                    <a:lnTo>
                      <a:pt x="1794" y="663"/>
                    </a:lnTo>
                    <a:lnTo>
                      <a:pt x="1983" y="1416"/>
                    </a:lnTo>
                    <a:lnTo>
                      <a:pt x="2160" y="2026"/>
                    </a:lnTo>
                    <a:lnTo>
                      <a:pt x="2426" y="3032"/>
                    </a:lnTo>
                    <a:lnTo>
                      <a:pt x="2702" y="3929"/>
                    </a:lnTo>
                    <a:lnTo>
                      <a:pt x="2736" y="4039"/>
                    </a:lnTo>
                    <a:lnTo>
                      <a:pt x="2691" y="4073"/>
                    </a:lnTo>
                    <a:lnTo>
                      <a:pt x="2459" y="4084"/>
                    </a:lnTo>
                    <a:lnTo>
                      <a:pt x="2094" y="4161"/>
                    </a:lnTo>
                    <a:lnTo>
                      <a:pt x="1739" y="4294"/>
                    </a:lnTo>
                    <a:lnTo>
                      <a:pt x="1384" y="4405"/>
                    </a:lnTo>
                    <a:lnTo>
                      <a:pt x="1273" y="4394"/>
                    </a:lnTo>
                    <a:lnTo>
                      <a:pt x="1229" y="4294"/>
                    </a:lnTo>
                    <a:lnTo>
                      <a:pt x="1018" y="3497"/>
                    </a:lnTo>
                    <a:lnTo>
                      <a:pt x="787" y="2711"/>
                    </a:lnTo>
                    <a:lnTo>
                      <a:pt x="621" y="2058"/>
                    </a:lnTo>
                    <a:lnTo>
                      <a:pt x="465" y="1461"/>
                    </a:lnTo>
                    <a:lnTo>
                      <a:pt x="276" y="929"/>
                    </a:lnTo>
                    <a:lnTo>
                      <a:pt x="144" y="576"/>
                    </a:lnTo>
                    <a:lnTo>
                      <a:pt x="0" y="244"/>
                    </a:lnTo>
                    <a:lnTo>
                      <a:pt x="144" y="244"/>
                    </a:lnTo>
                    <a:lnTo>
                      <a:pt x="232" y="587"/>
                    </a:lnTo>
                    <a:lnTo>
                      <a:pt x="376" y="1008"/>
                    </a:lnTo>
                    <a:lnTo>
                      <a:pt x="542" y="1471"/>
                    </a:lnTo>
                    <a:lnTo>
                      <a:pt x="765" y="2347"/>
                    </a:lnTo>
                    <a:lnTo>
                      <a:pt x="963" y="3055"/>
                    </a:lnTo>
                    <a:lnTo>
                      <a:pt x="1097" y="3463"/>
                    </a:lnTo>
                    <a:lnTo>
                      <a:pt x="1174" y="3752"/>
                    </a:lnTo>
                    <a:lnTo>
                      <a:pt x="1297" y="4105"/>
                    </a:lnTo>
                    <a:lnTo>
                      <a:pt x="1384" y="4294"/>
                    </a:lnTo>
                    <a:lnTo>
                      <a:pt x="1429" y="4305"/>
                    </a:lnTo>
                    <a:lnTo>
                      <a:pt x="1639" y="4284"/>
                    </a:lnTo>
                    <a:lnTo>
                      <a:pt x="1971" y="4139"/>
                    </a:lnTo>
                    <a:lnTo>
                      <a:pt x="2315" y="4029"/>
                    </a:lnTo>
                    <a:lnTo>
                      <a:pt x="2570" y="3952"/>
                    </a:lnTo>
                    <a:lnTo>
                      <a:pt x="2591" y="3897"/>
                    </a:lnTo>
                    <a:lnTo>
                      <a:pt x="2525" y="3618"/>
                    </a:lnTo>
                    <a:lnTo>
                      <a:pt x="2360" y="3044"/>
                    </a:lnTo>
                    <a:lnTo>
                      <a:pt x="2181" y="2413"/>
                    </a:lnTo>
                    <a:lnTo>
                      <a:pt x="2005" y="1760"/>
                    </a:lnTo>
                    <a:lnTo>
                      <a:pt x="1873" y="1261"/>
                    </a:lnTo>
                    <a:lnTo>
                      <a:pt x="1794" y="908"/>
                    </a:lnTo>
                    <a:lnTo>
                      <a:pt x="1639" y="310"/>
                    </a:lnTo>
                    <a:lnTo>
                      <a:pt x="1594" y="166"/>
                    </a:lnTo>
                    <a:lnTo>
                      <a:pt x="1507" y="155"/>
                    </a:lnTo>
                    <a:lnTo>
                      <a:pt x="1329" y="155"/>
                    </a:lnTo>
                    <a:lnTo>
                      <a:pt x="1063" y="189"/>
                    </a:lnTo>
                    <a:lnTo>
                      <a:pt x="687" y="244"/>
                    </a:lnTo>
                    <a:lnTo>
                      <a:pt x="400" y="287"/>
                    </a:lnTo>
                    <a:lnTo>
                      <a:pt x="177" y="310"/>
                    </a:lnTo>
                    <a:lnTo>
                      <a:pt x="144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9" name="Freeform 9"/>
              <p:cNvSpPr>
                <a:spLocks/>
              </p:cNvSpPr>
              <p:nvPr/>
            </p:nvSpPr>
            <p:spPr bwMode="auto">
              <a:xfrm>
                <a:off x="2788" y="1883"/>
                <a:ext cx="1084" cy="1953"/>
              </a:xfrm>
              <a:custGeom>
                <a:avLst/>
                <a:gdLst>
                  <a:gd name="T0" fmla="*/ 1 w 2169"/>
                  <a:gd name="T1" fmla="*/ 2 h 3906"/>
                  <a:gd name="T2" fmla="*/ 6 w 2169"/>
                  <a:gd name="T3" fmla="*/ 2 h 3906"/>
                  <a:gd name="T4" fmla="*/ 11 w 2169"/>
                  <a:gd name="T5" fmla="*/ 1 h 3906"/>
                  <a:gd name="T6" fmla="*/ 17 w 2169"/>
                  <a:gd name="T7" fmla="*/ 1 h 3906"/>
                  <a:gd name="T8" fmla="*/ 19 w 2169"/>
                  <a:gd name="T9" fmla="*/ 0 h 3906"/>
                  <a:gd name="T10" fmla="*/ 21 w 2169"/>
                  <a:gd name="T11" fmla="*/ 8 h 3906"/>
                  <a:gd name="T12" fmla="*/ 23 w 2169"/>
                  <a:gd name="T13" fmla="*/ 19 h 3906"/>
                  <a:gd name="T14" fmla="*/ 26 w 2169"/>
                  <a:gd name="T15" fmla="*/ 27 h 3906"/>
                  <a:gd name="T16" fmla="*/ 30 w 2169"/>
                  <a:gd name="T17" fmla="*/ 42 h 3906"/>
                  <a:gd name="T18" fmla="*/ 33 w 2169"/>
                  <a:gd name="T19" fmla="*/ 54 h 3906"/>
                  <a:gd name="T20" fmla="*/ 33 w 2169"/>
                  <a:gd name="T21" fmla="*/ 56 h 3906"/>
                  <a:gd name="T22" fmla="*/ 33 w 2169"/>
                  <a:gd name="T23" fmla="*/ 57 h 3906"/>
                  <a:gd name="T24" fmla="*/ 31 w 2169"/>
                  <a:gd name="T25" fmla="*/ 57 h 3906"/>
                  <a:gd name="T26" fmla="*/ 26 w 2169"/>
                  <a:gd name="T27" fmla="*/ 58 h 3906"/>
                  <a:gd name="T28" fmla="*/ 22 w 2169"/>
                  <a:gd name="T29" fmla="*/ 60 h 3906"/>
                  <a:gd name="T30" fmla="*/ 20 w 2169"/>
                  <a:gd name="T31" fmla="*/ 62 h 3906"/>
                  <a:gd name="T32" fmla="*/ 18 w 2169"/>
                  <a:gd name="T33" fmla="*/ 62 h 3906"/>
                  <a:gd name="T34" fmla="*/ 17 w 2169"/>
                  <a:gd name="T35" fmla="*/ 61 h 3906"/>
                  <a:gd name="T36" fmla="*/ 14 w 2169"/>
                  <a:gd name="T37" fmla="*/ 50 h 3906"/>
                  <a:gd name="T38" fmla="*/ 11 w 2169"/>
                  <a:gd name="T39" fmla="*/ 38 h 3906"/>
                  <a:gd name="T40" fmla="*/ 8 w 2169"/>
                  <a:gd name="T41" fmla="*/ 29 h 3906"/>
                  <a:gd name="T42" fmla="*/ 6 w 2169"/>
                  <a:gd name="T43" fmla="*/ 20 h 3906"/>
                  <a:gd name="T44" fmla="*/ 3 w 2169"/>
                  <a:gd name="T45" fmla="*/ 13 h 3906"/>
                  <a:gd name="T46" fmla="*/ 1 w 2169"/>
                  <a:gd name="T47" fmla="*/ 7 h 3906"/>
                  <a:gd name="T48" fmla="*/ 0 w 2169"/>
                  <a:gd name="T49" fmla="*/ 3 h 3906"/>
                  <a:gd name="T50" fmla="*/ 1 w 2169"/>
                  <a:gd name="T51" fmla="*/ 2 h 3906"/>
                  <a:gd name="T52" fmla="*/ 2 w 2169"/>
                  <a:gd name="T53" fmla="*/ 7 h 3906"/>
                  <a:gd name="T54" fmla="*/ 4 w 2169"/>
                  <a:gd name="T55" fmla="*/ 14 h 3906"/>
                  <a:gd name="T56" fmla="*/ 7 w 2169"/>
                  <a:gd name="T57" fmla="*/ 20 h 3906"/>
                  <a:gd name="T58" fmla="*/ 10 w 2169"/>
                  <a:gd name="T59" fmla="*/ 33 h 3906"/>
                  <a:gd name="T60" fmla="*/ 13 w 2169"/>
                  <a:gd name="T61" fmla="*/ 43 h 3906"/>
                  <a:gd name="T62" fmla="*/ 15 w 2169"/>
                  <a:gd name="T63" fmla="*/ 49 h 3906"/>
                  <a:gd name="T64" fmla="*/ 16 w 2169"/>
                  <a:gd name="T65" fmla="*/ 54 h 3906"/>
                  <a:gd name="T66" fmla="*/ 17 w 2169"/>
                  <a:gd name="T67" fmla="*/ 59 h 3906"/>
                  <a:gd name="T68" fmla="*/ 18 w 2169"/>
                  <a:gd name="T69" fmla="*/ 60 h 3906"/>
                  <a:gd name="T70" fmla="*/ 20 w 2169"/>
                  <a:gd name="T71" fmla="*/ 60 h 3906"/>
                  <a:gd name="T72" fmla="*/ 21 w 2169"/>
                  <a:gd name="T73" fmla="*/ 60 h 3906"/>
                  <a:gd name="T74" fmla="*/ 23 w 2169"/>
                  <a:gd name="T75" fmla="*/ 59 h 3906"/>
                  <a:gd name="T76" fmla="*/ 26 w 2169"/>
                  <a:gd name="T77" fmla="*/ 57 h 3906"/>
                  <a:gd name="T78" fmla="*/ 29 w 2169"/>
                  <a:gd name="T79" fmla="*/ 57 h 3906"/>
                  <a:gd name="T80" fmla="*/ 32 w 2169"/>
                  <a:gd name="T81" fmla="*/ 56 h 3906"/>
                  <a:gd name="T82" fmla="*/ 32 w 2169"/>
                  <a:gd name="T83" fmla="*/ 55 h 3906"/>
                  <a:gd name="T84" fmla="*/ 31 w 2169"/>
                  <a:gd name="T85" fmla="*/ 51 h 3906"/>
                  <a:gd name="T86" fmla="*/ 29 w 2169"/>
                  <a:gd name="T87" fmla="*/ 42 h 3906"/>
                  <a:gd name="T88" fmla="*/ 26 w 2169"/>
                  <a:gd name="T89" fmla="*/ 33 h 3906"/>
                  <a:gd name="T90" fmla="*/ 24 w 2169"/>
                  <a:gd name="T91" fmla="*/ 24 h 3906"/>
                  <a:gd name="T92" fmla="*/ 22 w 2169"/>
                  <a:gd name="T93" fmla="*/ 16 h 3906"/>
                  <a:gd name="T94" fmla="*/ 21 w 2169"/>
                  <a:gd name="T95" fmla="*/ 11 h 3906"/>
                  <a:gd name="T96" fmla="*/ 18 w 2169"/>
                  <a:gd name="T97" fmla="*/ 2 h 3906"/>
                  <a:gd name="T98" fmla="*/ 16 w 2169"/>
                  <a:gd name="T99" fmla="*/ 2 h 3906"/>
                  <a:gd name="T100" fmla="*/ 11 w 2169"/>
                  <a:gd name="T101" fmla="*/ 2 h 3906"/>
                  <a:gd name="T102" fmla="*/ 8 w 2169"/>
                  <a:gd name="T103" fmla="*/ 3 h 3906"/>
                  <a:gd name="T104" fmla="*/ 4 w 2169"/>
                  <a:gd name="T105" fmla="*/ 3 h 3906"/>
                  <a:gd name="T106" fmla="*/ 2 w 2169"/>
                  <a:gd name="T107" fmla="*/ 3 h 3906"/>
                  <a:gd name="T108" fmla="*/ 1 w 2169"/>
                  <a:gd name="T109" fmla="*/ 2 h 39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69"/>
                  <a:gd name="T166" fmla="*/ 0 h 3906"/>
                  <a:gd name="T167" fmla="*/ 2169 w 2169"/>
                  <a:gd name="T168" fmla="*/ 3906 h 39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69" h="3906">
                    <a:moveTo>
                      <a:pt x="105" y="116"/>
                    </a:moveTo>
                    <a:lnTo>
                      <a:pt x="437" y="66"/>
                    </a:lnTo>
                    <a:lnTo>
                      <a:pt x="747" y="34"/>
                    </a:lnTo>
                    <a:lnTo>
                      <a:pt x="1092" y="11"/>
                    </a:lnTo>
                    <a:lnTo>
                      <a:pt x="1236" y="0"/>
                    </a:lnTo>
                    <a:lnTo>
                      <a:pt x="1347" y="459"/>
                    </a:lnTo>
                    <a:lnTo>
                      <a:pt x="1525" y="1161"/>
                    </a:lnTo>
                    <a:lnTo>
                      <a:pt x="1685" y="1727"/>
                    </a:lnTo>
                    <a:lnTo>
                      <a:pt x="1935" y="2666"/>
                    </a:lnTo>
                    <a:lnTo>
                      <a:pt x="2156" y="3408"/>
                    </a:lnTo>
                    <a:lnTo>
                      <a:pt x="2169" y="3540"/>
                    </a:lnTo>
                    <a:lnTo>
                      <a:pt x="2112" y="3596"/>
                    </a:lnTo>
                    <a:lnTo>
                      <a:pt x="2001" y="3629"/>
                    </a:lnTo>
                    <a:lnTo>
                      <a:pt x="1691" y="3695"/>
                    </a:lnTo>
                    <a:lnTo>
                      <a:pt x="1470" y="3806"/>
                    </a:lnTo>
                    <a:lnTo>
                      <a:pt x="1281" y="3906"/>
                    </a:lnTo>
                    <a:lnTo>
                      <a:pt x="1202" y="3906"/>
                    </a:lnTo>
                    <a:lnTo>
                      <a:pt x="1136" y="3872"/>
                    </a:lnTo>
                    <a:lnTo>
                      <a:pt x="915" y="3159"/>
                    </a:lnTo>
                    <a:lnTo>
                      <a:pt x="705" y="2429"/>
                    </a:lnTo>
                    <a:lnTo>
                      <a:pt x="548" y="1821"/>
                    </a:lnTo>
                    <a:lnTo>
                      <a:pt x="405" y="1261"/>
                    </a:lnTo>
                    <a:lnTo>
                      <a:pt x="237" y="769"/>
                    </a:lnTo>
                    <a:lnTo>
                      <a:pt x="121" y="437"/>
                    </a:lnTo>
                    <a:lnTo>
                      <a:pt x="0" y="132"/>
                    </a:lnTo>
                    <a:lnTo>
                      <a:pt x="105" y="127"/>
                    </a:lnTo>
                    <a:lnTo>
                      <a:pt x="187" y="443"/>
                    </a:lnTo>
                    <a:lnTo>
                      <a:pt x="316" y="835"/>
                    </a:lnTo>
                    <a:lnTo>
                      <a:pt x="460" y="1266"/>
                    </a:lnTo>
                    <a:lnTo>
                      <a:pt x="671" y="2085"/>
                    </a:lnTo>
                    <a:lnTo>
                      <a:pt x="853" y="2745"/>
                    </a:lnTo>
                    <a:lnTo>
                      <a:pt x="970" y="3127"/>
                    </a:lnTo>
                    <a:lnTo>
                      <a:pt x="1042" y="3398"/>
                    </a:lnTo>
                    <a:lnTo>
                      <a:pt x="1147" y="3724"/>
                    </a:lnTo>
                    <a:lnTo>
                      <a:pt x="1181" y="3817"/>
                    </a:lnTo>
                    <a:lnTo>
                      <a:pt x="1281" y="3829"/>
                    </a:lnTo>
                    <a:lnTo>
                      <a:pt x="1380" y="3806"/>
                    </a:lnTo>
                    <a:lnTo>
                      <a:pt x="1480" y="3729"/>
                    </a:lnTo>
                    <a:lnTo>
                      <a:pt x="1680" y="3629"/>
                    </a:lnTo>
                    <a:lnTo>
                      <a:pt x="1891" y="3585"/>
                    </a:lnTo>
                    <a:lnTo>
                      <a:pt x="2085" y="3530"/>
                    </a:lnTo>
                    <a:lnTo>
                      <a:pt x="2101" y="3474"/>
                    </a:lnTo>
                    <a:lnTo>
                      <a:pt x="2035" y="3214"/>
                    </a:lnTo>
                    <a:lnTo>
                      <a:pt x="1885" y="2677"/>
                    </a:lnTo>
                    <a:lnTo>
                      <a:pt x="1725" y="2092"/>
                    </a:lnTo>
                    <a:lnTo>
                      <a:pt x="1557" y="1482"/>
                    </a:lnTo>
                    <a:lnTo>
                      <a:pt x="1436" y="1019"/>
                    </a:lnTo>
                    <a:lnTo>
                      <a:pt x="1357" y="687"/>
                    </a:lnTo>
                    <a:lnTo>
                      <a:pt x="1215" y="127"/>
                    </a:lnTo>
                    <a:lnTo>
                      <a:pt x="1036" y="100"/>
                    </a:lnTo>
                    <a:lnTo>
                      <a:pt x="760" y="111"/>
                    </a:lnTo>
                    <a:lnTo>
                      <a:pt x="515" y="132"/>
                    </a:lnTo>
                    <a:lnTo>
                      <a:pt x="293" y="155"/>
                    </a:lnTo>
                    <a:lnTo>
                      <a:pt x="132" y="188"/>
                    </a:lnTo>
                    <a:lnTo>
                      <a:pt x="105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0" name="Freeform 10"/>
              <p:cNvSpPr>
                <a:spLocks/>
              </p:cNvSpPr>
              <p:nvPr/>
            </p:nvSpPr>
            <p:spPr bwMode="auto">
              <a:xfrm>
                <a:off x="3056" y="2086"/>
                <a:ext cx="287" cy="302"/>
              </a:xfrm>
              <a:custGeom>
                <a:avLst/>
                <a:gdLst>
                  <a:gd name="T0" fmla="*/ 9 w 574"/>
                  <a:gd name="T1" fmla="*/ 9 h 603"/>
                  <a:gd name="T2" fmla="*/ 5 w 574"/>
                  <a:gd name="T3" fmla="*/ 4 h 603"/>
                  <a:gd name="T4" fmla="*/ 1 w 574"/>
                  <a:gd name="T5" fmla="*/ 0 h 603"/>
                  <a:gd name="T6" fmla="*/ 0 w 574"/>
                  <a:gd name="T7" fmla="*/ 1 h 603"/>
                  <a:gd name="T8" fmla="*/ 0 w 574"/>
                  <a:gd name="T9" fmla="*/ 1 h 603"/>
                  <a:gd name="T10" fmla="*/ 5 w 574"/>
                  <a:gd name="T11" fmla="*/ 5 h 603"/>
                  <a:gd name="T12" fmla="*/ 8 w 574"/>
                  <a:gd name="T13" fmla="*/ 10 h 603"/>
                  <a:gd name="T14" fmla="*/ 9 w 574"/>
                  <a:gd name="T15" fmla="*/ 9 h 6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4"/>
                  <a:gd name="T25" fmla="*/ 0 h 603"/>
                  <a:gd name="T26" fmla="*/ 574 w 574"/>
                  <a:gd name="T27" fmla="*/ 603 h 6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4" h="603">
                    <a:moveTo>
                      <a:pt x="574" y="558"/>
                    </a:moveTo>
                    <a:lnTo>
                      <a:pt x="266" y="234"/>
                    </a:lnTo>
                    <a:lnTo>
                      <a:pt x="55" y="0"/>
                    </a:lnTo>
                    <a:lnTo>
                      <a:pt x="0" y="11"/>
                    </a:lnTo>
                    <a:lnTo>
                      <a:pt x="0" y="55"/>
                    </a:lnTo>
                    <a:lnTo>
                      <a:pt x="266" y="312"/>
                    </a:lnTo>
                    <a:lnTo>
                      <a:pt x="498" y="603"/>
                    </a:lnTo>
                    <a:lnTo>
                      <a:pt x="574" y="5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1" name="Freeform 11"/>
              <p:cNvSpPr>
                <a:spLocks/>
              </p:cNvSpPr>
              <p:nvPr/>
            </p:nvSpPr>
            <p:spPr bwMode="auto">
              <a:xfrm>
                <a:off x="3088" y="2241"/>
                <a:ext cx="255" cy="248"/>
              </a:xfrm>
              <a:custGeom>
                <a:avLst/>
                <a:gdLst>
                  <a:gd name="T0" fmla="*/ 8 w 510"/>
                  <a:gd name="T1" fmla="*/ 7 h 498"/>
                  <a:gd name="T2" fmla="*/ 2 w 510"/>
                  <a:gd name="T3" fmla="*/ 0 h 498"/>
                  <a:gd name="T4" fmla="*/ 1 w 510"/>
                  <a:gd name="T5" fmla="*/ 0 h 498"/>
                  <a:gd name="T6" fmla="*/ 0 w 510"/>
                  <a:gd name="T7" fmla="*/ 1 h 498"/>
                  <a:gd name="T8" fmla="*/ 4 w 510"/>
                  <a:gd name="T9" fmla="*/ 4 h 498"/>
                  <a:gd name="T10" fmla="*/ 8 w 510"/>
                  <a:gd name="T11" fmla="*/ 7 h 4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0"/>
                  <a:gd name="T19" fmla="*/ 0 h 498"/>
                  <a:gd name="T20" fmla="*/ 510 w 510"/>
                  <a:gd name="T21" fmla="*/ 498 h 4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0" h="498">
                    <a:moveTo>
                      <a:pt x="510" y="498"/>
                    </a:moveTo>
                    <a:lnTo>
                      <a:pt x="79" y="0"/>
                    </a:lnTo>
                    <a:lnTo>
                      <a:pt x="11" y="0"/>
                    </a:lnTo>
                    <a:lnTo>
                      <a:pt x="0" y="68"/>
                    </a:lnTo>
                    <a:lnTo>
                      <a:pt x="234" y="266"/>
                    </a:lnTo>
                    <a:lnTo>
                      <a:pt x="510" y="4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2" name="Freeform 12"/>
              <p:cNvSpPr>
                <a:spLocks/>
              </p:cNvSpPr>
              <p:nvPr/>
            </p:nvSpPr>
            <p:spPr bwMode="auto">
              <a:xfrm>
                <a:off x="3348" y="3121"/>
                <a:ext cx="310" cy="338"/>
              </a:xfrm>
              <a:custGeom>
                <a:avLst/>
                <a:gdLst>
                  <a:gd name="T0" fmla="*/ 0 w 621"/>
                  <a:gd name="T1" fmla="*/ 0 h 675"/>
                  <a:gd name="T2" fmla="*/ 8 w 621"/>
                  <a:gd name="T3" fmla="*/ 8 h 675"/>
                  <a:gd name="T4" fmla="*/ 9 w 621"/>
                  <a:gd name="T5" fmla="*/ 10 h 675"/>
                  <a:gd name="T6" fmla="*/ 9 w 621"/>
                  <a:gd name="T7" fmla="*/ 11 h 675"/>
                  <a:gd name="T8" fmla="*/ 7 w 621"/>
                  <a:gd name="T9" fmla="*/ 11 h 675"/>
                  <a:gd name="T10" fmla="*/ 3 w 621"/>
                  <a:gd name="T11" fmla="*/ 5 h 675"/>
                  <a:gd name="T12" fmla="*/ 0 w 621"/>
                  <a:gd name="T13" fmla="*/ 1 h 675"/>
                  <a:gd name="T14" fmla="*/ 0 w 621"/>
                  <a:gd name="T15" fmla="*/ 0 h 6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1"/>
                  <a:gd name="T25" fmla="*/ 0 h 675"/>
                  <a:gd name="T26" fmla="*/ 621 w 621"/>
                  <a:gd name="T27" fmla="*/ 675 h 6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1" h="675">
                    <a:moveTo>
                      <a:pt x="45" y="0"/>
                    </a:moveTo>
                    <a:lnTo>
                      <a:pt x="532" y="478"/>
                    </a:lnTo>
                    <a:lnTo>
                      <a:pt x="621" y="620"/>
                    </a:lnTo>
                    <a:lnTo>
                      <a:pt x="576" y="675"/>
                    </a:lnTo>
                    <a:lnTo>
                      <a:pt x="510" y="643"/>
                    </a:lnTo>
                    <a:lnTo>
                      <a:pt x="211" y="267"/>
                    </a:lnTo>
                    <a:lnTo>
                      <a:pt x="0" y="1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3" name="Freeform 13"/>
              <p:cNvSpPr>
                <a:spLocks/>
              </p:cNvSpPr>
              <p:nvPr/>
            </p:nvSpPr>
            <p:spPr bwMode="auto">
              <a:xfrm>
                <a:off x="3354" y="3294"/>
                <a:ext cx="232" cy="286"/>
              </a:xfrm>
              <a:custGeom>
                <a:avLst/>
                <a:gdLst>
                  <a:gd name="T0" fmla="*/ 7 w 463"/>
                  <a:gd name="T1" fmla="*/ 7 h 572"/>
                  <a:gd name="T2" fmla="*/ 4 w 463"/>
                  <a:gd name="T3" fmla="*/ 3 h 572"/>
                  <a:gd name="T4" fmla="*/ 1 w 463"/>
                  <a:gd name="T5" fmla="*/ 0 h 572"/>
                  <a:gd name="T6" fmla="*/ 0 w 463"/>
                  <a:gd name="T7" fmla="*/ 1 h 572"/>
                  <a:gd name="T8" fmla="*/ 1 w 463"/>
                  <a:gd name="T9" fmla="*/ 2 h 572"/>
                  <a:gd name="T10" fmla="*/ 4 w 463"/>
                  <a:gd name="T11" fmla="*/ 5 h 572"/>
                  <a:gd name="T12" fmla="*/ 7 w 463"/>
                  <a:gd name="T13" fmla="*/ 9 h 572"/>
                  <a:gd name="T14" fmla="*/ 8 w 463"/>
                  <a:gd name="T15" fmla="*/ 9 h 572"/>
                  <a:gd name="T16" fmla="*/ 7 w 463"/>
                  <a:gd name="T17" fmla="*/ 7 h 5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3"/>
                  <a:gd name="T28" fmla="*/ 0 h 572"/>
                  <a:gd name="T29" fmla="*/ 463 w 463"/>
                  <a:gd name="T30" fmla="*/ 572 h 5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3" h="572">
                    <a:moveTo>
                      <a:pt x="419" y="417"/>
                    </a:moveTo>
                    <a:lnTo>
                      <a:pt x="242" y="185"/>
                    </a:lnTo>
                    <a:lnTo>
                      <a:pt x="55" y="0"/>
                    </a:lnTo>
                    <a:lnTo>
                      <a:pt x="0" y="21"/>
                    </a:lnTo>
                    <a:lnTo>
                      <a:pt x="33" y="119"/>
                    </a:lnTo>
                    <a:lnTo>
                      <a:pt x="253" y="306"/>
                    </a:lnTo>
                    <a:lnTo>
                      <a:pt x="429" y="572"/>
                    </a:lnTo>
                    <a:lnTo>
                      <a:pt x="463" y="517"/>
                    </a:lnTo>
                    <a:lnTo>
                      <a:pt x="419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999" name="Group 14"/>
            <p:cNvGrpSpPr>
              <a:grpSpLocks/>
            </p:cNvGrpSpPr>
            <p:nvPr/>
          </p:nvGrpSpPr>
          <p:grpSpPr bwMode="auto">
            <a:xfrm>
              <a:off x="4251" y="1732"/>
              <a:ext cx="885" cy="2201"/>
              <a:chOff x="4251" y="1732"/>
              <a:chExt cx="885" cy="2201"/>
            </a:xfrm>
          </p:grpSpPr>
          <p:sp>
            <p:nvSpPr>
              <p:cNvPr id="85000" name="Freeform 15"/>
              <p:cNvSpPr>
                <a:spLocks/>
              </p:cNvSpPr>
              <p:nvPr/>
            </p:nvSpPr>
            <p:spPr bwMode="auto">
              <a:xfrm>
                <a:off x="4472" y="1843"/>
                <a:ext cx="511" cy="496"/>
              </a:xfrm>
              <a:custGeom>
                <a:avLst/>
                <a:gdLst>
                  <a:gd name="T0" fmla="*/ 5 w 1022"/>
                  <a:gd name="T1" fmla="*/ 7 h 992"/>
                  <a:gd name="T2" fmla="*/ 7 w 1022"/>
                  <a:gd name="T3" fmla="*/ 5 h 992"/>
                  <a:gd name="T4" fmla="*/ 8 w 1022"/>
                  <a:gd name="T5" fmla="*/ 3 h 992"/>
                  <a:gd name="T6" fmla="*/ 10 w 1022"/>
                  <a:gd name="T7" fmla="*/ 2 h 992"/>
                  <a:gd name="T8" fmla="*/ 12 w 1022"/>
                  <a:gd name="T9" fmla="*/ 1 h 992"/>
                  <a:gd name="T10" fmla="*/ 13 w 1022"/>
                  <a:gd name="T11" fmla="*/ 0 h 992"/>
                  <a:gd name="T12" fmla="*/ 15 w 1022"/>
                  <a:gd name="T13" fmla="*/ 1 h 992"/>
                  <a:gd name="T14" fmla="*/ 16 w 1022"/>
                  <a:gd name="T15" fmla="*/ 2 h 992"/>
                  <a:gd name="T16" fmla="*/ 16 w 1022"/>
                  <a:gd name="T17" fmla="*/ 4 h 992"/>
                  <a:gd name="T18" fmla="*/ 16 w 1022"/>
                  <a:gd name="T19" fmla="*/ 7 h 992"/>
                  <a:gd name="T20" fmla="*/ 16 w 1022"/>
                  <a:gd name="T21" fmla="*/ 9 h 992"/>
                  <a:gd name="T22" fmla="*/ 14 w 1022"/>
                  <a:gd name="T23" fmla="*/ 11 h 992"/>
                  <a:gd name="T24" fmla="*/ 12 w 1022"/>
                  <a:gd name="T25" fmla="*/ 13 h 992"/>
                  <a:gd name="T26" fmla="*/ 10 w 1022"/>
                  <a:gd name="T27" fmla="*/ 15 h 992"/>
                  <a:gd name="T28" fmla="*/ 8 w 1022"/>
                  <a:gd name="T29" fmla="*/ 16 h 992"/>
                  <a:gd name="T30" fmla="*/ 6 w 1022"/>
                  <a:gd name="T31" fmla="*/ 16 h 992"/>
                  <a:gd name="T32" fmla="*/ 5 w 1022"/>
                  <a:gd name="T33" fmla="*/ 15 h 992"/>
                  <a:gd name="T34" fmla="*/ 4 w 1022"/>
                  <a:gd name="T35" fmla="*/ 13 h 992"/>
                  <a:gd name="T36" fmla="*/ 4 w 1022"/>
                  <a:gd name="T37" fmla="*/ 11 h 992"/>
                  <a:gd name="T38" fmla="*/ 1 w 1022"/>
                  <a:gd name="T39" fmla="*/ 11 h 992"/>
                  <a:gd name="T40" fmla="*/ 0 w 1022"/>
                  <a:gd name="T41" fmla="*/ 10 h 992"/>
                  <a:gd name="T42" fmla="*/ 1 w 1022"/>
                  <a:gd name="T43" fmla="*/ 9 h 992"/>
                  <a:gd name="T44" fmla="*/ 5 w 1022"/>
                  <a:gd name="T45" fmla="*/ 9 h 992"/>
                  <a:gd name="T46" fmla="*/ 5 w 1022"/>
                  <a:gd name="T47" fmla="*/ 7 h 9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2"/>
                  <a:gd name="T73" fmla="*/ 0 h 992"/>
                  <a:gd name="T74" fmla="*/ 1022 w 1022"/>
                  <a:gd name="T75" fmla="*/ 992 h 99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2" h="992">
                    <a:moveTo>
                      <a:pt x="312" y="419"/>
                    </a:moveTo>
                    <a:lnTo>
                      <a:pt x="402" y="287"/>
                    </a:lnTo>
                    <a:lnTo>
                      <a:pt x="501" y="187"/>
                    </a:lnTo>
                    <a:lnTo>
                      <a:pt x="601" y="66"/>
                    </a:lnTo>
                    <a:lnTo>
                      <a:pt x="723" y="11"/>
                    </a:lnTo>
                    <a:lnTo>
                      <a:pt x="822" y="0"/>
                    </a:lnTo>
                    <a:lnTo>
                      <a:pt x="922" y="34"/>
                    </a:lnTo>
                    <a:lnTo>
                      <a:pt x="979" y="111"/>
                    </a:lnTo>
                    <a:lnTo>
                      <a:pt x="1022" y="253"/>
                    </a:lnTo>
                    <a:lnTo>
                      <a:pt x="1012" y="408"/>
                    </a:lnTo>
                    <a:lnTo>
                      <a:pt x="967" y="540"/>
                    </a:lnTo>
                    <a:lnTo>
                      <a:pt x="856" y="694"/>
                    </a:lnTo>
                    <a:lnTo>
                      <a:pt x="735" y="804"/>
                    </a:lnTo>
                    <a:lnTo>
                      <a:pt x="601" y="904"/>
                    </a:lnTo>
                    <a:lnTo>
                      <a:pt x="457" y="970"/>
                    </a:lnTo>
                    <a:lnTo>
                      <a:pt x="334" y="992"/>
                    </a:lnTo>
                    <a:lnTo>
                      <a:pt x="279" y="958"/>
                    </a:lnTo>
                    <a:lnTo>
                      <a:pt x="234" y="826"/>
                    </a:lnTo>
                    <a:lnTo>
                      <a:pt x="246" y="649"/>
                    </a:lnTo>
                    <a:lnTo>
                      <a:pt x="34" y="662"/>
                    </a:lnTo>
                    <a:lnTo>
                      <a:pt x="0" y="628"/>
                    </a:lnTo>
                    <a:lnTo>
                      <a:pt x="34" y="562"/>
                    </a:lnTo>
                    <a:lnTo>
                      <a:pt x="257" y="551"/>
                    </a:lnTo>
                    <a:lnTo>
                      <a:pt x="312" y="41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1" name="Freeform 16"/>
              <p:cNvSpPr>
                <a:spLocks/>
              </p:cNvSpPr>
              <p:nvPr/>
            </p:nvSpPr>
            <p:spPr bwMode="auto">
              <a:xfrm>
                <a:off x="4447" y="2367"/>
                <a:ext cx="353" cy="732"/>
              </a:xfrm>
              <a:custGeom>
                <a:avLst/>
                <a:gdLst>
                  <a:gd name="T0" fmla="*/ 3 w 707"/>
                  <a:gd name="T1" fmla="*/ 2 h 1462"/>
                  <a:gd name="T2" fmla="*/ 4 w 707"/>
                  <a:gd name="T3" fmla="*/ 1 h 1462"/>
                  <a:gd name="T4" fmla="*/ 7 w 707"/>
                  <a:gd name="T5" fmla="*/ 0 h 1462"/>
                  <a:gd name="T6" fmla="*/ 9 w 707"/>
                  <a:gd name="T7" fmla="*/ 1 h 1462"/>
                  <a:gd name="T8" fmla="*/ 10 w 707"/>
                  <a:gd name="T9" fmla="*/ 2 h 1462"/>
                  <a:gd name="T10" fmla="*/ 11 w 707"/>
                  <a:gd name="T11" fmla="*/ 3 h 1462"/>
                  <a:gd name="T12" fmla="*/ 11 w 707"/>
                  <a:gd name="T13" fmla="*/ 5 h 1462"/>
                  <a:gd name="T14" fmla="*/ 10 w 707"/>
                  <a:gd name="T15" fmla="*/ 6 h 1462"/>
                  <a:gd name="T16" fmla="*/ 9 w 707"/>
                  <a:gd name="T17" fmla="*/ 8 h 1462"/>
                  <a:gd name="T18" fmla="*/ 8 w 707"/>
                  <a:gd name="T19" fmla="*/ 10 h 1462"/>
                  <a:gd name="T20" fmla="*/ 8 w 707"/>
                  <a:gd name="T21" fmla="*/ 12 h 1462"/>
                  <a:gd name="T22" fmla="*/ 8 w 707"/>
                  <a:gd name="T23" fmla="*/ 15 h 1462"/>
                  <a:gd name="T24" fmla="*/ 10 w 707"/>
                  <a:gd name="T25" fmla="*/ 17 h 1462"/>
                  <a:gd name="T26" fmla="*/ 10 w 707"/>
                  <a:gd name="T27" fmla="*/ 19 h 1462"/>
                  <a:gd name="T28" fmla="*/ 10 w 707"/>
                  <a:gd name="T29" fmla="*/ 21 h 1462"/>
                  <a:gd name="T30" fmla="*/ 9 w 707"/>
                  <a:gd name="T31" fmla="*/ 22 h 1462"/>
                  <a:gd name="T32" fmla="*/ 8 w 707"/>
                  <a:gd name="T33" fmla="*/ 23 h 1462"/>
                  <a:gd name="T34" fmla="*/ 6 w 707"/>
                  <a:gd name="T35" fmla="*/ 23 h 1462"/>
                  <a:gd name="T36" fmla="*/ 4 w 707"/>
                  <a:gd name="T37" fmla="*/ 23 h 1462"/>
                  <a:gd name="T38" fmla="*/ 2 w 707"/>
                  <a:gd name="T39" fmla="*/ 22 h 1462"/>
                  <a:gd name="T40" fmla="*/ 1 w 707"/>
                  <a:gd name="T41" fmla="*/ 20 h 1462"/>
                  <a:gd name="T42" fmla="*/ 0 w 707"/>
                  <a:gd name="T43" fmla="*/ 18 h 1462"/>
                  <a:gd name="T44" fmla="*/ 0 w 707"/>
                  <a:gd name="T45" fmla="*/ 14 h 1462"/>
                  <a:gd name="T46" fmla="*/ 0 w 707"/>
                  <a:gd name="T47" fmla="*/ 11 h 1462"/>
                  <a:gd name="T48" fmla="*/ 1 w 707"/>
                  <a:gd name="T49" fmla="*/ 8 h 1462"/>
                  <a:gd name="T50" fmla="*/ 2 w 707"/>
                  <a:gd name="T51" fmla="*/ 4 h 1462"/>
                  <a:gd name="T52" fmla="*/ 3 w 707"/>
                  <a:gd name="T53" fmla="*/ 2 h 14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7"/>
                  <a:gd name="T82" fmla="*/ 0 h 1462"/>
                  <a:gd name="T83" fmla="*/ 707 w 707"/>
                  <a:gd name="T84" fmla="*/ 1462 h 146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7" h="1462">
                    <a:moveTo>
                      <a:pt x="198" y="121"/>
                    </a:moveTo>
                    <a:lnTo>
                      <a:pt x="298" y="34"/>
                    </a:lnTo>
                    <a:lnTo>
                      <a:pt x="453" y="0"/>
                    </a:lnTo>
                    <a:lnTo>
                      <a:pt x="585" y="21"/>
                    </a:lnTo>
                    <a:lnTo>
                      <a:pt x="685" y="110"/>
                    </a:lnTo>
                    <a:lnTo>
                      <a:pt x="707" y="176"/>
                    </a:lnTo>
                    <a:lnTo>
                      <a:pt x="707" y="265"/>
                    </a:lnTo>
                    <a:lnTo>
                      <a:pt x="662" y="344"/>
                    </a:lnTo>
                    <a:lnTo>
                      <a:pt x="585" y="476"/>
                    </a:lnTo>
                    <a:lnTo>
                      <a:pt x="551" y="631"/>
                    </a:lnTo>
                    <a:lnTo>
                      <a:pt x="541" y="765"/>
                    </a:lnTo>
                    <a:lnTo>
                      <a:pt x="575" y="907"/>
                    </a:lnTo>
                    <a:lnTo>
                      <a:pt x="662" y="1041"/>
                    </a:lnTo>
                    <a:lnTo>
                      <a:pt x="696" y="1173"/>
                    </a:lnTo>
                    <a:lnTo>
                      <a:pt x="685" y="1296"/>
                    </a:lnTo>
                    <a:lnTo>
                      <a:pt x="619" y="1396"/>
                    </a:lnTo>
                    <a:lnTo>
                      <a:pt x="530" y="1451"/>
                    </a:lnTo>
                    <a:lnTo>
                      <a:pt x="419" y="1462"/>
                    </a:lnTo>
                    <a:lnTo>
                      <a:pt x="288" y="1462"/>
                    </a:lnTo>
                    <a:lnTo>
                      <a:pt x="188" y="1407"/>
                    </a:lnTo>
                    <a:lnTo>
                      <a:pt x="90" y="1241"/>
                    </a:lnTo>
                    <a:lnTo>
                      <a:pt x="22" y="1096"/>
                    </a:lnTo>
                    <a:lnTo>
                      <a:pt x="0" y="875"/>
                    </a:lnTo>
                    <a:lnTo>
                      <a:pt x="22" y="676"/>
                    </a:lnTo>
                    <a:lnTo>
                      <a:pt x="66" y="465"/>
                    </a:lnTo>
                    <a:lnTo>
                      <a:pt x="132" y="255"/>
                    </a:lnTo>
                    <a:lnTo>
                      <a:pt x="198" y="121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2" name="Freeform 17"/>
              <p:cNvSpPr>
                <a:spLocks/>
              </p:cNvSpPr>
              <p:nvPr/>
            </p:nvSpPr>
            <p:spPr bwMode="auto">
              <a:xfrm>
                <a:off x="4727" y="2391"/>
                <a:ext cx="393" cy="656"/>
              </a:xfrm>
              <a:custGeom>
                <a:avLst/>
                <a:gdLst>
                  <a:gd name="T0" fmla="*/ 0 w 787"/>
                  <a:gd name="T1" fmla="*/ 1 h 1313"/>
                  <a:gd name="T2" fmla="*/ 0 w 787"/>
                  <a:gd name="T3" fmla="*/ 0 h 1313"/>
                  <a:gd name="T4" fmla="*/ 2 w 787"/>
                  <a:gd name="T5" fmla="*/ 0 h 1313"/>
                  <a:gd name="T6" fmla="*/ 3 w 787"/>
                  <a:gd name="T7" fmla="*/ 0 h 1313"/>
                  <a:gd name="T8" fmla="*/ 4 w 787"/>
                  <a:gd name="T9" fmla="*/ 3 h 1313"/>
                  <a:gd name="T10" fmla="*/ 6 w 787"/>
                  <a:gd name="T11" fmla="*/ 6 h 1313"/>
                  <a:gd name="T12" fmla="*/ 8 w 787"/>
                  <a:gd name="T13" fmla="*/ 8 h 1313"/>
                  <a:gd name="T14" fmla="*/ 12 w 787"/>
                  <a:gd name="T15" fmla="*/ 11 h 1313"/>
                  <a:gd name="T16" fmla="*/ 12 w 787"/>
                  <a:gd name="T17" fmla="*/ 12 h 1313"/>
                  <a:gd name="T18" fmla="*/ 11 w 787"/>
                  <a:gd name="T19" fmla="*/ 13 h 1313"/>
                  <a:gd name="T20" fmla="*/ 9 w 787"/>
                  <a:gd name="T21" fmla="*/ 13 h 1313"/>
                  <a:gd name="T22" fmla="*/ 7 w 787"/>
                  <a:gd name="T23" fmla="*/ 14 h 1313"/>
                  <a:gd name="T24" fmla="*/ 4 w 787"/>
                  <a:gd name="T25" fmla="*/ 14 h 1313"/>
                  <a:gd name="T26" fmla="*/ 3 w 787"/>
                  <a:gd name="T27" fmla="*/ 14 h 1313"/>
                  <a:gd name="T28" fmla="*/ 3 w 787"/>
                  <a:gd name="T29" fmla="*/ 15 h 1313"/>
                  <a:gd name="T30" fmla="*/ 3 w 787"/>
                  <a:gd name="T31" fmla="*/ 16 h 1313"/>
                  <a:gd name="T32" fmla="*/ 6 w 787"/>
                  <a:gd name="T33" fmla="*/ 18 h 1313"/>
                  <a:gd name="T34" fmla="*/ 7 w 787"/>
                  <a:gd name="T35" fmla="*/ 19 h 1313"/>
                  <a:gd name="T36" fmla="*/ 8 w 787"/>
                  <a:gd name="T37" fmla="*/ 19 h 1313"/>
                  <a:gd name="T38" fmla="*/ 7 w 787"/>
                  <a:gd name="T39" fmla="*/ 20 h 1313"/>
                  <a:gd name="T40" fmla="*/ 6 w 787"/>
                  <a:gd name="T41" fmla="*/ 20 h 1313"/>
                  <a:gd name="T42" fmla="*/ 3 w 787"/>
                  <a:gd name="T43" fmla="*/ 19 h 1313"/>
                  <a:gd name="T44" fmla="*/ 2 w 787"/>
                  <a:gd name="T45" fmla="*/ 17 h 1313"/>
                  <a:gd name="T46" fmla="*/ 1 w 787"/>
                  <a:gd name="T47" fmla="*/ 16 h 1313"/>
                  <a:gd name="T48" fmla="*/ 1 w 787"/>
                  <a:gd name="T49" fmla="*/ 14 h 1313"/>
                  <a:gd name="T50" fmla="*/ 1 w 787"/>
                  <a:gd name="T51" fmla="*/ 13 h 1313"/>
                  <a:gd name="T52" fmla="*/ 2 w 787"/>
                  <a:gd name="T53" fmla="*/ 13 h 1313"/>
                  <a:gd name="T54" fmla="*/ 4 w 787"/>
                  <a:gd name="T55" fmla="*/ 13 h 1313"/>
                  <a:gd name="T56" fmla="*/ 6 w 787"/>
                  <a:gd name="T57" fmla="*/ 13 h 1313"/>
                  <a:gd name="T58" fmla="*/ 8 w 787"/>
                  <a:gd name="T59" fmla="*/ 13 h 1313"/>
                  <a:gd name="T60" fmla="*/ 9 w 787"/>
                  <a:gd name="T61" fmla="*/ 12 h 1313"/>
                  <a:gd name="T62" fmla="*/ 9 w 787"/>
                  <a:gd name="T63" fmla="*/ 12 h 1313"/>
                  <a:gd name="T64" fmla="*/ 9 w 787"/>
                  <a:gd name="T65" fmla="*/ 11 h 1313"/>
                  <a:gd name="T66" fmla="*/ 8 w 787"/>
                  <a:gd name="T67" fmla="*/ 10 h 1313"/>
                  <a:gd name="T68" fmla="*/ 5 w 787"/>
                  <a:gd name="T69" fmla="*/ 7 h 1313"/>
                  <a:gd name="T70" fmla="*/ 3 w 787"/>
                  <a:gd name="T71" fmla="*/ 5 h 1313"/>
                  <a:gd name="T72" fmla="*/ 1 w 787"/>
                  <a:gd name="T73" fmla="*/ 3 h 1313"/>
                  <a:gd name="T74" fmla="*/ 0 w 787"/>
                  <a:gd name="T75" fmla="*/ 2 h 1313"/>
                  <a:gd name="T76" fmla="*/ 0 w 787"/>
                  <a:gd name="T77" fmla="*/ 1 h 13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87"/>
                  <a:gd name="T118" fmla="*/ 0 h 1313"/>
                  <a:gd name="T119" fmla="*/ 787 w 787"/>
                  <a:gd name="T120" fmla="*/ 1313 h 13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87" h="1313">
                    <a:moveTo>
                      <a:pt x="0" y="66"/>
                    </a:moveTo>
                    <a:lnTo>
                      <a:pt x="13" y="11"/>
                    </a:lnTo>
                    <a:lnTo>
                      <a:pt x="134" y="0"/>
                    </a:lnTo>
                    <a:lnTo>
                      <a:pt x="200" y="55"/>
                    </a:lnTo>
                    <a:lnTo>
                      <a:pt x="300" y="198"/>
                    </a:lnTo>
                    <a:lnTo>
                      <a:pt x="434" y="385"/>
                    </a:lnTo>
                    <a:lnTo>
                      <a:pt x="555" y="519"/>
                    </a:lnTo>
                    <a:lnTo>
                      <a:pt x="776" y="762"/>
                    </a:lnTo>
                    <a:lnTo>
                      <a:pt x="787" y="817"/>
                    </a:lnTo>
                    <a:lnTo>
                      <a:pt x="744" y="849"/>
                    </a:lnTo>
                    <a:lnTo>
                      <a:pt x="634" y="893"/>
                    </a:lnTo>
                    <a:lnTo>
                      <a:pt x="478" y="927"/>
                    </a:lnTo>
                    <a:lnTo>
                      <a:pt x="289" y="938"/>
                    </a:lnTo>
                    <a:lnTo>
                      <a:pt x="223" y="949"/>
                    </a:lnTo>
                    <a:lnTo>
                      <a:pt x="200" y="993"/>
                    </a:lnTo>
                    <a:lnTo>
                      <a:pt x="245" y="1070"/>
                    </a:lnTo>
                    <a:lnTo>
                      <a:pt x="400" y="1202"/>
                    </a:lnTo>
                    <a:lnTo>
                      <a:pt x="510" y="1236"/>
                    </a:lnTo>
                    <a:lnTo>
                      <a:pt x="534" y="1279"/>
                    </a:lnTo>
                    <a:lnTo>
                      <a:pt x="489" y="1313"/>
                    </a:lnTo>
                    <a:lnTo>
                      <a:pt x="389" y="1313"/>
                    </a:lnTo>
                    <a:lnTo>
                      <a:pt x="255" y="1236"/>
                    </a:lnTo>
                    <a:lnTo>
                      <a:pt x="145" y="1125"/>
                    </a:lnTo>
                    <a:lnTo>
                      <a:pt x="79" y="1025"/>
                    </a:lnTo>
                    <a:lnTo>
                      <a:pt x="79" y="949"/>
                    </a:lnTo>
                    <a:lnTo>
                      <a:pt x="123" y="893"/>
                    </a:lnTo>
                    <a:lnTo>
                      <a:pt x="189" y="872"/>
                    </a:lnTo>
                    <a:lnTo>
                      <a:pt x="289" y="860"/>
                    </a:lnTo>
                    <a:lnTo>
                      <a:pt x="400" y="860"/>
                    </a:lnTo>
                    <a:lnTo>
                      <a:pt x="534" y="838"/>
                    </a:lnTo>
                    <a:lnTo>
                      <a:pt x="600" y="817"/>
                    </a:lnTo>
                    <a:lnTo>
                      <a:pt x="634" y="783"/>
                    </a:lnTo>
                    <a:lnTo>
                      <a:pt x="621" y="751"/>
                    </a:lnTo>
                    <a:lnTo>
                      <a:pt x="521" y="662"/>
                    </a:lnTo>
                    <a:lnTo>
                      <a:pt x="366" y="508"/>
                    </a:lnTo>
                    <a:lnTo>
                      <a:pt x="223" y="375"/>
                    </a:lnTo>
                    <a:lnTo>
                      <a:pt x="68" y="232"/>
                    </a:lnTo>
                    <a:lnTo>
                      <a:pt x="13" y="13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3" name="Freeform 18"/>
              <p:cNvSpPr>
                <a:spLocks/>
              </p:cNvSpPr>
              <p:nvPr/>
            </p:nvSpPr>
            <p:spPr bwMode="auto">
              <a:xfrm>
                <a:off x="4473" y="2943"/>
                <a:ext cx="427" cy="990"/>
              </a:xfrm>
              <a:custGeom>
                <a:avLst/>
                <a:gdLst>
                  <a:gd name="T0" fmla="*/ 7 w 854"/>
                  <a:gd name="T1" fmla="*/ 0 h 1979"/>
                  <a:gd name="T2" fmla="*/ 9 w 854"/>
                  <a:gd name="T3" fmla="*/ 1 h 1979"/>
                  <a:gd name="T4" fmla="*/ 10 w 854"/>
                  <a:gd name="T5" fmla="*/ 2 h 1979"/>
                  <a:gd name="T6" fmla="*/ 10 w 854"/>
                  <a:gd name="T7" fmla="*/ 6 h 1979"/>
                  <a:gd name="T8" fmla="*/ 9 w 854"/>
                  <a:gd name="T9" fmla="*/ 9 h 1979"/>
                  <a:gd name="T10" fmla="*/ 9 w 854"/>
                  <a:gd name="T11" fmla="*/ 13 h 1979"/>
                  <a:gd name="T12" fmla="*/ 11 w 854"/>
                  <a:gd name="T13" fmla="*/ 17 h 1979"/>
                  <a:gd name="T14" fmla="*/ 12 w 854"/>
                  <a:gd name="T15" fmla="*/ 20 h 1979"/>
                  <a:gd name="T16" fmla="*/ 13 w 854"/>
                  <a:gd name="T17" fmla="*/ 23 h 1979"/>
                  <a:gd name="T18" fmla="*/ 13 w 854"/>
                  <a:gd name="T19" fmla="*/ 26 h 1979"/>
                  <a:gd name="T20" fmla="*/ 13 w 854"/>
                  <a:gd name="T21" fmla="*/ 27 h 1979"/>
                  <a:gd name="T22" fmla="*/ 14 w 854"/>
                  <a:gd name="T23" fmla="*/ 28 h 1979"/>
                  <a:gd name="T24" fmla="*/ 14 w 854"/>
                  <a:gd name="T25" fmla="*/ 29 h 1979"/>
                  <a:gd name="T26" fmla="*/ 13 w 854"/>
                  <a:gd name="T27" fmla="*/ 29 h 1979"/>
                  <a:gd name="T28" fmla="*/ 12 w 854"/>
                  <a:gd name="T29" fmla="*/ 29 h 1979"/>
                  <a:gd name="T30" fmla="*/ 9 w 854"/>
                  <a:gd name="T31" fmla="*/ 29 h 1979"/>
                  <a:gd name="T32" fmla="*/ 6 w 854"/>
                  <a:gd name="T33" fmla="*/ 29 h 1979"/>
                  <a:gd name="T34" fmla="*/ 4 w 854"/>
                  <a:gd name="T35" fmla="*/ 31 h 1979"/>
                  <a:gd name="T36" fmla="*/ 3 w 854"/>
                  <a:gd name="T37" fmla="*/ 31 h 1979"/>
                  <a:gd name="T38" fmla="*/ 2 w 854"/>
                  <a:gd name="T39" fmla="*/ 31 h 1979"/>
                  <a:gd name="T40" fmla="*/ 0 w 854"/>
                  <a:gd name="T41" fmla="*/ 29 h 1979"/>
                  <a:gd name="T42" fmla="*/ 1 w 854"/>
                  <a:gd name="T43" fmla="*/ 29 h 1979"/>
                  <a:gd name="T44" fmla="*/ 4 w 854"/>
                  <a:gd name="T45" fmla="*/ 28 h 1979"/>
                  <a:gd name="T46" fmla="*/ 7 w 854"/>
                  <a:gd name="T47" fmla="*/ 27 h 1979"/>
                  <a:gd name="T48" fmla="*/ 10 w 854"/>
                  <a:gd name="T49" fmla="*/ 27 h 1979"/>
                  <a:gd name="T50" fmla="*/ 12 w 854"/>
                  <a:gd name="T51" fmla="*/ 27 h 1979"/>
                  <a:gd name="T52" fmla="*/ 12 w 854"/>
                  <a:gd name="T53" fmla="*/ 26 h 1979"/>
                  <a:gd name="T54" fmla="*/ 11 w 854"/>
                  <a:gd name="T55" fmla="*/ 23 h 1979"/>
                  <a:gd name="T56" fmla="*/ 10 w 854"/>
                  <a:gd name="T57" fmla="*/ 20 h 1979"/>
                  <a:gd name="T58" fmla="*/ 8 w 854"/>
                  <a:gd name="T59" fmla="*/ 16 h 1979"/>
                  <a:gd name="T60" fmla="*/ 7 w 854"/>
                  <a:gd name="T61" fmla="*/ 13 h 1979"/>
                  <a:gd name="T62" fmla="*/ 6 w 854"/>
                  <a:gd name="T63" fmla="*/ 9 h 1979"/>
                  <a:gd name="T64" fmla="*/ 6 w 854"/>
                  <a:gd name="T65" fmla="*/ 6 h 1979"/>
                  <a:gd name="T66" fmla="*/ 6 w 854"/>
                  <a:gd name="T67" fmla="*/ 3 h 1979"/>
                  <a:gd name="T68" fmla="*/ 7 w 854"/>
                  <a:gd name="T69" fmla="*/ 1 h 1979"/>
                  <a:gd name="T70" fmla="*/ 7 w 854"/>
                  <a:gd name="T71" fmla="*/ 0 h 197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54"/>
                  <a:gd name="T109" fmla="*/ 0 h 1979"/>
                  <a:gd name="T110" fmla="*/ 854 w 854"/>
                  <a:gd name="T111" fmla="*/ 1979 h 197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54" h="1979">
                    <a:moveTo>
                      <a:pt x="421" y="0"/>
                    </a:moveTo>
                    <a:lnTo>
                      <a:pt x="542" y="23"/>
                    </a:lnTo>
                    <a:lnTo>
                      <a:pt x="598" y="110"/>
                    </a:lnTo>
                    <a:lnTo>
                      <a:pt x="587" y="321"/>
                    </a:lnTo>
                    <a:lnTo>
                      <a:pt x="565" y="542"/>
                    </a:lnTo>
                    <a:lnTo>
                      <a:pt x="565" y="774"/>
                    </a:lnTo>
                    <a:lnTo>
                      <a:pt x="676" y="1050"/>
                    </a:lnTo>
                    <a:lnTo>
                      <a:pt x="765" y="1250"/>
                    </a:lnTo>
                    <a:lnTo>
                      <a:pt x="810" y="1448"/>
                    </a:lnTo>
                    <a:lnTo>
                      <a:pt x="797" y="1624"/>
                    </a:lnTo>
                    <a:lnTo>
                      <a:pt x="797" y="1690"/>
                    </a:lnTo>
                    <a:lnTo>
                      <a:pt x="842" y="1758"/>
                    </a:lnTo>
                    <a:lnTo>
                      <a:pt x="854" y="1824"/>
                    </a:lnTo>
                    <a:lnTo>
                      <a:pt x="820" y="1856"/>
                    </a:lnTo>
                    <a:lnTo>
                      <a:pt x="731" y="1835"/>
                    </a:lnTo>
                    <a:lnTo>
                      <a:pt x="565" y="1813"/>
                    </a:lnTo>
                    <a:lnTo>
                      <a:pt x="366" y="1856"/>
                    </a:lnTo>
                    <a:lnTo>
                      <a:pt x="232" y="1935"/>
                    </a:lnTo>
                    <a:lnTo>
                      <a:pt x="166" y="1979"/>
                    </a:lnTo>
                    <a:lnTo>
                      <a:pt x="98" y="1979"/>
                    </a:lnTo>
                    <a:lnTo>
                      <a:pt x="0" y="1835"/>
                    </a:lnTo>
                    <a:lnTo>
                      <a:pt x="11" y="1813"/>
                    </a:lnTo>
                    <a:lnTo>
                      <a:pt x="211" y="1746"/>
                    </a:lnTo>
                    <a:lnTo>
                      <a:pt x="442" y="1713"/>
                    </a:lnTo>
                    <a:lnTo>
                      <a:pt x="610" y="1703"/>
                    </a:lnTo>
                    <a:lnTo>
                      <a:pt x="710" y="1703"/>
                    </a:lnTo>
                    <a:lnTo>
                      <a:pt x="731" y="1635"/>
                    </a:lnTo>
                    <a:lnTo>
                      <a:pt x="697" y="1448"/>
                    </a:lnTo>
                    <a:lnTo>
                      <a:pt x="621" y="1250"/>
                    </a:lnTo>
                    <a:lnTo>
                      <a:pt x="498" y="995"/>
                    </a:lnTo>
                    <a:lnTo>
                      <a:pt x="398" y="774"/>
                    </a:lnTo>
                    <a:lnTo>
                      <a:pt x="355" y="576"/>
                    </a:lnTo>
                    <a:lnTo>
                      <a:pt x="343" y="355"/>
                    </a:lnTo>
                    <a:lnTo>
                      <a:pt x="343" y="144"/>
                    </a:lnTo>
                    <a:lnTo>
                      <a:pt x="387" y="55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4" name="Freeform 19"/>
              <p:cNvSpPr>
                <a:spLocks/>
              </p:cNvSpPr>
              <p:nvPr/>
            </p:nvSpPr>
            <p:spPr bwMode="auto">
              <a:xfrm>
                <a:off x="4263" y="2969"/>
                <a:ext cx="353" cy="827"/>
              </a:xfrm>
              <a:custGeom>
                <a:avLst/>
                <a:gdLst>
                  <a:gd name="T0" fmla="*/ 9 w 706"/>
                  <a:gd name="T1" fmla="*/ 0 h 1654"/>
                  <a:gd name="T2" fmla="*/ 10 w 706"/>
                  <a:gd name="T3" fmla="*/ 0 h 1654"/>
                  <a:gd name="T4" fmla="*/ 11 w 706"/>
                  <a:gd name="T5" fmla="*/ 2 h 1654"/>
                  <a:gd name="T6" fmla="*/ 11 w 706"/>
                  <a:gd name="T7" fmla="*/ 4 h 1654"/>
                  <a:gd name="T8" fmla="*/ 11 w 706"/>
                  <a:gd name="T9" fmla="*/ 6 h 1654"/>
                  <a:gd name="T10" fmla="*/ 10 w 706"/>
                  <a:gd name="T11" fmla="*/ 11 h 1654"/>
                  <a:gd name="T12" fmla="*/ 10 w 706"/>
                  <a:gd name="T13" fmla="*/ 13 h 1654"/>
                  <a:gd name="T14" fmla="*/ 11 w 706"/>
                  <a:gd name="T15" fmla="*/ 17 h 1654"/>
                  <a:gd name="T16" fmla="*/ 12 w 706"/>
                  <a:gd name="T17" fmla="*/ 20 h 1654"/>
                  <a:gd name="T18" fmla="*/ 12 w 706"/>
                  <a:gd name="T19" fmla="*/ 23 h 1654"/>
                  <a:gd name="T20" fmla="*/ 11 w 706"/>
                  <a:gd name="T21" fmla="*/ 23 h 1654"/>
                  <a:gd name="T22" fmla="*/ 9 w 706"/>
                  <a:gd name="T23" fmla="*/ 23 h 1654"/>
                  <a:gd name="T24" fmla="*/ 7 w 706"/>
                  <a:gd name="T25" fmla="*/ 24 h 1654"/>
                  <a:gd name="T26" fmla="*/ 5 w 706"/>
                  <a:gd name="T27" fmla="*/ 25 h 1654"/>
                  <a:gd name="T28" fmla="*/ 3 w 706"/>
                  <a:gd name="T29" fmla="*/ 26 h 1654"/>
                  <a:gd name="T30" fmla="*/ 2 w 706"/>
                  <a:gd name="T31" fmla="*/ 26 h 1654"/>
                  <a:gd name="T32" fmla="*/ 0 w 706"/>
                  <a:gd name="T33" fmla="*/ 25 h 1654"/>
                  <a:gd name="T34" fmla="*/ 1 w 706"/>
                  <a:gd name="T35" fmla="*/ 24 h 1654"/>
                  <a:gd name="T36" fmla="*/ 3 w 706"/>
                  <a:gd name="T37" fmla="*/ 23 h 1654"/>
                  <a:gd name="T38" fmla="*/ 7 w 706"/>
                  <a:gd name="T39" fmla="*/ 22 h 1654"/>
                  <a:gd name="T40" fmla="*/ 9 w 706"/>
                  <a:gd name="T41" fmla="*/ 21 h 1654"/>
                  <a:gd name="T42" fmla="*/ 9 w 706"/>
                  <a:gd name="T43" fmla="*/ 21 h 1654"/>
                  <a:gd name="T44" fmla="*/ 9 w 706"/>
                  <a:gd name="T45" fmla="*/ 18 h 1654"/>
                  <a:gd name="T46" fmla="*/ 9 w 706"/>
                  <a:gd name="T47" fmla="*/ 14 h 1654"/>
                  <a:gd name="T48" fmla="*/ 8 w 706"/>
                  <a:gd name="T49" fmla="*/ 11 h 1654"/>
                  <a:gd name="T50" fmla="*/ 8 w 706"/>
                  <a:gd name="T51" fmla="*/ 8 h 1654"/>
                  <a:gd name="T52" fmla="*/ 8 w 706"/>
                  <a:gd name="T53" fmla="*/ 3 h 1654"/>
                  <a:gd name="T54" fmla="*/ 8 w 706"/>
                  <a:gd name="T55" fmla="*/ 2 h 1654"/>
                  <a:gd name="T56" fmla="*/ 9 w 706"/>
                  <a:gd name="T57" fmla="*/ 0 h 16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06"/>
                  <a:gd name="T88" fmla="*/ 0 h 1654"/>
                  <a:gd name="T89" fmla="*/ 706 w 706"/>
                  <a:gd name="T90" fmla="*/ 1654 h 16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06" h="1654">
                    <a:moveTo>
                      <a:pt x="530" y="0"/>
                    </a:moveTo>
                    <a:lnTo>
                      <a:pt x="630" y="0"/>
                    </a:lnTo>
                    <a:lnTo>
                      <a:pt x="662" y="66"/>
                    </a:lnTo>
                    <a:lnTo>
                      <a:pt x="685" y="211"/>
                    </a:lnTo>
                    <a:lnTo>
                      <a:pt x="662" y="366"/>
                    </a:lnTo>
                    <a:lnTo>
                      <a:pt x="606" y="676"/>
                    </a:lnTo>
                    <a:lnTo>
                      <a:pt x="619" y="810"/>
                    </a:lnTo>
                    <a:lnTo>
                      <a:pt x="685" y="1076"/>
                    </a:lnTo>
                    <a:lnTo>
                      <a:pt x="706" y="1265"/>
                    </a:lnTo>
                    <a:lnTo>
                      <a:pt x="706" y="1409"/>
                    </a:lnTo>
                    <a:lnTo>
                      <a:pt x="672" y="1441"/>
                    </a:lnTo>
                    <a:lnTo>
                      <a:pt x="574" y="1465"/>
                    </a:lnTo>
                    <a:lnTo>
                      <a:pt x="442" y="1497"/>
                    </a:lnTo>
                    <a:lnTo>
                      <a:pt x="309" y="1564"/>
                    </a:lnTo>
                    <a:lnTo>
                      <a:pt x="177" y="1654"/>
                    </a:lnTo>
                    <a:lnTo>
                      <a:pt x="121" y="1654"/>
                    </a:lnTo>
                    <a:lnTo>
                      <a:pt x="0" y="1554"/>
                    </a:lnTo>
                    <a:lnTo>
                      <a:pt x="11" y="1509"/>
                    </a:lnTo>
                    <a:lnTo>
                      <a:pt x="166" y="1441"/>
                    </a:lnTo>
                    <a:lnTo>
                      <a:pt x="430" y="1375"/>
                    </a:lnTo>
                    <a:lnTo>
                      <a:pt x="551" y="1331"/>
                    </a:lnTo>
                    <a:lnTo>
                      <a:pt x="574" y="1286"/>
                    </a:lnTo>
                    <a:lnTo>
                      <a:pt x="574" y="1097"/>
                    </a:lnTo>
                    <a:lnTo>
                      <a:pt x="530" y="855"/>
                    </a:lnTo>
                    <a:lnTo>
                      <a:pt x="508" y="698"/>
                    </a:lnTo>
                    <a:lnTo>
                      <a:pt x="485" y="455"/>
                    </a:lnTo>
                    <a:lnTo>
                      <a:pt x="474" y="188"/>
                    </a:lnTo>
                    <a:lnTo>
                      <a:pt x="485" y="66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5" name="Freeform 20"/>
              <p:cNvSpPr>
                <a:spLocks/>
              </p:cNvSpPr>
              <p:nvPr/>
            </p:nvSpPr>
            <p:spPr bwMode="auto">
              <a:xfrm>
                <a:off x="4728" y="1749"/>
                <a:ext cx="408" cy="485"/>
              </a:xfrm>
              <a:custGeom>
                <a:avLst/>
                <a:gdLst>
                  <a:gd name="T0" fmla="*/ 4 w 815"/>
                  <a:gd name="T1" fmla="*/ 11 h 968"/>
                  <a:gd name="T2" fmla="*/ 2 w 815"/>
                  <a:gd name="T3" fmla="*/ 8 h 968"/>
                  <a:gd name="T4" fmla="*/ 1 w 815"/>
                  <a:gd name="T5" fmla="*/ 6 h 968"/>
                  <a:gd name="T6" fmla="*/ 0 w 815"/>
                  <a:gd name="T7" fmla="*/ 3 h 968"/>
                  <a:gd name="T8" fmla="*/ 1 w 815"/>
                  <a:gd name="T9" fmla="*/ 2 h 968"/>
                  <a:gd name="T10" fmla="*/ 2 w 815"/>
                  <a:gd name="T11" fmla="*/ 2 h 968"/>
                  <a:gd name="T12" fmla="*/ 3 w 815"/>
                  <a:gd name="T13" fmla="*/ 2 h 968"/>
                  <a:gd name="T14" fmla="*/ 4 w 815"/>
                  <a:gd name="T15" fmla="*/ 4 h 968"/>
                  <a:gd name="T16" fmla="*/ 7 w 815"/>
                  <a:gd name="T17" fmla="*/ 2 h 968"/>
                  <a:gd name="T18" fmla="*/ 8 w 815"/>
                  <a:gd name="T19" fmla="*/ 0 h 968"/>
                  <a:gd name="T20" fmla="*/ 10 w 815"/>
                  <a:gd name="T21" fmla="*/ 1 h 968"/>
                  <a:gd name="T22" fmla="*/ 12 w 815"/>
                  <a:gd name="T23" fmla="*/ 4 h 968"/>
                  <a:gd name="T24" fmla="*/ 13 w 815"/>
                  <a:gd name="T25" fmla="*/ 7 h 968"/>
                  <a:gd name="T26" fmla="*/ 13 w 815"/>
                  <a:gd name="T27" fmla="*/ 9 h 968"/>
                  <a:gd name="T28" fmla="*/ 13 w 815"/>
                  <a:gd name="T29" fmla="*/ 9 h 968"/>
                  <a:gd name="T30" fmla="*/ 12 w 815"/>
                  <a:gd name="T31" fmla="*/ 10 h 968"/>
                  <a:gd name="T32" fmla="*/ 9 w 815"/>
                  <a:gd name="T33" fmla="*/ 11 h 968"/>
                  <a:gd name="T34" fmla="*/ 8 w 815"/>
                  <a:gd name="T35" fmla="*/ 12 h 968"/>
                  <a:gd name="T36" fmla="*/ 9 w 815"/>
                  <a:gd name="T37" fmla="*/ 14 h 968"/>
                  <a:gd name="T38" fmla="*/ 9 w 815"/>
                  <a:gd name="T39" fmla="*/ 15 h 968"/>
                  <a:gd name="T40" fmla="*/ 8 w 815"/>
                  <a:gd name="T41" fmla="*/ 16 h 968"/>
                  <a:gd name="T42" fmla="*/ 6 w 815"/>
                  <a:gd name="T43" fmla="*/ 14 h 968"/>
                  <a:gd name="T44" fmla="*/ 4 w 815"/>
                  <a:gd name="T45" fmla="*/ 11 h 9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15"/>
                  <a:gd name="T70" fmla="*/ 0 h 968"/>
                  <a:gd name="T71" fmla="*/ 815 w 815"/>
                  <a:gd name="T72" fmla="*/ 968 h 9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15" h="968">
                    <a:moveTo>
                      <a:pt x="216" y="686"/>
                    </a:moveTo>
                    <a:lnTo>
                      <a:pt x="105" y="492"/>
                    </a:lnTo>
                    <a:lnTo>
                      <a:pt x="39" y="326"/>
                    </a:lnTo>
                    <a:lnTo>
                      <a:pt x="0" y="144"/>
                    </a:lnTo>
                    <a:lnTo>
                      <a:pt x="16" y="71"/>
                    </a:lnTo>
                    <a:lnTo>
                      <a:pt x="71" y="71"/>
                    </a:lnTo>
                    <a:lnTo>
                      <a:pt x="139" y="126"/>
                    </a:lnTo>
                    <a:lnTo>
                      <a:pt x="205" y="205"/>
                    </a:lnTo>
                    <a:lnTo>
                      <a:pt x="405" y="94"/>
                    </a:lnTo>
                    <a:lnTo>
                      <a:pt x="510" y="0"/>
                    </a:lnTo>
                    <a:lnTo>
                      <a:pt x="605" y="60"/>
                    </a:lnTo>
                    <a:lnTo>
                      <a:pt x="710" y="200"/>
                    </a:lnTo>
                    <a:lnTo>
                      <a:pt x="788" y="397"/>
                    </a:lnTo>
                    <a:lnTo>
                      <a:pt x="815" y="526"/>
                    </a:lnTo>
                    <a:lnTo>
                      <a:pt x="815" y="570"/>
                    </a:lnTo>
                    <a:lnTo>
                      <a:pt x="710" y="603"/>
                    </a:lnTo>
                    <a:lnTo>
                      <a:pt x="565" y="692"/>
                    </a:lnTo>
                    <a:lnTo>
                      <a:pt x="499" y="731"/>
                    </a:lnTo>
                    <a:lnTo>
                      <a:pt x="555" y="886"/>
                    </a:lnTo>
                    <a:lnTo>
                      <a:pt x="533" y="957"/>
                    </a:lnTo>
                    <a:lnTo>
                      <a:pt x="489" y="968"/>
                    </a:lnTo>
                    <a:lnTo>
                      <a:pt x="366" y="868"/>
                    </a:lnTo>
                    <a:lnTo>
                      <a:pt x="216" y="6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6" name="Freeform 21"/>
              <p:cNvSpPr>
                <a:spLocks/>
              </p:cNvSpPr>
              <p:nvPr/>
            </p:nvSpPr>
            <p:spPr bwMode="auto">
              <a:xfrm>
                <a:off x="4251" y="1732"/>
                <a:ext cx="505" cy="757"/>
              </a:xfrm>
              <a:custGeom>
                <a:avLst/>
                <a:gdLst>
                  <a:gd name="T0" fmla="*/ 10 w 1009"/>
                  <a:gd name="T1" fmla="*/ 24 h 1514"/>
                  <a:gd name="T2" fmla="*/ 11 w 1009"/>
                  <a:gd name="T3" fmla="*/ 23 h 1514"/>
                  <a:gd name="T4" fmla="*/ 11 w 1009"/>
                  <a:gd name="T5" fmla="*/ 22 h 1514"/>
                  <a:gd name="T6" fmla="*/ 10 w 1009"/>
                  <a:gd name="T7" fmla="*/ 19 h 1514"/>
                  <a:gd name="T8" fmla="*/ 7 w 1009"/>
                  <a:gd name="T9" fmla="*/ 17 h 1514"/>
                  <a:gd name="T10" fmla="*/ 5 w 1009"/>
                  <a:gd name="T11" fmla="*/ 15 h 1514"/>
                  <a:gd name="T12" fmla="*/ 4 w 1009"/>
                  <a:gd name="T13" fmla="*/ 12 h 1514"/>
                  <a:gd name="T14" fmla="*/ 3 w 1009"/>
                  <a:gd name="T15" fmla="*/ 9 h 1514"/>
                  <a:gd name="T16" fmla="*/ 6 w 1009"/>
                  <a:gd name="T17" fmla="*/ 8 h 1514"/>
                  <a:gd name="T18" fmla="*/ 11 w 1009"/>
                  <a:gd name="T19" fmla="*/ 7 h 1514"/>
                  <a:gd name="T20" fmla="*/ 13 w 1009"/>
                  <a:gd name="T21" fmla="*/ 7 h 1514"/>
                  <a:gd name="T22" fmla="*/ 13 w 1009"/>
                  <a:gd name="T23" fmla="*/ 8 h 1514"/>
                  <a:gd name="T24" fmla="*/ 14 w 1009"/>
                  <a:gd name="T25" fmla="*/ 7 h 1514"/>
                  <a:gd name="T26" fmla="*/ 14 w 1009"/>
                  <a:gd name="T27" fmla="*/ 6 h 1514"/>
                  <a:gd name="T28" fmla="*/ 15 w 1009"/>
                  <a:gd name="T29" fmla="*/ 4 h 1514"/>
                  <a:gd name="T30" fmla="*/ 15 w 1009"/>
                  <a:gd name="T31" fmla="*/ 3 h 1514"/>
                  <a:gd name="T32" fmla="*/ 16 w 1009"/>
                  <a:gd name="T33" fmla="*/ 2 h 1514"/>
                  <a:gd name="T34" fmla="*/ 16 w 1009"/>
                  <a:gd name="T35" fmla="*/ 2 h 1514"/>
                  <a:gd name="T36" fmla="*/ 16 w 1009"/>
                  <a:gd name="T37" fmla="*/ 1 h 1514"/>
                  <a:gd name="T38" fmla="*/ 15 w 1009"/>
                  <a:gd name="T39" fmla="*/ 0 h 1514"/>
                  <a:gd name="T40" fmla="*/ 14 w 1009"/>
                  <a:gd name="T41" fmla="*/ 2 h 1514"/>
                  <a:gd name="T42" fmla="*/ 13 w 1009"/>
                  <a:gd name="T43" fmla="*/ 4 h 1514"/>
                  <a:gd name="T44" fmla="*/ 11 w 1009"/>
                  <a:gd name="T45" fmla="*/ 5 h 1514"/>
                  <a:gd name="T46" fmla="*/ 9 w 1009"/>
                  <a:gd name="T47" fmla="*/ 6 h 1514"/>
                  <a:gd name="T48" fmla="*/ 4 w 1009"/>
                  <a:gd name="T49" fmla="*/ 6 h 1514"/>
                  <a:gd name="T50" fmla="*/ 1 w 1009"/>
                  <a:gd name="T51" fmla="*/ 7 h 1514"/>
                  <a:gd name="T52" fmla="*/ 0 w 1009"/>
                  <a:gd name="T53" fmla="*/ 8 h 1514"/>
                  <a:gd name="T54" fmla="*/ 1 w 1009"/>
                  <a:gd name="T55" fmla="*/ 11 h 1514"/>
                  <a:gd name="T56" fmla="*/ 2 w 1009"/>
                  <a:gd name="T57" fmla="*/ 15 h 1514"/>
                  <a:gd name="T58" fmla="*/ 4 w 1009"/>
                  <a:gd name="T59" fmla="*/ 18 h 1514"/>
                  <a:gd name="T60" fmla="*/ 6 w 1009"/>
                  <a:gd name="T61" fmla="*/ 21 h 1514"/>
                  <a:gd name="T62" fmla="*/ 7 w 1009"/>
                  <a:gd name="T63" fmla="*/ 22 h 1514"/>
                  <a:gd name="T64" fmla="*/ 9 w 1009"/>
                  <a:gd name="T65" fmla="*/ 24 h 1514"/>
                  <a:gd name="T66" fmla="*/ 10 w 1009"/>
                  <a:gd name="T67" fmla="*/ 24 h 15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09"/>
                  <a:gd name="T103" fmla="*/ 0 h 1514"/>
                  <a:gd name="T104" fmla="*/ 1009 w 1009"/>
                  <a:gd name="T105" fmla="*/ 1514 h 15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09" h="1514">
                    <a:moveTo>
                      <a:pt x="620" y="1514"/>
                    </a:moveTo>
                    <a:lnTo>
                      <a:pt x="676" y="1448"/>
                    </a:lnTo>
                    <a:lnTo>
                      <a:pt x="654" y="1350"/>
                    </a:lnTo>
                    <a:lnTo>
                      <a:pt x="610" y="1216"/>
                    </a:lnTo>
                    <a:lnTo>
                      <a:pt x="444" y="1061"/>
                    </a:lnTo>
                    <a:lnTo>
                      <a:pt x="276" y="918"/>
                    </a:lnTo>
                    <a:lnTo>
                      <a:pt x="200" y="763"/>
                    </a:lnTo>
                    <a:lnTo>
                      <a:pt x="166" y="521"/>
                    </a:lnTo>
                    <a:lnTo>
                      <a:pt x="355" y="455"/>
                    </a:lnTo>
                    <a:lnTo>
                      <a:pt x="654" y="421"/>
                    </a:lnTo>
                    <a:lnTo>
                      <a:pt x="776" y="431"/>
                    </a:lnTo>
                    <a:lnTo>
                      <a:pt x="809" y="465"/>
                    </a:lnTo>
                    <a:lnTo>
                      <a:pt x="865" y="410"/>
                    </a:lnTo>
                    <a:lnTo>
                      <a:pt x="843" y="355"/>
                    </a:lnTo>
                    <a:lnTo>
                      <a:pt x="899" y="210"/>
                    </a:lnTo>
                    <a:lnTo>
                      <a:pt x="920" y="155"/>
                    </a:lnTo>
                    <a:lnTo>
                      <a:pt x="965" y="68"/>
                    </a:lnTo>
                    <a:lnTo>
                      <a:pt x="1009" y="68"/>
                    </a:lnTo>
                    <a:lnTo>
                      <a:pt x="1009" y="23"/>
                    </a:lnTo>
                    <a:lnTo>
                      <a:pt x="920" y="0"/>
                    </a:lnTo>
                    <a:lnTo>
                      <a:pt x="865" y="100"/>
                    </a:lnTo>
                    <a:lnTo>
                      <a:pt x="788" y="244"/>
                    </a:lnTo>
                    <a:lnTo>
                      <a:pt x="688" y="310"/>
                    </a:lnTo>
                    <a:lnTo>
                      <a:pt x="533" y="332"/>
                    </a:lnTo>
                    <a:lnTo>
                      <a:pt x="255" y="366"/>
                    </a:lnTo>
                    <a:lnTo>
                      <a:pt x="34" y="431"/>
                    </a:lnTo>
                    <a:lnTo>
                      <a:pt x="0" y="487"/>
                    </a:lnTo>
                    <a:lnTo>
                      <a:pt x="21" y="663"/>
                    </a:lnTo>
                    <a:lnTo>
                      <a:pt x="100" y="908"/>
                    </a:lnTo>
                    <a:lnTo>
                      <a:pt x="210" y="1106"/>
                    </a:lnTo>
                    <a:lnTo>
                      <a:pt x="321" y="1282"/>
                    </a:lnTo>
                    <a:lnTo>
                      <a:pt x="421" y="1405"/>
                    </a:lnTo>
                    <a:lnTo>
                      <a:pt x="521" y="1493"/>
                    </a:lnTo>
                    <a:lnTo>
                      <a:pt x="620" y="151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4996" name="Text Box 22"/>
          <p:cNvSpPr txBox="1">
            <a:spLocks noChangeArrowheads="1"/>
          </p:cNvSpPr>
          <p:nvPr/>
        </p:nvSpPr>
        <p:spPr bwMode="auto">
          <a:xfrm>
            <a:off x="8002588" y="2286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245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8350250" y="152400"/>
            <a:ext cx="64135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rPr>
              <a:t>252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235450" y="1133475"/>
            <a:ext cx="475615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altLang="zh-CN" b="1">
                <a:solidFill>
                  <a:srgbClr val="000000"/>
                </a:solidFill>
                <a:ea typeface="宋体" charset="0"/>
                <a:cs typeface="宋体" charset="0"/>
              </a:rPr>
              <a:t>1. </a:t>
            </a:r>
            <a:r>
              <a:rPr lang="zh-CN" altLang="en-US" b="1">
                <a:solidFill>
                  <a:srgbClr val="000000"/>
                </a:solidFill>
                <a:ea typeface="宋体" charset="0"/>
                <a:cs typeface="宋体" charset="0"/>
              </a:rPr>
              <a:t>觉悟神通过你的冒犯者的行为来动工</a:t>
            </a:r>
            <a:endParaRPr lang="en-US" altLang="zh-CN" b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235450" y="2138363"/>
            <a:ext cx="480060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2. </a:t>
            </a:r>
            <a:r>
              <a:rPr lang="zh-CN" altLang="en-US" b="1">
                <a:solidFill>
                  <a:srgbClr val="000000"/>
                </a:solidFill>
                <a:ea typeface="宋体" charset="0"/>
                <a:cs typeface="宋体" charset="0"/>
              </a:rPr>
              <a:t>感谢神他通过每一项的攻击所赐的益处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235450" y="3173413"/>
            <a:ext cx="480060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3. </a:t>
            </a:r>
            <a:r>
              <a:rPr lang="zh-CN" altLang="en-US" b="1">
                <a:solidFill>
                  <a:srgbClr val="000000"/>
                </a:solidFill>
                <a:ea typeface="宋体" charset="0"/>
                <a:cs typeface="宋体" charset="0"/>
              </a:rPr>
              <a:t>分辨神要通过攻击塑造我哪些的品格</a:t>
            </a:r>
            <a:endParaRPr lang="en-US" altLang="zh-CN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235450" y="4210050"/>
            <a:ext cx="480060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altLang="zh-CN" b="1">
                <a:solidFill>
                  <a:srgbClr val="000000"/>
                </a:solidFill>
                <a:ea typeface="宋体" charset="0"/>
                <a:cs typeface="宋体" charset="0"/>
              </a:rPr>
              <a:t>4. </a:t>
            </a:r>
            <a:r>
              <a:rPr lang="zh-CN" altLang="en-US" b="1">
                <a:solidFill>
                  <a:srgbClr val="000000"/>
                </a:solidFill>
                <a:ea typeface="宋体" charset="0"/>
                <a:cs typeface="宋体" charset="0"/>
              </a:rPr>
              <a:t>预期为对的事而受苦为一个正常的基督生命</a:t>
            </a:r>
            <a:endParaRPr lang="en-US" altLang="zh-CN" b="1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pic>
        <p:nvPicPr>
          <p:cNvPr id="87047" name="Picture 7" descr="Via Ap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151313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0" y="5105400"/>
            <a:ext cx="4191000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zh-CN" altLang="en-US" sz="2000" b="1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  <a:t>古阿匹亚路，“罗马路之女皇” 是欧尼西慕从罗马到歌罗西所使用的路来请求腓利门的赦免</a:t>
            </a:r>
            <a:endParaRPr lang="en-US" altLang="zh-CN" sz="2000" b="1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6378575" y="6248400"/>
            <a:ext cx="261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 i="1">
                <a:solidFill>
                  <a:srgbClr val="FFFFFF"/>
                </a:solidFill>
                <a:latin typeface="Times New Roman" charset="0"/>
                <a:ea typeface="MS PGothic" charset="0"/>
                <a:cs typeface="MS PGothic" charset="0"/>
              </a:rPr>
              <a:t>Bill Gothard, IBLP</a:t>
            </a:r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239000" cy="519113"/>
          </a:xfrm>
          <a:solidFill>
            <a:schemeClr val="tx1"/>
          </a:solidFill>
        </p:spPr>
        <p:txBody>
          <a:bodyPr anchor="t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得着饶恕的灵的基本步骤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autoUpdateAnimBg="0"/>
      <p:bldP spid="49156" grpId="0" animBg="1" autoUpdateAnimBg="0"/>
      <p:bldP spid="49157" grpId="0" animBg="1" autoUpdateAnimBg="0"/>
      <p:bldP spid="4915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Verdana" charset="0"/>
                <a:ea typeface="黑体" charset="0"/>
                <a:cs typeface="黑体" charset="0"/>
              </a:rPr>
              <a:t>如何请求被饶恕？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45720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永不说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, “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对不起 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句号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).</a:t>
            </a:r>
          </a:p>
          <a:p>
            <a:pPr defTabSz="914400" eaLnBrk="1" hangingPunct="1">
              <a:spcBef>
                <a:spcPct val="20000"/>
              </a:spcBef>
            </a:pPr>
            <a:endParaRPr lang="en-US" sz="2800" b="1">
              <a:solidFill>
                <a:srgbClr val="000000"/>
              </a:solidFill>
              <a:latin typeface="Verdana" charset="0"/>
              <a:cs typeface="Arial" charset="0"/>
            </a:endParaRPr>
          </a:p>
          <a:p>
            <a:pPr defTabSz="914400" eaLnBrk="1" hangingPunct="1">
              <a:spcBef>
                <a:spcPct val="20000"/>
              </a:spcBef>
            </a:pPr>
            <a:r>
              <a:rPr lang="ja-JP" altLang="en-US" sz="2800" b="1">
                <a:solidFill>
                  <a:srgbClr val="000000"/>
                </a:solidFill>
                <a:latin typeface="Verdana" charset="0"/>
                <a:ea typeface="MS PGothic" charset="0"/>
                <a:cs typeface="MS PGothic" charset="0"/>
              </a:rPr>
              <a:t>”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说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, “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请你能原谅我对你的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 ___________ </a:t>
            </a:r>
          </a:p>
          <a:p>
            <a:pPr defTabSz="914400"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Verdana" charset="0"/>
                <a:cs typeface="Arial" charset="0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具体地指出你的过犯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)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。</a:t>
            </a:r>
          </a:p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腓利门书 </a:t>
            </a:r>
            <a:r>
              <a:rPr 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10,18</a:t>
            </a:r>
          </a:p>
          <a:p>
            <a:pPr defTabSz="914400" eaLnBrk="1" hangingPunct="1"/>
            <a:endParaRPr lang="en-US" sz="2800" b="1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157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1591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8002588" y="2286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Verdana" charset="0"/>
                <a:ea typeface="黑体" charset="0"/>
                <a:cs typeface="黑体" charset="0"/>
              </a:rPr>
              <a:t>如何请求被饶恕？</a:t>
            </a:r>
            <a:endParaRPr lang="en-US">
              <a:latin typeface="Verdana" charset="0"/>
              <a:ea typeface="黑体" charset="0"/>
              <a:cs typeface="黑体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38862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不是通过电话或书信或传真或电邮或中载人。。。</a:t>
            </a:r>
          </a:p>
          <a:p>
            <a:pPr defTabSz="914400" eaLnBrk="1" hangingPunct="1">
              <a:spcBef>
                <a:spcPct val="20000"/>
              </a:spcBef>
            </a:pPr>
            <a:endParaRPr lang="en-US" sz="2800" b="1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  <a:p>
            <a:pPr defTabSz="914400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欧尼西慕行程了</a:t>
            </a:r>
            <a:r>
              <a:rPr lang="en-US" altLang="ja-JP" sz="2800" b="1">
                <a:solidFill>
                  <a:srgbClr val="000000"/>
                </a:solidFill>
                <a:latin typeface="Verdana" charset="0"/>
                <a:cs typeface="Arial" charset="0"/>
              </a:rPr>
              <a:t>1400 </a:t>
            </a:r>
            <a:r>
              <a:rPr lang="zh-CN" altLang="en-US" sz="2800" b="1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公里为了与腓利门面对面交谈</a:t>
            </a:r>
            <a:endParaRPr lang="en-US" sz="2800" b="1">
              <a:solidFill>
                <a:srgbClr val="000000"/>
              </a:solidFill>
              <a:latin typeface="Verdana" charset="0"/>
              <a:ea typeface="宋体" charset="0"/>
              <a:cs typeface="宋体" charset="0"/>
            </a:endParaRP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447800"/>
            <a:ext cx="33115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972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8002588" y="2286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b="1">
                <a:solidFill>
                  <a:srgbClr val="000000"/>
                </a:solidFill>
                <a:latin typeface="Verdana" charset="0"/>
                <a:cs typeface="Arial" charset="0"/>
              </a:rPr>
              <a:t>253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420</Words>
  <Application>Microsoft Macintosh PowerPoint</Application>
  <PresentationFormat>On-screen Show (4:3)</PresentationFormat>
  <Paragraphs>190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Arial</vt:lpstr>
      <vt:lpstr>ＭＳ Ｐゴシック</vt:lpstr>
      <vt:lpstr>Calibri</vt:lpstr>
      <vt:lpstr>Verdana</vt:lpstr>
      <vt:lpstr>Times New Roman</vt:lpstr>
      <vt:lpstr>Wingdings</vt:lpstr>
      <vt:lpstr>Geneva</vt:lpstr>
      <vt:lpstr>MS PGothic</vt:lpstr>
      <vt:lpstr>UBS Galatia</vt:lpstr>
      <vt:lpstr>Garamond</vt:lpstr>
      <vt:lpstr>宋体</vt:lpstr>
      <vt:lpstr>Arial Narrow</vt:lpstr>
      <vt:lpstr>黑体</vt:lpstr>
      <vt:lpstr>SimSun</vt:lpstr>
      <vt:lpstr>Office Theme</vt:lpstr>
      <vt:lpstr>1_Default Design</vt:lpstr>
      <vt:lpstr>Default Design</vt:lpstr>
      <vt:lpstr>Dad`s Tie</vt:lpstr>
      <vt:lpstr>2_Default Design</vt:lpstr>
      <vt:lpstr>1_Dad`s Tie</vt:lpstr>
      <vt:lpstr>3_Default Design</vt:lpstr>
      <vt:lpstr>透过小品观察经文</vt:lpstr>
      <vt:lpstr>给腓利门的明信片</vt:lpstr>
      <vt:lpstr>. 场合 .</vt:lpstr>
      <vt:lpstr>书图</vt:lpstr>
      <vt:lpstr>. 总结声明 .</vt:lpstr>
      <vt:lpstr>. 应用 .</vt:lpstr>
      <vt:lpstr>得着饶恕的灵的基本步骤</vt:lpstr>
      <vt:lpstr>如何请求被饶恕？</vt:lpstr>
      <vt:lpstr>如何请求被饶恕？</vt:lpstr>
      <vt:lpstr>如何请求被饶恕？</vt:lpstr>
      <vt:lpstr>如何请求被饶恕？</vt:lpstr>
      <vt:lpstr>如何请求被饶恕？</vt:lpstr>
      <vt:lpstr>修复关系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Things Through Drama</dc:title>
  <dc:creator>Dr Rick Griffith</dc:creator>
  <cp:lastModifiedBy>Rick Griffith</cp:lastModifiedBy>
  <cp:revision>9</cp:revision>
  <dcterms:created xsi:type="dcterms:W3CDTF">2013-03-13T16:38:25Z</dcterms:created>
  <dcterms:modified xsi:type="dcterms:W3CDTF">2015-07-02T13:59:50Z</dcterms:modified>
</cp:coreProperties>
</file>