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5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61" r:id="rId2"/>
    <p:sldMasterId id="2147483685" r:id="rId3"/>
  </p:sldMasterIdLst>
  <p:notesMasterIdLst>
    <p:notesMasterId r:id="rId57"/>
  </p:notesMasterIdLst>
  <p:handoutMasterIdLst>
    <p:handoutMasterId r:id="rId58"/>
  </p:handoutMasterIdLst>
  <p:sldIdLst>
    <p:sldId id="833" r:id="rId4"/>
    <p:sldId id="327" r:id="rId5"/>
    <p:sldId id="797" r:id="rId6"/>
    <p:sldId id="802" r:id="rId7"/>
    <p:sldId id="804" r:id="rId8"/>
    <p:sldId id="756" r:id="rId9"/>
    <p:sldId id="805" r:id="rId10"/>
    <p:sldId id="832" r:id="rId11"/>
    <p:sldId id="543" r:id="rId12"/>
    <p:sldId id="547" r:id="rId13"/>
    <p:sldId id="808" r:id="rId14"/>
    <p:sldId id="807" r:id="rId15"/>
    <p:sldId id="806" r:id="rId16"/>
    <p:sldId id="338" r:id="rId17"/>
    <p:sldId id="809" r:id="rId18"/>
    <p:sldId id="810" r:id="rId19"/>
    <p:sldId id="488" r:id="rId20"/>
    <p:sldId id="751" r:id="rId21"/>
    <p:sldId id="817" r:id="rId22"/>
    <p:sldId id="819" r:id="rId23"/>
    <p:sldId id="818" r:id="rId24"/>
    <p:sldId id="820" r:id="rId25"/>
    <p:sldId id="814" r:id="rId26"/>
    <p:sldId id="821" r:id="rId27"/>
    <p:sldId id="465" r:id="rId28"/>
    <p:sldId id="822" r:id="rId29"/>
    <p:sldId id="769" r:id="rId30"/>
    <p:sldId id="795" r:id="rId31"/>
    <p:sldId id="823" r:id="rId32"/>
    <p:sldId id="777" r:id="rId33"/>
    <p:sldId id="798" r:id="rId34"/>
    <p:sldId id="830" r:id="rId35"/>
    <p:sldId id="350" r:id="rId36"/>
    <p:sldId id="351" r:id="rId37"/>
    <p:sldId id="825" r:id="rId38"/>
    <p:sldId id="824" r:id="rId39"/>
    <p:sldId id="354" r:id="rId40"/>
    <p:sldId id="792" r:id="rId41"/>
    <p:sldId id="793" r:id="rId42"/>
    <p:sldId id="794" r:id="rId43"/>
    <p:sldId id="356" r:id="rId44"/>
    <p:sldId id="826" r:id="rId45"/>
    <p:sldId id="796" r:id="rId46"/>
    <p:sldId id="827" r:id="rId47"/>
    <p:sldId id="585" r:id="rId48"/>
    <p:sldId id="800" r:id="rId49"/>
    <p:sldId id="828" r:id="rId50"/>
    <p:sldId id="715" r:id="rId51"/>
    <p:sldId id="829" r:id="rId52"/>
    <p:sldId id="801" r:id="rId53"/>
    <p:sldId id="831" r:id="rId54"/>
    <p:sldId id="758" r:id="rId55"/>
    <p:sldId id="835" r:id="rId5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b="1" kern="1200">
        <a:solidFill>
          <a:srgbClr val="00DFCA"/>
        </a:solidFill>
        <a:latin typeface="Comic Sans M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00"/>
    <a:srgbClr val="FAFD00"/>
    <a:srgbClr val="2E7E3B"/>
    <a:srgbClr val="FFEA18"/>
    <a:srgbClr val="0331FB"/>
    <a:srgbClr val="008000"/>
    <a:srgbClr val="FF0000"/>
    <a:srgbClr val="FC75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31" autoAdjust="0"/>
    <p:restoredTop sz="94205" autoAdjust="0"/>
  </p:normalViewPr>
  <p:slideViewPr>
    <p:cSldViewPr snapToGrid="0">
      <p:cViewPr varScale="1">
        <p:scale>
          <a:sx n="92" d="100"/>
          <a:sy n="92" d="100"/>
        </p:scale>
        <p:origin x="-1456" y="-96"/>
      </p:cViewPr>
      <p:guideLst>
        <p:guide orient="horz" pos="3697"/>
        <p:guide pos="2881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016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2237" cy="72237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.xml"/><Relationship Id="rId2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A2A001EE-642A-CF4E-8C47-614D32F54B6E}" type="slidenum">
              <a:rPr lang="zh-CN" altLang="en-US" sz="1400" b="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pPr algn="r"/>
              <a:t>‹#›</a:t>
            </a:fld>
            <a:endParaRPr lang="en-US" altLang="zh-CN" sz="1400" b="0">
              <a:solidFill>
                <a:schemeClr val="tx1"/>
              </a:solidFill>
              <a:latin typeface="Times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28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133DF838-1706-C243-BC77-5A32515F91AA}" type="slidenum">
              <a:rPr lang="zh-CN" altLang="en-US" sz="1400" b="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pPr algn="r"/>
              <a:t>‹#›</a:t>
            </a:fld>
            <a:endParaRPr lang="en-US" altLang="zh-CN" sz="1400" b="0">
              <a:solidFill>
                <a:schemeClr val="tx1"/>
              </a:solidFill>
              <a:latin typeface="Times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0465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Arial" charset="0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Arial" charset="0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Arial" charset="0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2B146D-6953-E44E-AF99-65B8596B9A79}" type="slidenum">
              <a:rPr lang="en-US" altLang="zh-CN" sz="1200" b="0">
                <a:solidFill>
                  <a:prstClr val="black"/>
                </a:solidFill>
              </a:rPr>
              <a:pPr/>
              <a:t>1</a:t>
            </a:fld>
            <a:endParaRPr lang="en-US" altLang="zh-CN" sz="1200" b="0">
              <a:solidFill>
                <a:prstClr val="black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55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346384-95E7-F244-8FB7-4C2E4812600C}" type="slidenum">
              <a:rPr lang="en-US" sz="1200" b="0">
                <a:solidFill>
                  <a:srgbClr val="000000"/>
                </a:solidFill>
                <a:latin typeface="Times New Roman" charset="0"/>
                <a:cs typeface="MS PGothic" charset="0"/>
              </a:rPr>
              <a:pPr/>
              <a:t>53</a:t>
            </a:fld>
            <a:endParaRPr lang="en-US" sz="1200" b="0">
              <a:solidFill>
                <a:srgbClr val="000000"/>
              </a:solidFill>
              <a:latin typeface="Times New Roman" charset="0"/>
              <a:cs typeface="MS PGothic" charset="0"/>
            </a:endParaRPr>
          </a:p>
        </p:txBody>
      </p:sp>
      <p:sp>
        <p:nvSpPr>
          <p:cNvPr id="176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>
                <a:latin typeface="Arial" charset="0"/>
              </a:rPr>
              <a:t>The Bible…Basically link address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9389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0909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184891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226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2693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36393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652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1864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4718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619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125816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85506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862435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059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5438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1B08BD40-5991-AE47-81CB-E612AF310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380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7C8A04AC-506D-8E40-8EF6-3884E0571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42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040914AF-292D-9F49-89B2-BF0DFF40B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418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9BF89723-F332-E446-837F-375DAAFB5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47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47415418-9390-3144-8EB6-5BF6ECAF1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19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B3E0ECC9-EF64-7744-847A-163870193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2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1082151E-D258-D048-8440-9A1B53CB4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00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9872189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733486F5-9F22-9745-80B1-B83EFFD76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05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6BCC9ECD-89A4-3F46-B73A-8FDFD025F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14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6FC25CAD-B8CA-0D45-954D-54D09DF59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02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  <a:cs typeface="ＭＳ Ｐゴシック" charset="0"/>
              </a:defRPr>
            </a:lvl1pPr>
          </a:lstStyle>
          <a:p>
            <a:pPr>
              <a:defRPr/>
            </a:pPr>
            <a:fld id="{310BBC88-6623-354D-A0EE-220C34B52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34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67122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85047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84570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831256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3200479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5799024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4690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75469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54692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754693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4694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695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696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697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698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699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700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701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702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703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704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705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706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707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708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709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710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711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712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713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714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4715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54716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754717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4718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4719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54720" name="Text Box 32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  <p:sp>
        <p:nvSpPr>
          <p:cNvPr id="754721" name="Rectangle 33"/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8.0.03c.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61001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smtClean="0">
              <a:solidFill>
                <a:srgbClr val="FFFFFF"/>
              </a:solidFill>
              <a:latin typeface="Arial" charset="0"/>
              <a:cs typeface="MS PGothic" charset="0"/>
            </a:endParaRPr>
          </a:p>
        </p:txBody>
      </p:sp>
      <p:sp>
        <p:nvSpPr>
          <p:cNvPr id="2051" name="Rectangle 35"/>
          <p:cNvSpPr>
            <a:spLocks noChangeArrowheads="1"/>
          </p:cNvSpPr>
          <p:nvPr userDrawn="1"/>
        </p:nvSpPr>
        <p:spPr bwMode="auto">
          <a:xfrm>
            <a:off x="555625" y="398463"/>
            <a:ext cx="8375650" cy="62341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smtClean="0">
              <a:solidFill>
                <a:srgbClr val="FFFFFF"/>
              </a:solidFill>
              <a:latin typeface="Arial" charset="0"/>
              <a:cs typeface="MS PGothic" charset="0"/>
            </a:endParaRPr>
          </a:p>
        </p:txBody>
      </p:sp>
      <p:sp>
        <p:nvSpPr>
          <p:cNvPr id="2052" name="Rectangle 5"/>
          <p:cNvSpPr>
            <a:spLocks noChangeArrowheads="1"/>
          </p:cNvSpPr>
          <p:nvPr userDrawn="1"/>
        </p:nvSpPr>
        <p:spPr bwMode="auto">
          <a:xfrm>
            <a:off x="466725" y="376238"/>
            <a:ext cx="8281988" cy="6111875"/>
          </a:xfrm>
          <a:prstGeom prst="rect">
            <a:avLst/>
          </a:pr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 smtClean="0">
              <a:solidFill>
                <a:srgbClr val="FFFFFF"/>
              </a:solidFill>
              <a:latin typeface="Arial" charset="0"/>
              <a:cs typeface="MS PGothic" charset="0"/>
            </a:endParaRPr>
          </a:p>
        </p:txBody>
      </p:sp>
      <p:sp>
        <p:nvSpPr>
          <p:cNvPr id="2053" name="Freeform 6"/>
          <p:cNvSpPr>
            <a:spLocks/>
          </p:cNvSpPr>
          <p:nvPr userDrawn="1"/>
        </p:nvSpPr>
        <p:spPr bwMode="auto">
          <a:xfrm>
            <a:off x="4765675" y="600075"/>
            <a:ext cx="2239963" cy="5461000"/>
          </a:xfrm>
          <a:custGeom>
            <a:avLst/>
            <a:gdLst>
              <a:gd name="T0" fmla="*/ 2147483647 w 1411"/>
              <a:gd name="T1" fmla="*/ 2147483647 h 3440"/>
              <a:gd name="T2" fmla="*/ 2147483647 w 1411"/>
              <a:gd name="T3" fmla="*/ 2147483647 h 3440"/>
              <a:gd name="T4" fmla="*/ 2147483647 w 1411"/>
              <a:gd name="T5" fmla="*/ 2147483647 h 3440"/>
              <a:gd name="T6" fmla="*/ 2147483647 w 1411"/>
              <a:gd name="T7" fmla="*/ 2147483647 h 3440"/>
              <a:gd name="T8" fmla="*/ 2147483647 w 1411"/>
              <a:gd name="T9" fmla="*/ 2147483647 h 3440"/>
              <a:gd name="T10" fmla="*/ 2147483647 w 1411"/>
              <a:gd name="T11" fmla="*/ 2147483647 h 3440"/>
              <a:gd name="T12" fmla="*/ 2147483647 w 1411"/>
              <a:gd name="T13" fmla="*/ 2147483647 h 3440"/>
              <a:gd name="T14" fmla="*/ 2147483647 w 1411"/>
              <a:gd name="T15" fmla="*/ 2147483647 h 3440"/>
              <a:gd name="T16" fmla="*/ 2147483647 w 1411"/>
              <a:gd name="T17" fmla="*/ 2147483647 h 3440"/>
              <a:gd name="T18" fmla="*/ 2147483647 w 1411"/>
              <a:gd name="T19" fmla="*/ 2147483647 h 3440"/>
              <a:gd name="T20" fmla="*/ 2147483647 w 1411"/>
              <a:gd name="T21" fmla="*/ 2147483647 h 3440"/>
              <a:gd name="T22" fmla="*/ 2147483647 w 1411"/>
              <a:gd name="T23" fmla="*/ 2147483647 h 3440"/>
              <a:gd name="T24" fmla="*/ 2147483647 w 1411"/>
              <a:gd name="T25" fmla="*/ 2147483647 h 3440"/>
              <a:gd name="T26" fmla="*/ 2147483647 w 1411"/>
              <a:gd name="T27" fmla="*/ 2147483647 h 3440"/>
              <a:gd name="T28" fmla="*/ 2147483647 w 1411"/>
              <a:gd name="T29" fmla="*/ 2147483647 h 3440"/>
              <a:gd name="T30" fmla="*/ 2147483647 w 1411"/>
              <a:gd name="T31" fmla="*/ 2147483647 h 3440"/>
              <a:gd name="T32" fmla="*/ 2147483647 w 1411"/>
              <a:gd name="T33" fmla="*/ 2147483647 h 3440"/>
              <a:gd name="T34" fmla="*/ 2147483647 w 1411"/>
              <a:gd name="T35" fmla="*/ 2147483647 h 3440"/>
              <a:gd name="T36" fmla="*/ 2147483647 w 1411"/>
              <a:gd name="T37" fmla="*/ 2147483647 h 3440"/>
              <a:gd name="T38" fmla="*/ 2147483647 w 1411"/>
              <a:gd name="T39" fmla="*/ 2147483647 h 3440"/>
              <a:gd name="T40" fmla="*/ 2147483647 w 1411"/>
              <a:gd name="T41" fmla="*/ 2147483647 h 3440"/>
              <a:gd name="T42" fmla="*/ 2147483647 w 1411"/>
              <a:gd name="T43" fmla="*/ 2147483647 h 3440"/>
              <a:gd name="T44" fmla="*/ 2147483647 w 1411"/>
              <a:gd name="T45" fmla="*/ 2147483647 h 3440"/>
              <a:gd name="T46" fmla="*/ 2147483647 w 1411"/>
              <a:gd name="T47" fmla="*/ 2147483647 h 3440"/>
              <a:gd name="T48" fmla="*/ 2147483647 w 1411"/>
              <a:gd name="T49" fmla="*/ 2147483647 h 3440"/>
              <a:gd name="T50" fmla="*/ 2147483647 w 1411"/>
              <a:gd name="T51" fmla="*/ 2147483647 h 3440"/>
              <a:gd name="T52" fmla="*/ 2147483647 w 1411"/>
              <a:gd name="T53" fmla="*/ 2147483647 h 3440"/>
              <a:gd name="T54" fmla="*/ 2147483647 w 1411"/>
              <a:gd name="T55" fmla="*/ 2147483647 h 3440"/>
              <a:gd name="T56" fmla="*/ 2147483647 w 1411"/>
              <a:gd name="T57" fmla="*/ 2147483647 h 3440"/>
              <a:gd name="T58" fmla="*/ 2147483647 w 1411"/>
              <a:gd name="T59" fmla="*/ 2147483647 h 3440"/>
              <a:gd name="T60" fmla="*/ 2147483647 w 1411"/>
              <a:gd name="T61" fmla="*/ 2147483647 h 3440"/>
              <a:gd name="T62" fmla="*/ 2147483647 w 1411"/>
              <a:gd name="T63" fmla="*/ 2147483647 h 3440"/>
              <a:gd name="T64" fmla="*/ 2147483647 w 1411"/>
              <a:gd name="T65" fmla="*/ 2147483647 h 3440"/>
              <a:gd name="T66" fmla="*/ 2147483647 w 1411"/>
              <a:gd name="T67" fmla="*/ 2147483647 h 3440"/>
              <a:gd name="T68" fmla="*/ 2147483647 w 1411"/>
              <a:gd name="T69" fmla="*/ 2147483647 h 3440"/>
              <a:gd name="T70" fmla="*/ 2147483647 w 1411"/>
              <a:gd name="T71" fmla="*/ 2147483647 h 3440"/>
              <a:gd name="T72" fmla="*/ 2147483647 w 1411"/>
              <a:gd name="T73" fmla="*/ 2147483647 h 3440"/>
              <a:gd name="T74" fmla="*/ 2147483647 w 1411"/>
              <a:gd name="T75" fmla="*/ 2147483647 h 3440"/>
              <a:gd name="T76" fmla="*/ 2147483647 w 1411"/>
              <a:gd name="T77" fmla="*/ 2147483647 h 3440"/>
              <a:gd name="T78" fmla="*/ 2147483647 w 1411"/>
              <a:gd name="T79" fmla="*/ 2147483647 h 3440"/>
              <a:gd name="T80" fmla="*/ 2147483647 w 1411"/>
              <a:gd name="T81" fmla="*/ 2147483647 h 3440"/>
              <a:gd name="T82" fmla="*/ 2147483647 w 1411"/>
              <a:gd name="T83" fmla="*/ 2147483647 h 3440"/>
              <a:gd name="T84" fmla="*/ 2147483647 w 1411"/>
              <a:gd name="T85" fmla="*/ 2147483647 h 3440"/>
              <a:gd name="T86" fmla="*/ 2147483647 w 1411"/>
              <a:gd name="T87" fmla="*/ 2147483647 h 3440"/>
              <a:gd name="T88" fmla="*/ 2147483647 w 1411"/>
              <a:gd name="T89" fmla="*/ 2147483647 h 3440"/>
              <a:gd name="T90" fmla="*/ 2147483647 w 1411"/>
              <a:gd name="T91" fmla="*/ 2147483647 h 3440"/>
              <a:gd name="T92" fmla="*/ 2147483647 w 1411"/>
              <a:gd name="T93" fmla="*/ 2147483647 h 3440"/>
              <a:gd name="T94" fmla="*/ 2147483647 w 1411"/>
              <a:gd name="T95" fmla="*/ 2147483647 h 3440"/>
              <a:gd name="T96" fmla="*/ 2147483647 w 1411"/>
              <a:gd name="T97" fmla="*/ 2147483647 h 3440"/>
              <a:gd name="T98" fmla="*/ 2147483647 w 1411"/>
              <a:gd name="T99" fmla="*/ 2147483647 h 3440"/>
              <a:gd name="T100" fmla="*/ 2147483647 w 1411"/>
              <a:gd name="T101" fmla="*/ 2147483647 h 3440"/>
              <a:gd name="T102" fmla="*/ 2147483647 w 1411"/>
              <a:gd name="T103" fmla="*/ 2147483647 h 3440"/>
              <a:gd name="T104" fmla="*/ 2147483647 w 1411"/>
              <a:gd name="T105" fmla="*/ 2147483647 h 3440"/>
              <a:gd name="T106" fmla="*/ 2147483647 w 1411"/>
              <a:gd name="T107" fmla="*/ 2147483647 h 3440"/>
              <a:gd name="T108" fmla="*/ 2147483647 w 1411"/>
              <a:gd name="T109" fmla="*/ 2147483647 h 3440"/>
              <a:gd name="T110" fmla="*/ 2147483647 w 1411"/>
              <a:gd name="T111" fmla="*/ 2147483647 h 3440"/>
              <a:gd name="T112" fmla="*/ 2147483647 w 1411"/>
              <a:gd name="T113" fmla="*/ 2147483647 h 3440"/>
              <a:gd name="T114" fmla="*/ 2147483647 w 1411"/>
              <a:gd name="T115" fmla="*/ 2147483647 h 3440"/>
              <a:gd name="T116" fmla="*/ 2147483647 w 1411"/>
              <a:gd name="T117" fmla="*/ 2147483647 h 3440"/>
              <a:gd name="T118" fmla="*/ 2147483647 w 1411"/>
              <a:gd name="T119" fmla="*/ 2147483647 h 3440"/>
              <a:gd name="T120" fmla="*/ 2147483647 w 1411"/>
              <a:gd name="T121" fmla="*/ 2147483647 h 344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54" name="Freeform 7"/>
          <p:cNvSpPr>
            <a:spLocks/>
          </p:cNvSpPr>
          <p:nvPr userDrawn="1"/>
        </p:nvSpPr>
        <p:spPr bwMode="auto">
          <a:xfrm>
            <a:off x="828675" y="5421313"/>
            <a:ext cx="3119438" cy="777875"/>
          </a:xfrm>
          <a:custGeom>
            <a:avLst/>
            <a:gdLst>
              <a:gd name="T0" fmla="*/ 2147483647 w 1965"/>
              <a:gd name="T1" fmla="*/ 2147483647 h 490"/>
              <a:gd name="T2" fmla="*/ 2147483647 w 1965"/>
              <a:gd name="T3" fmla="*/ 2147483647 h 490"/>
              <a:gd name="T4" fmla="*/ 2147483647 w 1965"/>
              <a:gd name="T5" fmla="*/ 2147483647 h 490"/>
              <a:gd name="T6" fmla="*/ 2147483647 w 1965"/>
              <a:gd name="T7" fmla="*/ 2147483647 h 490"/>
              <a:gd name="T8" fmla="*/ 2147483647 w 1965"/>
              <a:gd name="T9" fmla="*/ 2147483647 h 490"/>
              <a:gd name="T10" fmla="*/ 2147483647 w 1965"/>
              <a:gd name="T11" fmla="*/ 2147483647 h 490"/>
              <a:gd name="T12" fmla="*/ 2147483647 w 1965"/>
              <a:gd name="T13" fmla="*/ 2147483647 h 490"/>
              <a:gd name="T14" fmla="*/ 2147483647 w 1965"/>
              <a:gd name="T15" fmla="*/ 2147483647 h 490"/>
              <a:gd name="T16" fmla="*/ 2147483647 w 1965"/>
              <a:gd name="T17" fmla="*/ 2147483647 h 490"/>
              <a:gd name="T18" fmla="*/ 2147483647 w 1965"/>
              <a:gd name="T19" fmla="*/ 2147483647 h 490"/>
              <a:gd name="T20" fmla="*/ 2147483647 w 1965"/>
              <a:gd name="T21" fmla="*/ 2147483647 h 490"/>
              <a:gd name="T22" fmla="*/ 2147483647 w 1965"/>
              <a:gd name="T23" fmla="*/ 2147483647 h 490"/>
              <a:gd name="T24" fmla="*/ 2147483647 w 1965"/>
              <a:gd name="T25" fmla="*/ 2147483647 h 490"/>
              <a:gd name="T26" fmla="*/ 2147483647 w 1965"/>
              <a:gd name="T27" fmla="*/ 2147483647 h 490"/>
              <a:gd name="T28" fmla="*/ 2147483647 w 1965"/>
              <a:gd name="T29" fmla="*/ 2147483647 h 490"/>
              <a:gd name="T30" fmla="*/ 2147483647 w 1965"/>
              <a:gd name="T31" fmla="*/ 2147483647 h 490"/>
              <a:gd name="T32" fmla="*/ 2147483647 w 1965"/>
              <a:gd name="T33" fmla="*/ 2147483647 h 490"/>
              <a:gd name="T34" fmla="*/ 2147483647 w 1965"/>
              <a:gd name="T35" fmla="*/ 2147483647 h 490"/>
              <a:gd name="T36" fmla="*/ 2147483647 w 1965"/>
              <a:gd name="T37" fmla="*/ 2147483647 h 490"/>
              <a:gd name="T38" fmla="*/ 2147483647 w 1965"/>
              <a:gd name="T39" fmla="*/ 2147483647 h 490"/>
              <a:gd name="T40" fmla="*/ 2147483647 w 1965"/>
              <a:gd name="T41" fmla="*/ 2147483647 h 490"/>
              <a:gd name="T42" fmla="*/ 2147483647 w 1965"/>
              <a:gd name="T43" fmla="*/ 2147483647 h 490"/>
              <a:gd name="T44" fmla="*/ 2147483647 w 1965"/>
              <a:gd name="T45" fmla="*/ 2147483647 h 490"/>
              <a:gd name="T46" fmla="*/ 2147483647 w 1965"/>
              <a:gd name="T47" fmla="*/ 2147483647 h 490"/>
              <a:gd name="T48" fmla="*/ 2147483647 w 1965"/>
              <a:gd name="T49" fmla="*/ 2147483647 h 490"/>
              <a:gd name="T50" fmla="*/ 2147483647 w 1965"/>
              <a:gd name="T51" fmla="*/ 2147483647 h 490"/>
              <a:gd name="T52" fmla="*/ 2147483647 w 1965"/>
              <a:gd name="T53" fmla="*/ 2147483647 h 490"/>
              <a:gd name="T54" fmla="*/ 2147483647 w 1965"/>
              <a:gd name="T55" fmla="*/ 2147483647 h 490"/>
              <a:gd name="T56" fmla="*/ 2147483647 w 1965"/>
              <a:gd name="T57" fmla="*/ 2147483647 h 490"/>
              <a:gd name="T58" fmla="*/ 2147483647 w 1965"/>
              <a:gd name="T59" fmla="*/ 2147483647 h 490"/>
              <a:gd name="T60" fmla="*/ 2147483647 w 1965"/>
              <a:gd name="T61" fmla="*/ 2147483647 h 490"/>
              <a:gd name="T62" fmla="*/ 2147483647 w 1965"/>
              <a:gd name="T63" fmla="*/ 2147483647 h 490"/>
              <a:gd name="T64" fmla="*/ 2147483647 w 1965"/>
              <a:gd name="T65" fmla="*/ 2147483647 h 490"/>
              <a:gd name="T66" fmla="*/ 2147483647 w 1965"/>
              <a:gd name="T67" fmla="*/ 2147483647 h 490"/>
              <a:gd name="T68" fmla="*/ 2147483647 w 1965"/>
              <a:gd name="T69" fmla="*/ 2147483647 h 490"/>
              <a:gd name="T70" fmla="*/ 2147483647 w 1965"/>
              <a:gd name="T71" fmla="*/ 2147483647 h 490"/>
              <a:gd name="T72" fmla="*/ 2147483647 w 1965"/>
              <a:gd name="T73" fmla="*/ 2147483647 h 490"/>
              <a:gd name="T74" fmla="*/ 2147483647 w 1965"/>
              <a:gd name="T75" fmla="*/ 2147483647 h 490"/>
              <a:gd name="T76" fmla="*/ 2147483647 w 1965"/>
              <a:gd name="T77" fmla="*/ 2147483647 h 490"/>
              <a:gd name="T78" fmla="*/ 2147483647 w 1965"/>
              <a:gd name="T79" fmla="*/ 2147483647 h 490"/>
              <a:gd name="T80" fmla="*/ 2147483647 w 1965"/>
              <a:gd name="T81" fmla="*/ 2147483647 h 490"/>
              <a:gd name="T82" fmla="*/ 2147483647 w 1965"/>
              <a:gd name="T83" fmla="*/ 2147483647 h 49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965" h="490">
                <a:moveTo>
                  <a:pt x="0" y="0"/>
                </a:moveTo>
                <a:lnTo>
                  <a:pt x="40" y="43"/>
                </a:lnTo>
                <a:lnTo>
                  <a:pt x="81" y="65"/>
                </a:lnTo>
                <a:lnTo>
                  <a:pt x="141" y="65"/>
                </a:lnTo>
                <a:lnTo>
                  <a:pt x="181" y="76"/>
                </a:lnTo>
                <a:lnTo>
                  <a:pt x="232" y="76"/>
                </a:lnTo>
                <a:lnTo>
                  <a:pt x="272" y="109"/>
                </a:lnTo>
                <a:lnTo>
                  <a:pt x="363" y="130"/>
                </a:lnTo>
                <a:lnTo>
                  <a:pt x="443" y="130"/>
                </a:lnTo>
                <a:lnTo>
                  <a:pt x="504" y="130"/>
                </a:lnTo>
                <a:lnTo>
                  <a:pt x="544" y="130"/>
                </a:lnTo>
                <a:lnTo>
                  <a:pt x="604" y="141"/>
                </a:lnTo>
                <a:lnTo>
                  <a:pt x="665" y="152"/>
                </a:lnTo>
                <a:lnTo>
                  <a:pt x="705" y="196"/>
                </a:lnTo>
                <a:lnTo>
                  <a:pt x="725" y="239"/>
                </a:lnTo>
                <a:lnTo>
                  <a:pt x="765" y="250"/>
                </a:lnTo>
                <a:lnTo>
                  <a:pt x="816" y="250"/>
                </a:lnTo>
                <a:lnTo>
                  <a:pt x="906" y="261"/>
                </a:lnTo>
                <a:lnTo>
                  <a:pt x="967" y="250"/>
                </a:lnTo>
                <a:lnTo>
                  <a:pt x="1007" y="261"/>
                </a:lnTo>
                <a:lnTo>
                  <a:pt x="1068" y="261"/>
                </a:lnTo>
                <a:lnTo>
                  <a:pt x="1148" y="250"/>
                </a:lnTo>
                <a:lnTo>
                  <a:pt x="1188" y="261"/>
                </a:lnTo>
                <a:lnTo>
                  <a:pt x="1219" y="304"/>
                </a:lnTo>
                <a:lnTo>
                  <a:pt x="1259" y="326"/>
                </a:lnTo>
                <a:lnTo>
                  <a:pt x="1299" y="315"/>
                </a:lnTo>
                <a:lnTo>
                  <a:pt x="1340" y="348"/>
                </a:lnTo>
                <a:lnTo>
                  <a:pt x="1380" y="380"/>
                </a:lnTo>
                <a:lnTo>
                  <a:pt x="1420" y="402"/>
                </a:lnTo>
                <a:lnTo>
                  <a:pt x="1460" y="424"/>
                </a:lnTo>
                <a:lnTo>
                  <a:pt x="1501" y="446"/>
                </a:lnTo>
                <a:lnTo>
                  <a:pt x="1541" y="446"/>
                </a:lnTo>
                <a:lnTo>
                  <a:pt x="1622" y="446"/>
                </a:lnTo>
                <a:lnTo>
                  <a:pt x="1662" y="446"/>
                </a:lnTo>
                <a:lnTo>
                  <a:pt x="1712" y="456"/>
                </a:lnTo>
                <a:lnTo>
                  <a:pt x="1752" y="456"/>
                </a:lnTo>
                <a:lnTo>
                  <a:pt x="1843" y="456"/>
                </a:lnTo>
                <a:lnTo>
                  <a:pt x="1883" y="467"/>
                </a:lnTo>
                <a:lnTo>
                  <a:pt x="1924" y="489"/>
                </a:lnTo>
                <a:lnTo>
                  <a:pt x="1964" y="489"/>
                </a:lnTo>
                <a:lnTo>
                  <a:pt x="1914" y="467"/>
                </a:lnTo>
                <a:lnTo>
                  <a:pt x="1863" y="467"/>
                </a:lnTo>
                <a:lnTo>
                  <a:pt x="1823" y="446"/>
                </a:lnTo>
                <a:lnTo>
                  <a:pt x="1783" y="446"/>
                </a:lnTo>
                <a:lnTo>
                  <a:pt x="1742" y="446"/>
                </a:lnTo>
                <a:lnTo>
                  <a:pt x="1692" y="446"/>
                </a:lnTo>
                <a:lnTo>
                  <a:pt x="1652" y="413"/>
                </a:lnTo>
                <a:lnTo>
                  <a:pt x="1611" y="402"/>
                </a:lnTo>
                <a:lnTo>
                  <a:pt x="1571" y="402"/>
                </a:lnTo>
                <a:lnTo>
                  <a:pt x="1531" y="413"/>
                </a:lnTo>
                <a:lnTo>
                  <a:pt x="1491" y="402"/>
                </a:lnTo>
                <a:lnTo>
                  <a:pt x="1450" y="369"/>
                </a:lnTo>
                <a:lnTo>
                  <a:pt x="1410" y="348"/>
                </a:lnTo>
                <a:lnTo>
                  <a:pt x="1370" y="348"/>
                </a:lnTo>
                <a:lnTo>
                  <a:pt x="1329" y="304"/>
                </a:lnTo>
                <a:lnTo>
                  <a:pt x="1289" y="272"/>
                </a:lnTo>
                <a:lnTo>
                  <a:pt x="1249" y="261"/>
                </a:lnTo>
                <a:lnTo>
                  <a:pt x="1209" y="283"/>
                </a:lnTo>
                <a:lnTo>
                  <a:pt x="1128" y="196"/>
                </a:lnTo>
                <a:lnTo>
                  <a:pt x="1047" y="130"/>
                </a:lnTo>
                <a:lnTo>
                  <a:pt x="1007" y="120"/>
                </a:lnTo>
                <a:lnTo>
                  <a:pt x="927" y="130"/>
                </a:lnTo>
                <a:lnTo>
                  <a:pt x="917" y="185"/>
                </a:lnTo>
                <a:lnTo>
                  <a:pt x="886" y="228"/>
                </a:lnTo>
                <a:lnTo>
                  <a:pt x="846" y="239"/>
                </a:lnTo>
                <a:lnTo>
                  <a:pt x="806" y="228"/>
                </a:lnTo>
                <a:lnTo>
                  <a:pt x="765" y="206"/>
                </a:lnTo>
                <a:lnTo>
                  <a:pt x="725" y="196"/>
                </a:lnTo>
                <a:lnTo>
                  <a:pt x="675" y="152"/>
                </a:lnTo>
                <a:lnTo>
                  <a:pt x="624" y="152"/>
                </a:lnTo>
                <a:lnTo>
                  <a:pt x="584" y="141"/>
                </a:lnTo>
                <a:lnTo>
                  <a:pt x="544" y="109"/>
                </a:lnTo>
                <a:lnTo>
                  <a:pt x="483" y="109"/>
                </a:lnTo>
                <a:lnTo>
                  <a:pt x="443" y="109"/>
                </a:lnTo>
                <a:lnTo>
                  <a:pt x="403" y="109"/>
                </a:lnTo>
                <a:lnTo>
                  <a:pt x="353" y="76"/>
                </a:lnTo>
                <a:lnTo>
                  <a:pt x="312" y="65"/>
                </a:lnTo>
                <a:lnTo>
                  <a:pt x="262" y="87"/>
                </a:lnTo>
                <a:lnTo>
                  <a:pt x="222" y="87"/>
                </a:lnTo>
                <a:lnTo>
                  <a:pt x="181" y="43"/>
                </a:lnTo>
                <a:lnTo>
                  <a:pt x="141" y="33"/>
                </a:lnTo>
                <a:lnTo>
                  <a:pt x="101" y="33"/>
                </a:lnTo>
                <a:lnTo>
                  <a:pt x="60" y="43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55" name="Freeform 8"/>
          <p:cNvSpPr>
            <a:spLocks/>
          </p:cNvSpPr>
          <p:nvPr userDrawn="1"/>
        </p:nvSpPr>
        <p:spPr bwMode="auto">
          <a:xfrm>
            <a:off x="6921500" y="631825"/>
            <a:ext cx="1654175" cy="2800350"/>
          </a:xfrm>
          <a:custGeom>
            <a:avLst/>
            <a:gdLst>
              <a:gd name="T0" fmla="*/ 2147483647 w 1042"/>
              <a:gd name="T1" fmla="*/ 2147483647 h 1764"/>
              <a:gd name="T2" fmla="*/ 2147483647 w 1042"/>
              <a:gd name="T3" fmla="*/ 2147483647 h 1764"/>
              <a:gd name="T4" fmla="*/ 2147483647 w 1042"/>
              <a:gd name="T5" fmla="*/ 2147483647 h 1764"/>
              <a:gd name="T6" fmla="*/ 2147483647 w 1042"/>
              <a:gd name="T7" fmla="*/ 2147483647 h 1764"/>
              <a:gd name="T8" fmla="*/ 2147483647 w 1042"/>
              <a:gd name="T9" fmla="*/ 2147483647 h 1764"/>
              <a:gd name="T10" fmla="*/ 2147483647 w 1042"/>
              <a:gd name="T11" fmla="*/ 2147483647 h 1764"/>
              <a:gd name="T12" fmla="*/ 2147483647 w 1042"/>
              <a:gd name="T13" fmla="*/ 2147483647 h 1764"/>
              <a:gd name="T14" fmla="*/ 2147483647 w 1042"/>
              <a:gd name="T15" fmla="*/ 2147483647 h 1764"/>
              <a:gd name="T16" fmla="*/ 2147483647 w 1042"/>
              <a:gd name="T17" fmla="*/ 2147483647 h 1764"/>
              <a:gd name="T18" fmla="*/ 2147483647 w 1042"/>
              <a:gd name="T19" fmla="*/ 2147483647 h 1764"/>
              <a:gd name="T20" fmla="*/ 2147483647 w 1042"/>
              <a:gd name="T21" fmla="*/ 2147483647 h 1764"/>
              <a:gd name="T22" fmla="*/ 2147483647 w 1042"/>
              <a:gd name="T23" fmla="*/ 2147483647 h 1764"/>
              <a:gd name="T24" fmla="*/ 2147483647 w 1042"/>
              <a:gd name="T25" fmla="*/ 2147483647 h 1764"/>
              <a:gd name="T26" fmla="*/ 2147483647 w 1042"/>
              <a:gd name="T27" fmla="*/ 2147483647 h 1764"/>
              <a:gd name="T28" fmla="*/ 0 w 1042"/>
              <a:gd name="T29" fmla="*/ 2147483647 h 1764"/>
              <a:gd name="T30" fmla="*/ 2147483647 w 1042"/>
              <a:gd name="T31" fmla="*/ 2147483647 h 1764"/>
              <a:gd name="T32" fmla="*/ 2147483647 w 1042"/>
              <a:gd name="T33" fmla="*/ 2147483647 h 1764"/>
              <a:gd name="T34" fmla="*/ 2147483647 w 1042"/>
              <a:gd name="T35" fmla="*/ 2147483647 h 1764"/>
              <a:gd name="T36" fmla="*/ 2147483647 w 1042"/>
              <a:gd name="T37" fmla="*/ 2147483647 h 1764"/>
              <a:gd name="T38" fmla="*/ 2147483647 w 1042"/>
              <a:gd name="T39" fmla="*/ 2147483647 h 1764"/>
              <a:gd name="T40" fmla="*/ 2147483647 w 1042"/>
              <a:gd name="T41" fmla="*/ 2147483647 h 1764"/>
              <a:gd name="T42" fmla="*/ 2147483647 w 1042"/>
              <a:gd name="T43" fmla="*/ 2147483647 h 1764"/>
              <a:gd name="T44" fmla="*/ 2147483647 w 1042"/>
              <a:gd name="T45" fmla="*/ 2147483647 h 1764"/>
              <a:gd name="T46" fmla="*/ 2147483647 w 1042"/>
              <a:gd name="T47" fmla="*/ 2147483647 h 1764"/>
              <a:gd name="T48" fmla="*/ 2147483647 w 1042"/>
              <a:gd name="T49" fmla="*/ 2147483647 h 1764"/>
              <a:gd name="T50" fmla="*/ 2147483647 w 1042"/>
              <a:gd name="T51" fmla="*/ 2147483647 h 1764"/>
              <a:gd name="T52" fmla="*/ 2147483647 w 1042"/>
              <a:gd name="T53" fmla="*/ 2147483647 h 1764"/>
              <a:gd name="T54" fmla="*/ 2147483647 w 1042"/>
              <a:gd name="T55" fmla="*/ 2147483647 h 1764"/>
              <a:gd name="T56" fmla="*/ 2147483647 w 1042"/>
              <a:gd name="T57" fmla="*/ 2147483647 h 1764"/>
              <a:gd name="T58" fmla="*/ 2147483647 w 1042"/>
              <a:gd name="T59" fmla="*/ 2147483647 h 1764"/>
              <a:gd name="T60" fmla="*/ 2147483647 w 1042"/>
              <a:gd name="T61" fmla="*/ 2147483647 h 1764"/>
              <a:gd name="T62" fmla="*/ 2147483647 w 1042"/>
              <a:gd name="T63" fmla="*/ 2147483647 h 1764"/>
              <a:gd name="T64" fmla="*/ 2147483647 w 1042"/>
              <a:gd name="T65" fmla="*/ 2147483647 h 1764"/>
              <a:gd name="T66" fmla="*/ 2147483647 w 1042"/>
              <a:gd name="T67" fmla="*/ 2147483647 h 1764"/>
              <a:gd name="T68" fmla="*/ 2147483647 w 1042"/>
              <a:gd name="T69" fmla="*/ 2147483647 h 176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042" h="1764">
                <a:moveTo>
                  <a:pt x="1038" y="0"/>
                </a:moveTo>
                <a:lnTo>
                  <a:pt x="977" y="76"/>
                </a:lnTo>
                <a:lnTo>
                  <a:pt x="937" y="109"/>
                </a:lnTo>
                <a:lnTo>
                  <a:pt x="907" y="152"/>
                </a:lnTo>
                <a:lnTo>
                  <a:pt x="866" y="131"/>
                </a:lnTo>
                <a:lnTo>
                  <a:pt x="826" y="131"/>
                </a:lnTo>
                <a:lnTo>
                  <a:pt x="786" y="131"/>
                </a:lnTo>
                <a:lnTo>
                  <a:pt x="745" y="152"/>
                </a:lnTo>
                <a:lnTo>
                  <a:pt x="725" y="196"/>
                </a:lnTo>
                <a:lnTo>
                  <a:pt x="685" y="229"/>
                </a:lnTo>
                <a:lnTo>
                  <a:pt x="645" y="229"/>
                </a:lnTo>
                <a:lnTo>
                  <a:pt x="604" y="250"/>
                </a:lnTo>
                <a:lnTo>
                  <a:pt x="564" y="283"/>
                </a:lnTo>
                <a:lnTo>
                  <a:pt x="524" y="283"/>
                </a:lnTo>
                <a:lnTo>
                  <a:pt x="484" y="305"/>
                </a:lnTo>
                <a:lnTo>
                  <a:pt x="443" y="348"/>
                </a:lnTo>
                <a:lnTo>
                  <a:pt x="413" y="392"/>
                </a:lnTo>
                <a:lnTo>
                  <a:pt x="383" y="435"/>
                </a:lnTo>
                <a:lnTo>
                  <a:pt x="343" y="446"/>
                </a:lnTo>
                <a:lnTo>
                  <a:pt x="343" y="511"/>
                </a:lnTo>
                <a:lnTo>
                  <a:pt x="332" y="555"/>
                </a:lnTo>
                <a:lnTo>
                  <a:pt x="302" y="599"/>
                </a:lnTo>
                <a:lnTo>
                  <a:pt x="262" y="609"/>
                </a:lnTo>
                <a:lnTo>
                  <a:pt x="222" y="599"/>
                </a:lnTo>
                <a:lnTo>
                  <a:pt x="181" y="609"/>
                </a:lnTo>
                <a:lnTo>
                  <a:pt x="141" y="653"/>
                </a:lnTo>
                <a:lnTo>
                  <a:pt x="101" y="664"/>
                </a:lnTo>
                <a:lnTo>
                  <a:pt x="60" y="653"/>
                </a:lnTo>
                <a:lnTo>
                  <a:pt x="20" y="664"/>
                </a:lnTo>
                <a:lnTo>
                  <a:pt x="0" y="707"/>
                </a:lnTo>
                <a:lnTo>
                  <a:pt x="40" y="729"/>
                </a:lnTo>
                <a:lnTo>
                  <a:pt x="81" y="729"/>
                </a:lnTo>
                <a:lnTo>
                  <a:pt x="121" y="773"/>
                </a:lnTo>
                <a:lnTo>
                  <a:pt x="141" y="816"/>
                </a:lnTo>
                <a:lnTo>
                  <a:pt x="181" y="816"/>
                </a:lnTo>
                <a:lnTo>
                  <a:pt x="222" y="816"/>
                </a:lnTo>
                <a:lnTo>
                  <a:pt x="262" y="827"/>
                </a:lnTo>
                <a:lnTo>
                  <a:pt x="302" y="860"/>
                </a:lnTo>
                <a:lnTo>
                  <a:pt x="343" y="903"/>
                </a:lnTo>
                <a:lnTo>
                  <a:pt x="383" y="914"/>
                </a:lnTo>
                <a:lnTo>
                  <a:pt x="423" y="914"/>
                </a:lnTo>
                <a:lnTo>
                  <a:pt x="463" y="914"/>
                </a:lnTo>
                <a:lnTo>
                  <a:pt x="504" y="925"/>
                </a:lnTo>
                <a:lnTo>
                  <a:pt x="524" y="882"/>
                </a:lnTo>
                <a:lnTo>
                  <a:pt x="544" y="838"/>
                </a:lnTo>
                <a:lnTo>
                  <a:pt x="584" y="816"/>
                </a:lnTo>
                <a:lnTo>
                  <a:pt x="615" y="773"/>
                </a:lnTo>
                <a:lnTo>
                  <a:pt x="655" y="784"/>
                </a:lnTo>
                <a:lnTo>
                  <a:pt x="675" y="827"/>
                </a:lnTo>
                <a:lnTo>
                  <a:pt x="705" y="871"/>
                </a:lnTo>
                <a:lnTo>
                  <a:pt x="715" y="914"/>
                </a:lnTo>
                <a:lnTo>
                  <a:pt x="735" y="958"/>
                </a:lnTo>
                <a:lnTo>
                  <a:pt x="776" y="1045"/>
                </a:lnTo>
                <a:lnTo>
                  <a:pt x="796" y="1088"/>
                </a:lnTo>
                <a:lnTo>
                  <a:pt x="796" y="1132"/>
                </a:lnTo>
                <a:lnTo>
                  <a:pt x="846" y="1186"/>
                </a:lnTo>
                <a:lnTo>
                  <a:pt x="876" y="1230"/>
                </a:lnTo>
                <a:lnTo>
                  <a:pt x="876" y="1273"/>
                </a:lnTo>
                <a:lnTo>
                  <a:pt x="887" y="1317"/>
                </a:lnTo>
                <a:lnTo>
                  <a:pt x="907" y="1360"/>
                </a:lnTo>
                <a:lnTo>
                  <a:pt x="917" y="1404"/>
                </a:lnTo>
                <a:lnTo>
                  <a:pt x="917" y="1447"/>
                </a:lnTo>
                <a:lnTo>
                  <a:pt x="917" y="1491"/>
                </a:lnTo>
                <a:lnTo>
                  <a:pt x="957" y="1534"/>
                </a:lnTo>
                <a:lnTo>
                  <a:pt x="977" y="1578"/>
                </a:lnTo>
                <a:lnTo>
                  <a:pt x="977" y="1622"/>
                </a:lnTo>
                <a:lnTo>
                  <a:pt x="1017" y="1665"/>
                </a:lnTo>
                <a:lnTo>
                  <a:pt x="1017" y="1709"/>
                </a:lnTo>
                <a:lnTo>
                  <a:pt x="1038" y="1748"/>
                </a:lnTo>
                <a:lnTo>
                  <a:pt x="1041" y="1763"/>
                </a:lnTo>
                <a:lnTo>
                  <a:pt x="1038" y="0"/>
                </a:lnTo>
              </a:path>
            </a:pathLst>
          </a:custGeom>
          <a:solidFill>
            <a:srgbClr val="656565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56" name="Freeform 9"/>
          <p:cNvSpPr>
            <a:spLocks/>
          </p:cNvSpPr>
          <p:nvPr userDrawn="1"/>
        </p:nvSpPr>
        <p:spPr bwMode="auto">
          <a:xfrm>
            <a:off x="796925" y="1946275"/>
            <a:ext cx="7750175" cy="2227263"/>
          </a:xfrm>
          <a:custGeom>
            <a:avLst/>
            <a:gdLst>
              <a:gd name="T0" fmla="*/ 2147483647 w 4882"/>
              <a:gd name="T1" fmla="*/ 2147483647 h 1403"/>
              <a:gd name="T2" fmla="*/ 2147483647 w 4882"/>
              <a:gd name="T3" fmla="*/ 2147483647 h 1403"/>
              <a:gd name="T4" fmla="*/ 2147483647 w 4882"/>
              <a:gd name="T5" fmla="*/ 2147483647 h 1403"/>
              <a:gd name="T6" fmla="*/ 2147483647 w 4882"/>
              <a:gd name="T7" fmla="*/ 2147483647 h 1403"/>
              <a:gd name="T8" fmla="*/ 2147483647 w 4882"/>
              <a:gd name="T9" fmla="*/ 2147483647 h 1403"/>
              <a:gd name="T10" fmla="*/ 2147483647 w 4882"/>
              <a:gd name="T11" fmla="*/ 2147483647 h 1403"/>
              <a:gd name="T12" fmla="*/ 2147483647 w 4882"/>
              <a:gd name="T13" fmla="*/ 2147483647 h 1403"/>
              <a:gd name="T14" fmla="*/ 2147483647 w 4882"/>
              <a:gd name="T15" fmla="*/ 2147483647 h 1403"/>
              <a:gd name="T16" fmla="*/ 2147483647 w 4882"/>
              <a:gd name="T17" fmla="*/ 2147483647 h 1403"/>
              <a:gd name="T18" fmla="*/ 2147483647 w 4882"/>
              <a:gd name="T19" fmla="*/ 2147483647 h 1403"/>
              <a:gd name="T20" fmla="*/ 2147483647 w 4882"/>
              <a:gd name="T21" fmla="*/ 2147483647 h 1403"/>
              <a:gd name="T22" fmla="*/ 2147483647 w 4882"/>
              <a:gd name="T23" fmla="*/ 2147483647 h 1403"/>
              <a:gd name="T24" fmla="*/ 2147483647 w 4882"/>
              <a:gd name="T25" fmla="*/ 2147483647 h 1403"/>
              <a:gd name="T26" fmla="*/ 2147483647 w 4882"/>
              <a:gd name="T27" fmla="*/ 2147483647 h 1403"/>
              <a:gd name="T28" fmla="*/ 2147483647 w 4882"/>
              <a:gd name="T29" fmla="*/ 2147483647 h 1403"/>
              <a:gd name="T30" fmla="*/ 2147483647 w 4882"/>
              <a:gd name="T31" fmla="*/ 2147483647 h 1403"/>
              <a:gd name="T32" fmla="*/ 2147483647 w 4882"/>
              <a:gd name="T33" fmla="*/ 2147483647 h 1403"/>
              <a:gd name="T34" fmla="*/ 2147483647 w 4882"/>
              <a:gd name="T35" fmla="*/ 2147483647 h 1403"/>
              <a:gd name="T36" fmla="*/ 2147483647 w 4882"/>
              <a:gd name="T37" fmla="*/ 2147483647 h 1403"/>
              <a:gd name="T38" fmla="*/ 2147483647 w 4882"/>
              <a:gd name="T39" fmla="*/ 2147483647 h 1403"/>
              <a:gd name="T40" fmla="*/ 2147483647 w 4882"/>
              <a:gd name="T41" fmla="*/ 2147483647 h 1403"/>
              <a:gd name="T42" fmla="*/ 2147483647 w 4882"/>
              <a:gd name="T43" fmla="*/ 2147483647 h 1403"/>
              <a:gd name="T44" fmla="*/ 2147483647 w 4882"/>
              <a:gd name="T45" fmla="*/ 2147483647 h 1403"/>
              <a:gd name="T46" fmla="*/ 2147483647 w 4882"/>
              <a:gd name="T47" fmla="*/ 2147483647 h 1403"/>
              <a:gd name="T48" fmla="*/ 2147483647 w 4882"/>
              <a:gd name="T49" fmla="*/ 2147483647 h 1403"/>
              <a:gd name="T50" fmla="*/ 2147483647 w 4882"/>
              <a:gd name="T51" fmla="*/ 2147483647 h 1403"/>
              <a:gd name="T52" fmla="*/ 2147483647 w 4882"/>
              <a:gd name="T53" fmla="*/ 2147483647 h 1403"/>
              <a:gd name="T54" fmla="*/ 2147483647 w 4882"/>
              <a:gd name="T55" fmla="*/ 2147483647 h 1403"/>
              <a:gd name="T56" fmla="*/ 2147483647 w 4882"/>
              <a:gd name="T57" fmla="*/ 2147483647 h 1403"/>
              <a:gd name="T58" fmla="*/ 2147483647 w 4882"/>
              <a:gd name="T59" fmla="*/ 2147483647 h 1403"/>
              <a:gd name="T60" fmla="*/ 2147483647 w 4882"/>
              <a:gd name="T61" fmla="*/ 2147483647 h 1403"/>
              <a:gd name="T62" fmla="*/ 2147483647 w 4882"/>
              <a:gd name="T63" fmla="*/ 2147483647 h 1403"/>
              <a:gd name="T64" fmla="*/ 2147483647 w 4882"/>
              <a:gd name="T65" fmla="*/ 2147483647 h 1403"/>
              <a:gd name="T66" fmla="*/ 2147483647 w 4882"/>
              <a:gd name="T67" fmla="*/ 2147483647 h 1403"/>
              <a:gd name="T68" fmla="*/ 2147483647 w 4882"/>
              <a:gd name="T69" fmla="*/ 2147483647 h 1403"/>
              <a:gd name="T70" fmla="*/ 2147483647 w 4882"/>
              <a:gd name="T71" fmla="*/ 2147483647 h 1403"/>
              <a:gd name="T72" fmla="*/ 2147483647 w 4882"/>
              <a:gd name="T73" fmla="*/ 2147483647 h 1403"/>
              <a:gd name="T74" fmla="*/ 2147483647 w 4882"/>
              <a:gd name="T75" fmla="*/ 2147483647 h 1403"/>
              <a:gd name="T76" fmla="*/ 2147483647 w 4882"/>
              <a:gd name="T77" fmla="*/ 2147483647 h 1403"/>
              <a:gd name="T78" fmla="*/ 2147483647 w 4882"/>
              <a:gd name="T79" fmla="*/ 2147483647 h 1403"/>
              <a:gd name="T80" fmla="*/ 2147483647 w 4882"/>
              <a:gd name="T81" fmla="*/ 2147483647 h 1403"/>
              <a:gd name="T82" fmla="*/ 2147483647 w 4882"/>
              <a:gd name="T83" fmla="*/ 2147483647 h 1403"/>
              <a:gd name="T84" fmla="*/ 2147483647 w 4882"/>
              <a:gd name="T85" fmla="*/ 2147483647 h 1403"/>
              <a:gd name="T86" fmla="*/ 2147483647 w 4882"/>
              <a:gd name="T87" fmla="*/ 2147483647 h 1403"/>
              <a:gd name="T88" fmla="*/ 2147483647 w 4882"/>
              <a:gd name="T89" fmla="*/ 2147483647 h 1403"/>
              <a:gd name="T90" fmla="*/ 2147483647 w 4882"/>
              <a:gd name="T91" fmla="*/ 2147483647 h 1403"/>
              <a:gd name="T92" fmla="*/ 2147483647 w 4882"/>
              <a:gd name="T93" fmla="*/ 2147483647 h 1403"/>
              <a:gd name="T94" fmla="*/ 2147483647 w 4882"/>
              <a:gd name="T95" fmla="*/ 2147483647 h 1403"/>
              <a:gd name="T96" fmla="*/ 2147483647 w 4882"/>
              <a:gd name="T97" fmla="*/ 2147483647 h 1403"/>
              <a:gd name="T98" fmla="*/ 2147483647 w 4882"/>
              <a:gd name="T99" fmla="*/ 2147483647 h 1403"/>
              <a:gd name="T100" fmla="*/ 2147483647 w 4882"/>
              <a:gd name="T101" fmla="*/ 2147483647 h 1403"/>
              <a:gd name="T102" fmla="*/ 2147483647 w 4882"/>
              <a:gd name="T103" fmla="*/ 2147483647 h 1403"/>
              <a:gd name="T104" fmla="*/ 2147483647 w 4882"/>
              <a:gd name="T105" fmla="*/ 2147483647 h 1403"/>
              <a:gd name="T106" fmla="*/ 2147483647 w 4882"/>
              <a:gd name="T107" fmla="*/ 2147483647 h 1403"/>
              <a:gd name="T108" fmla="*/ 2147483647 w 4882"/>
              <a:gd name="T109" fmla="*/ 2147483647 h 1403"/>
              <a:gd name="T110" fmla="*/ 2147483647 w 4882"/>
              <a:gd name="T111" fmla="*/ 2147483647 h 1403"/>
              <a:gd name="T112" fmla="*/ 2147483647 w 4882"/>
              <a:gd name="T113" fmla="*/ 2147483647 h 1403"/>
              <a:gd name="T114" fmla="*/ 2147483647 w 4882"/>
              <a:gd name="T115" fmla="*/ 2147483647 h 1403"/>
              <a:gd name="T116" fmla="*/ 2147483647 w 4882"/>
              <a:gd name="T117" fmla="*/ 2147483647 h 1403"/>
              <a:gd name="T118" fmla="*/ 0 w 4882"/>
              <a:gd name="T119" fmla="*/ 0 h 140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57" name="Freeform 10"/>
          <p:cNvSpPr>
            <a:spLocks/>
          </p:cNvSpPr>
          <p:nvPr userDrawn="1"/>
        </p:nvSpPr>
        <p:spPr bwMode="auto">
          <a:xfrm>
            <a:off x="663575" y="871538"/>
            <a:ext cx="7926388" cy="5164137"/>
          </a:xfrm>
          <a:custGeom>
            <a:avLst/>
            <a:gdLst>
              <a:gd name="T0" fmla="*/ 2147483647 w 4993"/>
              <a:gd name="T1" fmla="*/ 2147483647 h 3253"/>
              <a:gd name="T2" fmla="*/ 2147483647 w 4993"/>
              <a:gd name="T3" fmla="*/ 2147483647 h 3253"/>
              <a:gd name="T4" fmla="*/ 2147483647 w 4993"/>
              <a:gd name="T5" fmla="*/ 2147483647 h 3253"/>
              <a:gd name="T6" fmla="*/ 2147483647 w 4993"/>
              <a:gd name="T7" fmla="*/ 2147483647 h 3253"/>
              <a:gd name="T8" fmla="*/ 2147483647 w 4993"/>
              <a:gd name="T9" fmla="*/ 2147483647 h 3253"/>
              <a:gd name="T10" fmla="*/ 2147483647 w 4993"/>
              <a:gd name="T11" fmla="*/ 2147483647 h 3253"/>
              <a:gd name="T12" fmla="*/ 2147483647 w 4993"/>
              <a:gd name="T13" fmla="*/ 2147483647 h 3253"/>
              <a:gd name="T14" fmla="*/ 2147483647 w 4993"/>
              <a:gd name="T15" fmla="*/ 2147483647 h 3253"/>
              <a:gd name="T16" fmla="*/ 2147483647 w 4993"/>
              <a:gd name="T17" fmla="*/ 2147483647 h 3253"/>
              <a:gd name="T18" fmla="*/ 2147483647 w 4993"/>
              <a:gd name="T19" fmla="*/ 2147483647 h 3253"/>
              <a:gd name="T20" fmla="*/ 2147483647 w 4993"/>
              <a:gd name="T21" fmla="*/ 2147483647 h 3253"/>
              <a:gd name="T22" fmla="*/ 2147483647 w 4993"/>
              <a:gd name="T23" fmla="*/ 2147483647 h 3253"/>
              <a:gd name="T24" fmla="*/ 2147483647 w 4993"/>
              <a:gd name="T25" fmla="*/ 2147483647 h 3253"/>
              <a:gd name="T26" fmla="*/ 2147483647 w 4993"/>
              <a:gd name="T27" fmla="*/ 2147483647 h 3253"/>
              <a:gd name="T28" fmla="*/ 2147483647 w 4993"/>
              <a:gd name="T29" fmla="*/ 2147483647 h 3253"/>
              <a:gd name="T30" fmla="*/ 2147483647 w 4993"/>
              <a:gd name="T31" fmla="*/ 2147483647 h 3253"/>
              <a:gd name="T32" fmla="*/ 2147483647 w 4993"/>
              <a:gd name="T33" fmla="*/ 2147483647 h 3253"/>
              <a:gd name="T34" fmla="*/ 2147483647 w 4993"/>
              <a:gd name="T35" fmla="*/ 2147483647 h 3253"/>
              <a:gd name="T36" fmla="*/ 2147483647 w 4993"/>
              <a:gd name="T37" fmla="*/ 2147483647 h 3253"/>
              <a:gd name="T38" fmla="*/ 2147483647 w 4993"/>
              <a:gd name="T39" fmla="*/ 2147483647 h 3253"/>
              <a:gd name="T40" fmla="*/ 2147483647 w 4993"/>
              <a:gd name="T41" fmla="*/ 2147483647 h 3253"/>
              <a:gd name="T42" fmla="*/ 2147483647 w 4993"/>
              <a:gd name="T43" fmla="*/ 2147483647 h 3253"/>
              <a:gd name="T44" fmla="*/ 2147483647 w 4993"/>
              <a:gd name="T45" fmla="*/ 2147483647 h 3253"/>
              <a:gd name="T46" fmla="*/ 2147483647 w 4993"/>
              <a:gd name="T47" fmla="*/ 2147483647 h 3253"/>
              <a:gd name="T48" fmla="*/ 2147483647 w 4993"/>
              <a:gd name="T49" fmla="*/ 2147483647 h 3253"/>
              <a:gd name="T50" fmla="*/ 2147483647 w 4993"/>
              <a:gd name="T51" fmla="*/ 2147483647 h 3253"/>
              <a:gd name="T52" fmla="*/ 2147483647 w 4993"/>
              <a:gd name="T53" fmla="*/ 2147483647 h 3253"/>
              <a:gd name="T54" fmla="*/ 2147483647 w 4993"/>
              <a:gd name="T55" fmla="*/ 2147483647 h 3253"/>
              <a:gd name="T56" fmla="*/ 2147483647 w 4993"/>
              <a:gd name="T57" fmla="*/ 2147483647 h 3253"/>
              <a:gd name="T58" fmla="*/ 2147483647 w 4993"/>
              <a:gd name="T59" fmla="*/ 2147483647 h 3253"/>
              <a:gd name="T60" fmla="*/ 2147483647 w 4993"/>
              <a:gd name="T61" fmla="*/ 2147483647 h 3253"/>
              <a:gd name="T62" fmla="*/ 2147483647 w 4993"/>
              <a:gd name="T63" fmla="*/ 2147483647 h 3253"/>
              <a:gd name="T64" fmla="*/ 2147483647 w 4993"/>
              <a:gd name="T65" fmla="*/ 2147483647 h 3253"/>
              <a:gd name="T66" fmla="*/ 2147483647 w 4993"/>
              <a:gd name="T67" fmla="*/ 2147483647 h 3253"/>
              <a:gd name="T68" fmla="*/ 2147483647 w 4993"/>
              <a:gd name="T69" fmla="*/ 2147483647 h 3253"/>
              <a:gd name="T70" fmla="*/ 2147483647 w 4993"/>
              <a:gd name="T71" fmla="*/ 2147483647 h 3253"/>
              <a:gd name="T72" fmla="*/ 2147483647 w 4993"/>
              <a:gd name="T73" fmla="*/ 2147483647 h 3253"/>
              <a:gd name="T74" fmla="*/ 2147483647 w 4993"/>
              <a:gd name="T75" fmla="*/ 2147483647 h 3253"/>
              <a:gd name="T76" fmla="*/ 2147483647 w 4993"/>
              <a:gd name="T77" fmla="*/ 2147483647 h 3253"/>
              <a:gd name="T78" fmla="*/ 2147483647 w 4993"/>
              <a:gd name="T79" fmla="*/ 2147483647 h 3253"/>
              <a:gd name="T80" fmla="*/ 2147483647 w 4993"/>
              <a:gd name="T81" fmla="*/ 2147483647 h 3253"/>
              <a:gd name="T82" fmla="*/ 2147483647 w 4993"/>
              <a:gd name="T83" fmla="*/ 2147483647 h 3253"/>
              <a:gd name="T84" fmla="*/ 2147483647 w 4993"/>
              <a:gd name="T85" fmla="*/ 2147483647 h 3253"/>
              <a:gd name="T86" fmla="*/ 2147483647 w 4993"/>
              <a:gd name="T87" fmla="*/ 2147483647 h 3253"/>
              <a:gd name="T88" fmla="*/ 2147483647 w 4993"/>
              <a:gd name="T89" fmla="*/ 2147483647 h 3253"/>
              <a:gd name="T90" fmla="*/ 2147483647 w 4993"/>
              <a:gd name="T91" fmla="*/ 2147483647 h 3253"/>
              <a:gd name="T92" fmla="*/ 2147483647 w 4993"/>
              <a:gd name="T93" fmla="*/ 2147483647 h 3253"/>
              <a:gd name="T94" fmla="*/ 2147483647 w 4993"/>
              <a:gd name="T95" fmla="*/ 2147483647 h 3253"/>
              <a:gd name="T96" fmla="*/ 2147483647 w 4993"/>
              <a:gd name="T97" fmla="*/ 2147483647 h 3253"/>
              <a:gd name="T98" fmla="*/ 2147483647 w 4993"/>
              <a:gd name="T99" fmla="*/ 2147483647 h 3253"/>
              <a:gd name="T100" fmla="*/ 2147483647 w 4993"/>
              <a:gd name="T101" fmla="*/ 2147483647 h 3253"/>
              <a:gd name="T102" fmla="*/ 2147483647 w 4993"/>
              <a:gd name="T103" fmla="*/ 2147483647 h 3253"/>
              <a:gd name="T104" fmla="*/ 2147483647 w 4993"/>
              <a:gd name="T105" fmla="*/ 2147483647 h 3253"/>
              <a:gd name="T106" fmla="*/ 2147483647 w 4993"/>
              <a:gd name="T107" fmla="*/ 2147483647 h 3253"/>
              <a:gd name="T108" fmla="*/ 2147483647 w 4993"/>
              <a:gd name="T109" fmla="*/ 2147483647 h 3253"/>
              <a:gd name="T110" fmla="*/ 2147483647 w 4993"/>
              <a:gd name="T111" fmla="*/ 2147483647 h 3253"/>
              <a:gd name="T112" fmla="*/ 2147483647 w 4993"/>
              <a:gd name="T113" fmla="*/ 2147483647 h 3253"/>
              <a:gd name="T114" fmla="*/ 2147483647 w 4993"/>
              <a:gd name="T115" fmla="*/ 2147483647 h 325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58" name="Freeform 11"/>
          <p:cNvSpPr>
            <a:spLocks/>
          </p:cNvSpPr>
          <p:nvPr userDrawn="1"/>
        </p:nvSpPr>
        <p:spPr bwMode="auto">
          <a:xfrm>
            <a:off x="839788" y="817563"/>
            <a:ext cx="1066800" cy="960437"/>
          </a:xfrm>
          <a:custGeom>
            <a:avLst/>
            <a:gdLst>
              <a:gd name="T0" fmla="*/ 2147483647 w 672"/>
              <a:gd name="T1" fmla="*/ 2147483647 h 605"/>
              <a:gd name="T2" fmla="*/ 2147483647 w 672"/>
              <a:gd name="T3" fmla="*/ 2147483647 h 605"/>
              <a:gd name="T4" fmla="*/ 2147483647 w 672"/>
              <a:gd name="T5" fmla="*/ 2147483647 h 605"/>
              <a:gd name="T6" fmla="*/ 2147483647 w 672"/>
              <a:gd name="T7" fmla="*/ 2147483647 h 605"/>
              <a:gd name="T8" fmla="*/ 2147483647 w 672"/>
              <a:gd name="T9" fmla="*/ 2147483647 h 605"/>
              <a:gd name="T10" fmla="*/ 2147483647 w 672"/>
              <a:gd name="T11" fmla="*/ 2147483647 h 605"/>
              <a:gd name="T12" fmla="*/ 2147483647 w 672"/>
              <a:gd name="T13" fmla="*/ 2147483647 h 605"/>
              <a:gd name="T14" fmla="*/ 2147483647 w 672"/>
              <a:gd name="T15" fmla="*/ 2147483647 h 605"/>
              <a:gd name="T16" fmla="*/ 2147483647 w 672"/>
              <a:gd name="T17" fmla="*/ 2147483647 h 605"/>
              <a:gd name="T18" fmla="*/ 2147483647 w 672"/>
              <a:gd name="T19" fmla="*/ 2147483647 h 605"/>
              <a:gd name="T20" fmla="*/ 2147483647 w 672"/>
              <a:gd name="T21" fmla="*/ 2147483647 h 605"/>
              <a:gd name="T22" fmla="*/ 2147483647 w 672"/>
              <a:gd name="T23" fmla="*/ 2147483647 h 605"/>
              <a:gd name="T24" fmla="*/ 0 w 672"/>
              <a:gd name="T25" fmla="*/ 2147483647 h 605"/>
              <a:gd name="T26" fmla="*/ 2147483647 w 672"/>
              <a:gd name="T27" fmla="*/ 2147483647 h 605"/>
              <a:gd name="T28" fmla="*/ 2147483647 w 672"/>
              <a:gd name="T29" fmla="*/ 2147483647 h 605"/>
              <a:gd name="T30" fmla="*/ 2147483647 w 672"/>
              <a:gd name="T31" fmla="*/ 2147483647 h 605"/>
              <a:gd name="T32" fmla="*/ 2147483647 w 672"/>
              <a:gd name="T33" fmla="*/ 2147483647 h 605"/>
              <a:gd name="T34" fmla="*/ 2147483647 w 672"/>
              <a:gd name="T35" fmla="*/ 2147483647 h 605"/>
              <a:gd name="T36" fmla="*/ 2147483647 w 672"/>
              <a:gd name="T37" fmla="*/ 2147483647 h 605"/>
              <a:gd name="T38" fmla="*/ 2147483647 w 672"/>
              <a:gd name="T39" fmla="*/ 2147483647 h 605"/>
              <a:gd name="T40" fmla="*/ 2147483647 w 672"/>
              <a:gd name="T41" fmla="*/ 2147483647 h 605"/>
              <a:gd name="T42" fmla="*/ 2147483647 w 672"/>
              <a:gd name="T43" fmla="*/ 2147483647 h 605"/>
              <a:gd name="T44" fmla="*/ 2147483647 w 672"/>
              <a:gd name="T45" fmla="*/ 2147483647 h 605"/>
              <a:gd name="T46" fmla="*/ 2147483647 w 672"/>
              <a:gd name="T47" fmla="*/ 2147483647 h 605"/>
              <a:gd name="T48" fmla="*/ 2147483647 w 672"/>
              <a:gd name="T49" fmla="*/ 2147483647 h 605"/>
              <a:gd name="T50" fmla="*/ 2147483647 w 672"/>
              <a:gd name="T51" fmla="*/ 2147483647 h 605"/>
              <a:gd name="T52" fmla="*/ 2147483647 w 672"/>
              <a:gd name="T53" fmla="*/ 2147483647 h 605"/>
              <a:gd name="T54" fmla="*/ 2147483647 w 672"/>
              <a:gd name="T55" fmla="*/ 2147483647 h 605"/>
              <a:gd name="T56" fmla="*/ 2147483647 w 672"/>
              <a:gd name="T57" fmla="*/ 2147483647 h 605"/>
              <a:gd name="T58" fmla="*/ 2147483647 w 672"/>
              <a:gd name="T59" fmla="*/ 2147483647 h 605"/>
              <a:gd name="T60" fmla="*/ 2147483647 w 672"/>
              <a:gd name="T61" fmla="*/ 2147483647 h 605"/>
              <a:gd name="T62" fmla="*/ 2147483647 w 672"/>
              <a:gd name="T63" fmla="*/ 2147483647 h 605"/>
              <a:gd name="T64" fmla="*/ 2147483647 w 672"/>
              <a:gd name="T65" fmla="*/ 2147483647 h 605"/>
              <a:gd name="T66" fmla="*/ 2147483647 w 672"/>
              <a:gd name="T67" fmla="*/ 2147483647 h 605"/>
              <a:gd name="T68" fmla="*/ 2147483647 w 672"/>
              <a:gd name="T69" fmla="*/ 2147483647 h 605"/>
              <a:gd name="T70" fmla="*/ 2147483647 w 672"/>
              <a:gd name="T71" fmla="*/ 2147483647 h 605"/>
              <a:gd name="T72" fmla="*/ 2147483647 w 672"/>
              <a:gd name="T73" fmla="*/ 2147483647 h 605"/>
              <a:gd name="T74" fmla="*/ 2147483647 w 672"/>
              <a:gd name="T75" fmla="*/ 2147483647 h 605"/>
              <a:gd name="T76" fmla="*/ 2147483647 w 672"/>
              <a:gd name="T77" fmla="*/ 2147483647 h 605"/>
              <a:gd name="T78" fmla="*/ 2147483647 w 672"/>
              <a:gd name="T79" fmla="*/ 2147483647 h 605"/>
              <a:gd name="T80" fmla="*/ 2147483647 w 672"/>
              <a:gd name="T81" fmla="*/ 0 h 60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59" name="Freeform 12"/>
          <p:cNvSpPr>
            <a:spLocks/>
          </p:cNvSpPr>
          <p:nvPr userDrawn="1"/>
        </p:nvSpPr>
        <p:spPr bwMode="auto">
          <a:xfrm>
            <a:off x="796925" y="600075"/>
            <a:ext cx="1803400" cy="4032250"/>
          </a:xfrm>
          <a:custGeom>
            <a:avLst/>
            <a:gdLst>
              <a:gd name="T0" fmla="*/ 2147483647 w 1136"/>
              <a:gd name="T1" fmla="*/ 2147483647 h 2540"/>
              <a:gd name="T2" fmla="*/ 2147483647 w 1136"/>
              <a:gd name="T3" fmla="*/ 2147483647 h 2540"/>
              <a:gd name="T4" fmla="*/ 2147483647 w 1136"/>
              <a:gd name="T5" fmla="*/ 2147483647 h 2540"/>
              <a:gd name="T6" fmla="*/ 2147483647 w 1136"/>
              <a:gd name="T7" fmla="*/ 2147483647 h 2540"/>
              <a:gd name="T8" fmla="*/ 2147483647 w 1136"/>
              <a:gd name="T9" fmla="*/ 2147483647 h 2540"/>
              <a:gd name="T10" fmla="*/ 2147483647 w 1136"/>
              <a:gd name="T11" fmla="*/ 2147483647 h 2540"/>
              <a:gd name="T12" fmla="*/ 2147483647 w 1136"/>
              <a:gd name="T13" fmla="*/ 2147483647 h 2540"/>
              <a:gd name="T14" fmla="*/ 2147483647 w 1136"/>
              <a:gd name="T15" fmla="*/ 2147483647 h 2540"/>
              <a:gd name="T16" fmla="*/ 2147483647 w 1136"/>
              <a:gd name="T17" fmla="*/ 2147483647 h 2540"/>
              <a:gd name="T18" fmla="*/ 2147483647 w 1136"/>
              <a:gd name="T19" fmla="*/ 2147483647 h 2540"/>
              <a:gd name="T20" fmla="*/ 2147483647 w 1136"/>
              <a:gd name="T21" fmla="*/ 2147483647 h 2540"/>
              <a:gd name="T22" fmla="*/ 2147483647 w 1136"/>
              <a:gd name="T23" fmla="*/ 2147483647 h 2540"/>
              <a:gd name="T24" fmla="*/ 2147483647 w 1136"/>
              <a:gd name="T25" fmla="*/ 2147483647 h 2540"/>
              <a:gd name="T26" fmla="*/ 2147483647 w 1136"/>
              <a:gd name="T27" fmla="*/ 2147483647 h 2540"/>
              <a:gd name="T28" fmla="*/ 2147483647 w 1136"/>
              <a:gd name="T29" fmla="*/ 2147483647 h 2540"/>
              <a:gd name="T30" fmla="*/ 2147483647 w 1136"/>
              <a:gd name="T31" fmla="*/ 2147483647 h 2540"/>
              <a:gd name="T32" fmla="*/ 2147483647 w 1136"/>
              <a:gd name="T33" fmla="*/ 2147483647 h 2540"/>
              <a:gd name="T34" fmla="*/ 2147483647 w 1136"/>
              <a:gd name="T35" fmla="*/ 2147483647 h 2540"/>
              <a:gd name="T36" fmla="*/ 2147483647 w 1136"/>
              <a:gd name="T37" fmla="*/ 2147483647 h 2540"/>
              <a:gd name="T38" fmla="*/ 2147483647 w 1136"/>
              <a:gd name="T39" fmla="*/ 2147483647 h 2540"/>
              <a:gd name="T40" fmla="*/ 2147483647 w 1136"/>
              <a:gd name="T41" fmla="*/ 2147483647 h 2540"/>
              <a:gd name="T42" fmla="*/ 2147483647 w 1136"/>
              <a:gd name="T43" fmla="*/ 2147483647 h 2540"/>
              <a:gd name="T44" fmla="*/ 2147483647 w 1136"/>
              <a:gd name="T45" fmla="*/ 2147483647 h 2540"/>
              <a:gd name="T46" fmla="*/ 2147483647 w 1136"/>
              <a:gd name="T47" fmla="*/ 2147483647 h 2540"/>
              <a:gd name="T48" fmla="*/ 2147483647 w 1136"/>
              <a:gd name="T49" fmla="*/ 2147483647 h 2540"/>
              <a:gd name="T50" fmla="*/ 2147483647 w 1136"/>
              <a:gd name="T51" fmla="*/ 2147483647 h 2540"/>
              <a:gd name="T52" fmla="*/ 2147483647 w 1136"/>
              <a:gd name="T53" fmla="*/ 2147483647 h 2540"/>
              <a:gd name="T54" fmla="*/ 2147483647 w 1136"/>
              <a:gd name="T55" fmla="*/ 2147483647 h 2540"/>
              <a:gd name="T56" fmla="*/ 2147483647 w 1136"/>
              <a:gd name="T57" fmla="*/ 2147483647 h 2540"/>
              <a:gd name="T58" fmla="*/ 2147483647 w 1136"/>
              <a:gd name="T59" fmla="*/ 2147483647 h 2540"/>
              <a:gd name="T60" fmla="*/ 2147483647 w 1136"/>
              <a:gd name="T61" fmla="*/ 2147483647 h 2540"/>
              <a:gd name="T62" fmla="*/ 2147483647 w 1136"/>
              <a:gd name="T63" fmla="*/ 2147483647 h 2540"/>
              <a:gd name="T64" fmla="*/ 2147483647 w 1136"/>
              <a:gd name="T65" fmla="*/ 2147483647 h 2540"/>
              <a:gd name="T66" fmla="*/ 2147483647 w 1136"/>
              <a:gd name="T67" fmla="*/ 2147483647 h 2540"/>
              <a:gd name="T68" fmla="*/ 2147483647 w 1136"/>
              <a:gd name="T69" fmla="*/ 2147483647 h 2540"/>
              <a:gd name="T70" fmla="*/ 2147483647 w 1136"/>
              <a:gd name="T71" fmla="*/ 2147483647 h 2540"/>
              <a:gd name="T72" fmla="*/ 2147483647 w 1136"/>
              <a:gd name="T73" fmla="*/ 2147483647 h 2540"/>
              <a:gd name="T74" fmla="*/ 2147483647 w 1136"/>
              <a:gd name="T75" fmla="*/ 2147483647 h 2540"/>
              <a:gd name="T76" fmla="*/ 2147483647 w 1136"/>
              <a:gd name="T77" fmla="*/ 2147483647 h 2540"/>
              <a:gd name="T78" fmla="*/ 2147483647 w 1136"/>
              <a:gd name="T79" fmla="*/ 2147483647 h 2540"/>
              <a:gd name="T80" fmla="*/ 2147483647 w 1136"/>
              <a:gd name="T81" fmla="*/ 2147483647 h 2540"/>
              <a:gd name="T82" fmla="*/ 2147483647 w 1136"/>
              <a:gd name="T83" fmla="*/ 2147483647 h 2540"/>
              <a:gd name="T84" fmla="*/ 2147483647 w 1136"/>
              <a:gd name="T85" fmla="*/ 2147483647 h 2540"/>
              <a:gd name="T86" fmla="*/ 2147483647 w 1136"/>
              <a:gd name="T87" fmla="*/ 2147483647 h 2540"/>
              <a:gd name="T88" fmla="*/ 2147483647 w 1136"/>
              <a:gd name="T89" fmla="*/ 2147483647 h 2540"/>
              <a:gd name="T90" fmla="*/ 2147483647 w 1136"/>
              <a:gd name="T91" fmla="*/ 2147483647 h 2540"/>
              <a:gd name="T92" fmla="*/ 2147483647 w 1136"/>
              <a:gd name="T93" fmla="*/ 2147483647 h 2540"/>
              <a:gd name="T94" fmla="*/ 2147483647 w 1136"/>
              <a:gd name="T95" fmla="*/ 2147483647 h 2540"/>
              <a:gd name="T96" fmla="*/ 2147483647 w 1136"/>
              <a:gd name="T97" fmla="*/ 2147483647 h 2540"/>
              <a:gd name="T98" fmla="*/ 2147483647 w 1136"/>
              <a:gd name="T99" fmla="*/ 2147483647 h 2540"/>
              <a:gd name="T100" fmla="*/ 2147483647 w 1136"/>
              <a:gd name="T101" fmla="*/ 2147483647 h 2540"/>
              <a:gd name="T102" fmla="*/ 2147483647 w 1136"/>
              <a:gd name="T103" fmla="*/ 2147483647 h 25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0" name="Freeform 13"/>
          <p:cNvSpPr>
            <a:spLocks/>
          </p:cNvSpPr>
          <p:nvPr userDrawn="1"/>
        </p:nvSpPr>
        <p:spPr bwMode="auto">
          <a:xfrm>
            <a:off x="2108200" y="1601788"/>
            <a:ext cx="3140075" cy="669925"/>
          </a:xfrm>
          <a:custGeom>
            <a:avLst/>
            <a:gdLst>
              <a:gd name="T0" fmla="*/ 2147483647 w 1978"/>
              <a:gd name="T1" fmla="*/ 2147483647 h 422"/>
              <a:gd name="T2" fmla="*/ 2147483647 w 1978"/>
              <a:gd name="T3" fmla="*/ 2147483647 h 422"/>
              <a:gd name="T4" fmla="*/ 2147483647 w 1978"/>
              <a:gd name="T5" fmla="*/ 2147483647 h 422"/>
              <a:gd name="T6" fmla="*/ 2147483647 w 1978"/>
              <a:gd name="T7" fmla="*/ 2147483647 h 422"/>
              <a:gd name="T8" fmla="*/ 2147483647 w 1978"/>
              <a:gd name="T9" fmla="*/ 2147483647 h 422"/>
              <a:gd name="T10" fmla="*/ 2147483647 w 1978"/>
              <a:gd name="T11" fmla="*/ 0 h 422"/>
              <a:gd name="T12" fmla="*/ 2147483647 w 1978"/>
              <a:gd name="T13" fmla="*/ 0 h 422"/>
              <a:gd name="T14" fmla="*/ 2147483647 w 1978"/>
              <a:gd name="T15" fmla="*/ 2147483647 h 422"/>
              <a:gd name="T16" fmla="*/ 2147483647 w 1978"/>
              <a:gd name="T17" fmla="*/ 2147483647 h 422"/>
              <a:gd name="T18" fmla="*/ 2147483647 w 1978"/>
              <a:gd name="T19" fmla="*/ 2147483647 h 422"/>
              <a:gd name="T20" fmla="*/ 2147483647 w 1978"/>
              <a:gd name="T21" fmla="*/ 2147483647 h 422"/>
              <a:gd name="T22" fmla="*/ 2147483647 w 1978"/>
              <a:gd name="T23" fmla="*/ 2147483647 h 422"/>
              <a:gd name="T24" fmla="*/ 2147483647 w 1978"/>
              <a:gd name="T25" fmla="*/ 2147483647 h 422"/>
              <a:gd name="T26" fmla="*/ 2147483647 w 1978"/>
              <a:gd name="T27" fmla="*/ 2147483647 h 422"/>
              <a:gd name="T28" fmla="*/ 2147483647 w 1978"/>
              <a:gd name="T29" fmla="*/ 2147483647 h 422"/>
              <a:gd name="T30" fmla="*/ 2147483647 w 1978"/>
              <a:gd name="T31" fmla="*/ 2147483647 h 422"/>
              <a:gd name="T32" fmla="*/ 2147483647 w 1978"/>
              <a:gd name="T33" fmla="*/ 2147483647 h 422"/>
              <a:gd name="T34" fmla="*/ 2147483647 w 1978"/>
              <a:gd name="T35" fmla="*/ 2147483647 h 422"/>
              <a:gd name="T36" fmla="*/ 2147483647 w 1978"/>
              <a:gd name="T37" fmla="*/ 2147483647 h 422"/>
              <a:gd name="T38" fmla="*/ 2147483647 w 1978"/>
              <a:gd name="T39" fmla="*/ 2147483647 h 422"/>
              <a:gd name="T40" fmla="*/ 2147483647 w 1978"/>
              <a:gd name="T41" fmla="*/ 2147483647 h 422"/>
              <a:gd name="T42" fmla="*/ 2147483647 w 1978"/>
              <a:gd name="T43" fmla="*/ 2147483647 h 422"/>
              <a:gd name="T44" fmla="*/ 2147483647 w 1978"/>
              <a:gd name="T45" fmla="*/ 2147483647 h 422"/>
              <a:gd name="T46" fmla="*/ 2147483647 w 1978"/>
              <a:gd name="T47" fmla="*/ 2147483647 h 422"/>
              <a:gd name="T48" fmla="*/ 2147483647 w 1978"/>
              <a:gd name="T49" fmla="*/ 2147483647 h 422"/>
              <a:gd name="T50" fmla="*/ 2147483647 w 1978"/>
              <a:gd name="T51" fmla="*/ 2147483647 h 422"/>
              <a:gd name="T52" fmla="*/ 2147483647 w 1978"/>
              <a:gd name="T53" fmla="*/ 2147483647 h 422"/>
              <a:gd name="T54" fmla="*/ 2147483647 w 1978"/>
              <a:gd name="T55" fmla="*/ 2147483647 h 422"/>
              <a:gd name="T56" fmla="*/ 2147483647 w 1978"/>
              <a:gd name="T57" fmla="*/ 2147483647 h 422"/>
              <a:gd name="T58" fmla="*/ 2147483647 w 1978"/>
              <a:gd name="T59" fmla="*/ 2147483647 h 422"/>
              <a:gd name="T60" fmla="*/ 2147483647 w 1978"/>
              <a:gd name="T61" fmla="*/ 2147483647 h 422"/>
              <a:gd name="T62" fmla="*/ 2147483647 w 1978"/>
              <a:gd name="T63" fmla="*/ 2147483647 h 422"/>
              <a:gd name="T64" fmla="*/ 2147483647 w 1978"/>
              <a:gd name="T65" fmla="*/ 2147483647 h 422"/>
              <a:gd name="T66" fmla="*/ 2147483647 w 1978"/>
              <a:gd name="T67" fmla="*/ 2147483647 h 422"/>
              <a:gd name="T68" fmla="*/ 2147483647 w 1978"/>
              <a:gd name="T69" fmla="*/ 2147483647 h 422"/>
              <a:gd name="T70" fmla="*/ 2147483647 w 1978"/>
              <a:gd name="T71" fmla="*/ 2147483647 h 422"/>
              <a:gd name="T72" fmla="*/ 2147483647 w 1978"/>
              <a:gd name="T73" fmla="*/ 2147483647 h 422"/>
              <a:gd name="T74" fmla="*/ 2147483647 w 1978"/>
              <a:gd name="T75" fmla="*/ 2147483647 h 422"/>
              <a:gd name="T76" fmla="*/ 2147483647 w 1978"/>
              <a:gd name="T77" fmla="*/ 2147483647 h 422"/>
              <a:gd name="T78" fmla="*/ 2147483647 w 1978"/>
              <a:gd name="T79" fmla="*/ 2147483647 h 422"/>
              <a:gd name="T80" fmla="*/ 2147483647 w 1978"/>
              <a:gd name="T81" fmla="*/ 2147483647 h 422"/>
              <a:gd name="T82" fmla="*/ 2147483647 w 1978"/>
              <a:gd name="T83" fmla="*/ 2147483647 h 422"/>
              <a:gd name="T84" fmla="*/ 2147483647 w 1978"/>
              <a:gd name="T85" fmla="*/ 2147483647 h 422"/>
              <a:gd name="T86" fmla="*/ 2147483647 w 1978"/>
              <a:gd name="T87" fmla="*/ 2147483647 h 422"/>
              <a:gd name="T88" fmla="*/ 2147483647 w 1978"/>
              <a:gd name="T89" fmla="*/ 2147483647 h 422"/>
              <a:gd name="T90" fmla="*/ 2147483647 w 1978"/>
              <a:gd name="T91" fmla="*/ 2147483647 h 422"/>
              <a:gd name="T92" fmla="*/ 2147483647 w 1978"/>
              <a:gd name="T93" fmla="*/ 2147483647 h 422"/>
              <a:gd name="T94" fmla="*/ 2147483647 w 1978"/>
              <a:gd name="T95" fmla="*/ 2147483647 h 422"/>
              <a:gd name="T96" fmla="*/ 2147483647 w 1978"/>
              <a:gd name="T97" fmla="*/ 2147483647 h 422"/>
              <a:gd name="T98" fmla="*/ 2147483647 w 1978"/>
              <a:gd name="T99" fmla="*/ 2147483647 h 422"/>
              <a:gd name="T100" fmla="*/ 2147483647 w 1978"/>
              <a:gd name="T101" fmla="*/ 2147483647 h 422"/>
              <a:gd name="T102" fmla="*/ 2147483647 w 1978"/>
              <a:gd name="T103" fmla="*/ 2147483647 h 422"/>
              <a:gd name="T104" fmla="*/ 2147483647 w 1978"/>
              <a:gd name="T105" fmla="*/ 2147483647 h 422"/>
              <a:gd name="T106" fmla="*/ 2147483647 w 1978"/>
              <a:gd name="T107" fmla="*/ 2147483647 h 422"/>
              <a:gd name="T108" fmla="*/ 2147483647 w 1978"/>
              <a:gd name="T109" fmla="*/ 2147483647 h 422"/>
              <a:gd name="T110" fmla="*/ 2147483647 w 1978"/>
              <a:gd name="T111" fmla="*/ 2147483647 h 422"/>
              <a:gd name="T112" fmla="*/ 2147483647 w 1978"/>
              <a:gd name="T113" fmla="*/ 2147483647 h 422"/>
              <a:gd name="T114" fmla="*/ 2147483647 w 1978"/>
              <a:gd name="T115" fmla="*/ 2147483647 h 422"/>
              <a:gd name="T116" fmla="*/ 2147483647 w 1978"/>
              <a:gd name="T117" fmla="*/ 2147483647 h 422"/>
              <a:gd name="T118" fmla="*/ 2147483647 w 1978"/>
              <a:gd name="T119" fmla="*/ 2147483647 h 422"/>
              <a:gd name="T120" fmla="*/ 2147483647 w 1978"/>
              <a:gd name="T121" fmla="*/ 2147483647 h 422"/>
              <a:gd name="T122" fmla="*/ 2147483647 w 1978"/>
              <a:gd name="T123" fmla="*/ 2147483647 h 422"/>
              <a:gd name="T124" fmla="*/ 2147483647 w 1978"/>
              <a:gd name="T125" fmla="*/ 2147483647 h 42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978" h="422">
                <a:moveTo>
                  <a:pt x="40" y="73"/>
                </a:moveTo>
                <a:lnTo>
                  <a:pt x="87" y="65"/>
                </a:lnTo>
                <a:lnTo>
                  <a:pt x="128" y="58"/>
                </a:lnTo>
                <a:lnTo>
                  <a:pt x="168" y="51"/>
                </a:lnTo>
                <a:lnTo>
                  <a:pt x="195" y="51"/>
                </a:lnTo>
                <a:lnTo>
                  <a:pt x="222" y="44"/>
                </a:lnTo>
                <a:lnTo>
                  <a:pt x="249" y="29"/>
                </a:lnTo>
                <a:lnTo>
                  <a:pt x="276" y="29"/>
                </a:lnTo>
                <a:lnTo>
                  <a:pt x="309" y="22"/>
                </a:lnTo>
                <a:lnTo>
                  <a:pt x="370" y="7"/>
                </a:lnTo>
                <a:lnTo>
                  <a:pt x="403" y="7"/>
                </a:lnTo>
                <a:lnTo>
                  <a:pt x="451" y="0"/>
                </a:lnTo>
                <a:lnTo>
                  <a:pt x="477" y="0"/>
                </a:lnTo>
                <a:lnTo>
                  <a:pt x="504" y="0"/>
                </a:lnTo>
                <a:lnTo>
                  <a:pt x="531" y="22"/>
                </a:lnTo>
                <a:lnTo>
                  <a:pt x="558" y="22"/>
                </a:lnTo>
                <a:lnTo>
                  <a:pt x="585" y="36"/>
                </a:lnTo>
                <a:lnTo>
                  <a:pt x="632" y="51"/>
                </a:lnTo>
                <a:lnTo>
                  <a:pt x="666" y="65"/>
                </a:lnTo>
                <a:lnTo>
                  <a:pt x="693" y="80"/>
                </a:lnTo>
                <a:lnTo>
                  <a:pt x="720" y="80"/>
                </a:lnTo>
                <a:lnTo>
                  <a:pt x="746" y="87"/>
                </a:lnTo>
                <a:lnTo>
                  <a:pt x="773" y="87"/>
                </a:lnTo>
                <a:lnTo>
                  <a:pt x="800" y="94"/>
                </a:lnTo>
                <a:lnTo>
                  <a:pt x="834" y="109"/>
                </a:lnTo>
                <a:lnTo>
                  <a:pt x="867" y="131"/>
                </a:lnTo>
                <a:lnTo>
                  <a:pt x="894" y="138"/>
                </a:lnTo>
                <a:lnTo>
                  <a:pt x="921" y="138"/>
                </a:lnTo>
                <a:lnTo>
                  <a:pt x="955" y="138"/>
                </a:lnTo>
                <a:lnTo>
                  <a:pt x="982" y="145"/>
                </a:lnTo>
                <a:lnTo>
                  <a:pt x="1009" y="145"/>
                </a:lnTo>
                <a:lnTo>
                  <a:pt x="1036" y="167"/>
                </a:lnTo>
                <a:lnTo>
                  <a:pt x="1089" y="189"/>
                </a:lnTo>
                <a:lnTo>
                  <a:pt x="1150" y="189"/>
                </a:lnTo>
                <a:lnTo>
                  <a:pt x="1177" y="189"/>
                </a:lnTo>
                <a:lnTo>
                  <a:pt x="1231" y="196"/>
                </a:lnTo>
                <a:lnTo>
                  <a:pt x="1257" y="211"/>
                </a:lnTo>
                <a:lnTo>
                  <a:pt x="1291" y="225"/>
                </a:lnTo>
                <a:lnTo>
                  <a:pt x="1318" y="240"/>
                </a:lnTo>
                <a:lnTo>
                  <a:pt x="1352" y="254"/>
                </a:lnTo>
                <a:lnTo>
                  <a:pt x="1385" y="254"/>
                </a:lnTo>
                <a:lnTo>
                  <a:pt x="1432" y="261"/>
                </a:lnTo>
                <a:lnTo>
                  <a:pt x="1459" y="269"/>
                </a:lnTo>
                <a:lnTo>
                  <a:pt x="1493" y="276"/>
                </a:lnTo>
                <a:lnTo>
                  <a:pt x="1533" y="283"/>
                </a:lnTo>
                <a:lnTo>
                  <a:pt x="1580" y="290"/>
                </a:lnTo>
                <a:lnTo>
                  <a:pt x="1607" y="290"/>
                </a:lnTo>
                <a:lnTo>
                  <a:pt x="1634" y="305"/>
                </a:lnTo>
                <a:lnTo>
                  <a:pt x="1668" y="312"/>
                </a:lnTo>
                <a:lnTo>
                  <a:pt x="1695" y="327"/>
                </a:lnTo>
                <a:lnTo>
                  <a:pt x="1721" y="341"/>
                </a:lnTo>
                <a:lnTo>
                  <a:pt x="1748" y="356"/>
                </a:lnTo>
                <a:lnTo>
                  <a:pt x="1782" y="385"/>
                </a:lnTo>
                <a:lnTo>
                  <a:pt x="1809" y="392"/>
                </a:lnTo>
                <a:lnTo>
                  <a:pt x="1843" y="392"/>
                </a:lnTo>
                <a:lnTo>
                  <a:pt x="1869" y="392"/>
                </a:lnTo>
                <a:lnTo>
                  <a:pt x="1923" y="392"/>
                </a:lnTo>
                <a:lnTo>
                  <a:pt x="1950" y="399"/>
                </a:lnTo>
                <a:lnTo>
                  <a:pt x="1977" y="406"/>
                </a:lnTo>
                <a:lnTo>
                  <a:pt x="1950" y="414"/>
                </a:lnTo>
                <a:lnTo>
                  <a:pt x="1923" y="421"/>
                </a:lnTo>
                <a:lnTo>
                  <a:pt x="1883" y="421"/>
                </a:lnTo>
                <a:lnTo>
                  <a:pt x="1856" y="421"/>
                </a:lnTo>
                <a:lnTo>
                  <a:pt x="1829" y="414"/>
                </a:lnTo>
                <a:lnTo>
                  <a:pt x="1802" y="414"/>
                </a:lnTo>
                <a:lnTo>
                  <a:pt x="1775" y="414"/>
                </a:lnTo>
                <a:lnTo>
                  <a:pt x="1742" y="392"/>
                </a:lnTo>
                <a:lnTo>
                  <a:pt x="1721" y="363"/>
                </a:lnTo>
                <a:lnTo>
                  <a:pt x="1695" y="356"/>
                </a:lnTo>
                <a:lnTo>
                  <a:pt x="1661" y="341"/>
                </a:lnTo>
                <a:lnTo>
                  <a:pt x="1627" y="327"/>
                </a:lnTo>
                <a:lnTo>
                  <a:pt x="1594" y="319"/>
                </a:lnTo>
                <a:lnTo>
                  <a:pt x="1560" y="312"/>
                </a:lnTo>
                <a:lnTo>
                  <a:pt x="1533" y="305"/>
                </a:lnTo>
                <a:lnTo>
                  <a:pt x="1506" y="298"/>
                </a:lnTo>
                <a:lnTo>
                  <a:pt x="1479" y="290"/>
                </a:lnTo>
                <a:lnTo>
                  <a:pt x="1432" y="283"/>
                </a:lnTo>
                <a:lnTo>
                  <a:pt x="1405" y="276"/>
                </a:lnTo>
                <a:lnTo>
                  <a:pt x="1379" y="269"/>
                </a:lnTo>
                <a:lnTo>
                  <a:pt x="1352" y="269"/>
                </a:lnTo>
                <a:lnTo>
                  <a:pt x="1325" y="269"/>
                </a:lnTo>
                <a:lnTo>
                  <a:pt x="1298" y="261"/>
                </a:lnTo>
                <a:lnTo>
                  <a:pt x="1264" y="240"/>
                </a:lnTo>
                <a:lnTo>
                  <a:pt x="1231" y="218"/>
                </a:lnTo>
                <a:lnTo>
                  <a:pt x="1197" y="203"/>
                </a:lnTo>
                <a:lnTo>
                  <a:pt x="1170" y="196"/>
                </a:lnTo>
                <a:lnTo>
                  <a:pt x="1136" y="196"/>
                </a:lnTo>
                <a:lnTo>
                  <a:pt x="1110" y="203"/>
                </a:lnTo>
                <a:lnTo>
                  <a:pt x="1083" y="203"/>
                </a:lnTo>
                <a:lnTo>
                  <a:pt x="1056" y="203"/>
                </a:lnTo>
                <a:lnTo>
                  <a:pt x="1029" y="196"/>
                </a:lnTo>
                <a:lnTo>
                  <a:pt x="1002" y="181"/>
                </a:lnTo>
                <a:lnTo>
                  <a:pt x="975" y="167"/>
                </a:lnTo>
                <a:lnTo>
                  <a:pt x="948" y="152"/>
                </a:lnTo>
                <a:lnTo>
                  <a:pt x="894" y="152"/>
                </a:lnTo>
                <a:lnTo>
                  <a:pt x="867" y="152"/>
                </a:lnTo>
                <a:lnTo>
                  <a:pt x="841" y="138"/>
                </a:lnTo>
                <a:lnTo>
                  <a:pt x="814" y="116"/>
                </a:lnTo>
                <a:lnTo>
                  <a:pt x="787" y="102"/>
                </a:lnTo>
                <a:lnTo>
                  <a:pt x="760" y="102"/>
                </a:lnTo>
                <a:lnTo>
                  <a:pt x="726" y="94"/>
                </a:lnTo>
                <a:lnTo>
                  <a:pt x="699" y="80"/>
                </a:lnTo>
                <a:lnTo>
                  <a:pt x="672" y="65"/>
                </a:lnTo>
                <a:lnTo>
                  <a:pt x="646" y="58"/>
                </a:lnTo>
                <a:lnTo>
                  <a:pt x="612" y="51"/>
                </a:lnTo>
                <a:lnTo>
                  <a:pt x="585" y="44"/>
                </a:lnTo>
                <a:lnTo>
                  <a:pt x="558" y="36"/>
                </a:lnTo>
                <a:lnTo>
                  <a:pt x="531" y="29"/>
                </a:lnTo>
                <a:lnTo>
                  <a:pt x="498" y="22"/>
                </a:lnTo>
                <a:lnTo>
                  <a:pt x="464" y="15"/>
                </a:lnTo>
                <a:lnTo>
                  <a:pt x="430" y="15"/>
                </a:lnTo>
                <a:lnTo>
                  <a:pt x="377" y="15"/>
                </a:lnTo>
                <a:lnTo>
                  <a:pt x="343" y="15"/>
                </a:lnTo>
                <a:lnTo>
                  <a:pt x="316" y="15"/>
                </a:lnTo>
                <a:lnTo>
                  <a:pt x="289" y="29"/>
                </a:lnTo>
                <a:lnTo>
                  <a:pt x="262" y="36"/>
                </a:lnTo>
                <a:lnTo>
                  <a:pt x="235" y="44"/>
                </a:lnTo>
                <a:lnTo>
                  <a:pt x="202" y="58"/>
                </a:lnTo>
                <a:lnTo>
                  <a:pt x="168" y="73"/>
                </a:lnTo>
                <a:lnTo>
                  <a:pt x="134" y="87"/>
                </a:lnTo>
                <a:lnTo>
                  <a:pt x="108" y="94"/>
                </a:lnTo>
                <a:lnTo>
                  <a:pt x="81" y="94"/>
                </a:lnTo>
                <a:lnTo>
                  <a:pt x="54" y="94"/>
                </a:lnTo>
                <a:lnTo>
                  <a:pt x="27" y="80"/>
                </a:lnTo>
                <a:lnTo>
                  <a:pt x="0" y="65"/>
                </a:lnTo>
                <a:lnTo>
                  <a:pt x="27" y="73"/>
                </a:lnTo>
                <a:lnTo>
                  <a:pt x="40" y="73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1" name="Freeform 14"/>
          <p:cNvSpPr>
            <a:spLocks/>
          </p:cNvSpPr>
          <p:nvPr userDrawn="1"/>
        </p:nvSpPr>
        <p:spPr bwMode="auto">
          <a:xfrm>
            <a:off x="5502275" y="887413"/>
            <a:ext cx="2900363" cy="1397000"/>
          </a:xfrm>
          <a:custGeom>
            <a:avLst/>
            <a:gdLst>
              <a:gd name="T0" fmla="*/ 2147483647 w 1827"/>
              <a:gd name="T1" fmla="*/ 2147483647 h 880"/>
              <a:gd name="T2" fmla="*/ 2147483647 w 1827"/>
              <a:gd name="T3" fmla="*/ 2147483647 h 880"/>
              <a:gd name="T4" fmla="*/ 2147483647 w 1827"/>
              <a:gd name="T5" fmla="*/ 2147483647 h 880"/>
              <a:gd name="T6" fmla="*/ 2147483647 w 1827"/>
              <a:gd name="T7" fmla="*/ 2147483647 h 880"/>
              <a:gd name="T8" fmla="*/ 2147483647 w 1827"/>
              <a:gd name="T9" fmla="*/ 2147483647 h 880"/>
              <a:gd name="T10" fmla="*/ 2147483647 w 1827"/>
              <a:gd name="T11" fmla="*/ 2147483647 h 880"/>
              <a:gd name="T12" fmla="*/ 2147483647 w 1827"/>
              <a:gd name="T13" fmla="*/ 2147483647 h 880"/>
              <a:gd name="T14" fmla="*/ 2147483647 w 1827"/>
              <a:gd name="T15" fmla="*/ 2147483647 h 880"/>
              <a:gd name="T16" fmla="*/ 2147483647 w 1827"/>
              <a:gd name="T17" fmla="*/ 2147483647 h 880"/>
              <a:gd name="T18" fmla="*/ 2147483647 w 1827"/>
              <a:gd name="T19" fmla="*/ 2147483647 h 880"/>
              <a:gd name="T20" fmla="*/ 2147483647 w 1827"/>
              <a:gd name="T21" fmla="*/ 2147483647 h 880"/>
              <a:gd name="T22" fmla="*/ 2147483647 w 1827"/>
              <a:gd name="T23" fmla="*/ 2147483647 h 880"/>
              <a:gd name="T24" fmla="*/ 2147483647 w 1827"/>
              <a:gd name="T25" fmla="*/ 2147483647 h 880"/>
              <a:gd name="T26" fmla="*/ 2147483647 w 1827"/>
              <a:gd name="T27" fmla="*/ 2147483647 h 880"/>
              <a:gd name="T28" fmla="*/ 2147483647 w 1827"/>
              <a:gd name="T29" fmla="*/ 2147483647 h 880"/>
              <a:gd name="T30" fmla="*/ 2147483647 w 1827"/>
              <a:gd name="T31" fmla="*/ 2147483647 h 880"/>
              <a:gd name="T32" fmla="*/ 2147483647 w 1827"/>
              <a:gd name="T33" fmla="*/ 2147483647 h 880"/>
              <a:gd name="T34" fmla="*/ 2147483647 w 1827"/>
              <a:gd name="T35" fmla="*/ 2147483647 h 880"/>
              <a:gd name="T36" fmla="*/ 2147483647 w 1827"/>
              <a:gd name="T37" fmla="*/ 2147483647 h 880"/>
              <a:gd name="T38" fmla="*/ 2147483647 w 1827"/>
              <a:gd name="T39" fmla="*/ 2147483647 h 880"/>
              <a:gd name="T40" fmla="*/ 2147483647 w 1827"/>
              <a:gd name="T41" fmla="*/ 2147483647 h 880"/>
              <a:gd name="T42" fmla="*/ 2147483647 w 1827"/>
              <a:gd name="T43" fmla="*/ 2147483647 h 880"/>
              <a:gd name="T44" fmla="*/ 2147483647 w 1827"/>
              <a:gd name="T45" fmla="*/ 2147483647 h 880"/>
              <a:gd name="T46" fmla="*/ 2147483647 w 1827"/>
              <a:gd name="T47" fmla="*/ 2147483647 h 880"/>
              <a:gd name="T48" fmla="*/ 2147483647 w 1827"/>
              <a:gd name="T49" fmla="*/ 2147483647 h 880"/>
              <a:gd name="T50" fmla="*/ 2147483647 w 1827"/>
              <a:gd name="T51" fmla="*/ 2147483647 h 880"/>
              <a:gd name="T52" fmla="*/ 2147483647 w 1827"/>
              <a:gd name="T53" fmla="*/ 2147483647 h 880"/>
              <a:gd name="T54" fmla="*/ 2147483647 w 1827"/>
              <a:gd name="T55" fmla="*/ 2147483647 h 880"/>
              <a:gd name="T56" fmla="*/ 2147483647 w 1827"/>
              <a:gd name="T57" fmla="*/ 0 h 880"/>
              <a:gd name="T58" fmla="*/ 2147483647 w 1827"/>
              <a:gd name="T59" fmla="*/ 2147483647 h 880"/>
              <a:gd name="T60" fmla="*/ 2147483647 w 1827"/>
              <a:gd name="T61" fmla="*/ 2147483647 h 880"/>
              <a:gd name="T62" fmla="*/ 2147483647 w 1827"/>
              <a:gd name="T63" fmla="*/ 2147483647 h 880"/>
              <a:gd name="T64" fmla="*/ 2147483647 w 1827"/>
              <a:gd name="T65" fmla="*/ 2147483647 h 880"/>
              <a:gd name="T66" fmla="*/ 2147483647 w 1827"/>
              <a:gd name="T67" fmla="*/ 2147483647 h 880"/>
              <a:gd name="T68" fmla="*/ 2147483647 w 1827"/>
              <a:gd name="T69" fmla="*/ 2147483647 h 880"/>
              <a:gd name="T70" fmla="*/ 2147483647 w 1827"/>
              <a:gd name="T71" fmla="*/ 2147483647 h 880"/>
              <a:gd name="T72" fmla="*/ 2147483647 w 1827"/>
              <a:gd name="T73" fmla="*/ 2147483647 h 880"/>
              <a:gd name="T74" fmla="*/ 2147483647 w 1827"/>
              <a:gd name="T75" fmla="*/ 2147483647 h 880"/>
              <a:gd name="T76" fmla="*/ 2147483647 w 1827"/>
              <a:gd name="T77" fmla="*/ 2147483647 h 880"/>
              <a:gd name="T78" fmla="*/ 2147483647 w 1827"/>
              <a:gd name="T79" fmla="*/ 2147483647 h 880"/>
              <a:gd name="T80" fmla="*/ 2147483647 w 1827"/>
              <a:gd name="T81" fmla="*/ 2147483647 h 880"/>
              <a:gd name="T82" fmla="*/ 2147483647 w 1827"/>
              <a:gd name="T83" fmla="*/ 2147483647 h 880"/>
              <a:gd name="T84" fmla="*/ 2147483647 w 1827"/>
              <a:gd name="T85" fmla="*/ 2147483647 h 880"/>
              <a:gd name="T86" fmla="*/ 2147483647 w 1827"/>
              <a:gd name="T87" fmla="*/ 2147483647 h 880"/>
              <a:gd name="T88" fmla="*/ 2147483647 w 1827"/>
              <a:gd name="T89" fmla="*/ 2147483647 h 880"/>
              <a:gd name="T90" fmla="*/ 2147483647 w 1827"/>
              <a:gd name="T91" fmla="*/ 2147483647 h 880"/>
              <a:gd name="T92" fmla="*/ 2147483647 w 1827"/>
              <a:gd name="T93" fmla="*/ 2147483647 h 880"/>
              <a:gd name="T94" fmla="*/ 2147483647 w 1827"/>
              <a:gd name="T95" fmla="*/ 2147483647 h 880"/>
              <a:gd name="T96" fmla="*/ 2147483647 w 1827"/>
              <a:gd name="T97" fmla="*/ 2147483647 h 880"/>
              <a:gd name="T98" fmla="*/ 2147483647 w 1827"/>
              <a:gd name="T99" fmla="*/ 2147483647 h 880"/>
              <a:gd name="T100" fmla="*/ 2147483647 w 1827"/>
              <a:gd name="T101" fmla="*/ 2147483647 h 880"/>
              <a:gd name="T102" fmla="*/ 2147483647 w 1827"/>
              <a:gd name="T103" fmla="*/ 2147483647 h 880"/>
              <a:gd name="T104" fmla="*/ 2147483647 w 1827"/>
              <a:gd name="T105" fmla="*/ 2147483647 h 880"/>
              <a:gd name="T106" fmla="*/ 2147483647 w 1827"/>
              <a:gd name="T107" fmla="*/ 2147483647 h 880"/>
              <a:gd name="T108" fmla="*/ 2147483647 w 1827"/>
              <a:gd name="T109" fmla="*/ 2147483647 h 880"/>
              <a:gd name="T110" fmla="*/ 2147483647 w 1827"/>
              <a:gd name="T111" fmla="*/ 2147483647 h 880"/>
              <a:gd name="T112" fmla="*/ 2147483647 w 1827"/>
              <a:gd name="T113" fmla="*/ 2147483647 h 880"/>
              <a:gd name="T114" fmla="*/ 2147483647 w 1827"/>
              <a:gd name="T115" fmla="*/ 2147483647 h 880"/>
              <a:gd name="T116" fmla="*/ 2147483647 w 1827"/>
              <a:gd name="T117" fmla="*/ 2147483647 h 880"/>
              <a:gd name="T118" fmla="*/ 0 w 1827"/>
              <a:gd name="T119" fmla="*/ 2147483647 h 88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827" h="880">
                <a:moveTo>
                  <a:pt x="0" y="864"/>
                </a:moveTo>
                <a:lnTo>
                  <a:pt x="27" y="864"/>
                </a:lnTo>
                <a:lnTo>
                  <a:pt x="67" y="857"/>
                </a:lnTo>
                <a:lnTo>
                  <a:pt x="101" y="850"/>
                </a:lnTo>
                <a:lnTo>
                  <a:pt x="128" y="843"/>
                </a:lnTo>
                <a:lnTo>
                  <a:pt x="154" y="814"/>
                </a:lnTo>
                <a:lnTo>
                  <a:pt x="215" y="799"/>
                </a:lnTo>
                <a:lnTo>
                  <a:pt x="262" y="785"/>
                </a:lnTo>
                <a:lnTo>
                  <a:pt x="289" y="763"/>
                </a:lnTo>
                <a:lnTo>
                  <a:pt x="322" y="726"/>
                </a:lnTo>
                <a:lnTo>
                  <a:pt x="349" y="705"/>
                </a:lnTo>
                <a:lnTo>
                  <a:pt x="376" y="697"/>
                </a:lnTo>
                <a:lnTo>
                  <a:pt x="403" y="683"/>
                </a:lnTo>
                <a:lnTo>
                  <a:pt x="430" y="661"/>
                </a:lnTo>
                <a:lnTo>
                  <a:pt x="463" y="632"/>
                </a:lnTo>
                <a:lnTo>
                  <a:pt x="497" y="625"/>
                </a:lnTo>
                <a:lnTo>
                  <a:pt x="537" y="617"/>
                </a:lnTo>
                <a:lnTo>
                  <a:pt x="577" y="610"/>
                </a:lnTo>
                <a:lnTo>
                  <a:pt x="618" y="603"/>
                </a:lnTo>
                <a:lnTo>
                  <a:pt x="651" y="588"/>
                </a:lnTo>
                <a:lnTo>
                  <a:pt x="678" y="581"/>
                </a:lnTo>
                <a:lnTo>
                  <a:pt x="705" y="559"/>
                </a:lnTo>
                <a:lnTo>
                  <a:pt x="732" y="530"/>
                </a:lnTo>
                <a:lnTo>
                  <a:pt x="765" y="501"/>
                </a:lnTo>
                <a:lnTo>
                  <a:pt x="792" y="479"/>
                </a:lnTo>
                <a:lnTo>
                  <a:pt x="839" y="465"/>
                </a:lnTo>
                <a:lnTo>
                  <a:pt x="859" y="436"/>
                </a:lnTo>
                <a:lnTo>
                  <a:pt x="886" y="407"/>
                </a:lnTo>
                <a:lnTo>
                  <a:pt x="900" y="370"/>
                </a:lnTo>
                <a:lnTo>
                  <a:pt x="913" y="341"/>
                </a:lnTo>
                <a:lnTo>
                  <a:pt x="933" y="312"/>
                </a:lnTo>
                <a:lnTo>
                  <a:pt x="967" y="283"/>
                </a:lnTo>
                <a:lnTo>
                  <a:pt x="1000" y="262"/>
                </a:lnTo>
                <a:lnTo>
                  <a:pt x="1027" y="240"/>
                </a:lnTo>
                <a:lnTo>
                  <a:pt x="1061" y="218"/>
                </a:lnTo>
                <a:lnTo>
                  <a:pt x="1094" y="203"/>
                </a:lnTo>
                <a:lnTo>
                  <a:pt x="1121" y="189"/>
                </a:lnTo>
                <a:lnTo>
                  <a:pt x="1175" y="174"/>
                </a:lnTo>
                <a:lnTo>
                  <a:pt x="1202" y="182"/>
                </a:lnTo>
                <a:lnTo>
                  <a:pt x="1242" y="174"/>
                </a:lnTo>
                <a:lnTo>
                  <a:pt x="1302" y="167"/>
                </a:lnTo>
                <a:lnTo>
                  <a:pt x="1336" y="145"/>
                </a:lnTo>
                <a:lnTo>
                  <a:pt x="1363" y="131"/>
                </a:lnTo>
                <a:lnTo>
                  <a:pt x="1390" y="123"/>
                </a:lnTo>
                <a:lnTo>
                  <a:pt x="1416" y="116"/>
                </a:lnTo>
                <a:lnTo>
                  <a:pt x="1443" y="109"/>
                </a:lnTo>
                <a:lnTo>
                  <a:pt x="1470" y="102"/>
                </a:lnTo>
                <a:lnTo>
                  <a:pt x="1497" y="94"/>
                </a:lnTo>
                <a:lnTo>
                  <a:pt x="1524" y="94"/>
                </a:lnTo>
                <a:lnTo>
                  <a:pt x="1584" y="94"/>
                </a:lnTo>
                <a:lnTo>
                  <a:pt x="1611" y="87"/>
                </a:lnTo>
                <a:lnTo>
                  <a:pt x="1638" y="73"/>
                </a:lnTo>
                <a:lnTo>
                  <a:pt x="1672" y="58"/>
                </a:lnTo>
                <a:lnTo>
                  <a:pt x="1698" y="44"/>
                </a:lnTo>
                <a:lnTo>
                  <a:pt x="1732" y="36"/>
                </a:lnTo>
                <a:lnTo>
                  <a:pt x="1766" y="22"/>
                </a:lnTo>
                <a:lnTo>
                  <a:pt x="1799" y="15"/>
                </a:lnTo>
                <a:lnTo>
                  <a:pt x="1826" y="0"/>
                </a:lnTo>
                <a:lnTo>
                  <a:pt x="1792" y="0"/>
                </a:lnTo>
                <a:lnTo>
                  <a:pt x="1766" y="22"/>
                </a:lnTo>
                <a:lnTo>
                  <a:pt x="1732" y="51"/>
                </a:lnTo>
                <a:lnTo>
                  <a:pt x="1705" y="80"/>
                </a:lnTo>
                <a:lnTo>
                  <a:pt x="1678" y="102"/>
                </a:lnTo>
                <a:lnTo>
                  <a:pt x="1625" y="102"/>
                </a:lnTo>
                <a:lnTo>
                  <a:pt x="1598" y="109"/>
                </a:lnTo>
                <a:lnTo>
                  <a:pt x="1564" y="116"/>
                </a:lnTo>
                <a:lnTo>
                  <a:pt x="1531" y="131"/>
                </a:lnTo>
                <a:lnTo>
                  <a:pt x="1484" y="138"/>
                </a:lnTo>
                <a:lnTo>
                  <a:pt x="1457" y="145"/>
                </a:lnTo>
                <a:lnTo>
                  <a:pt x="1430" y="145"/>
                </a:lnTo>
                <a:lnTo>
                  <a:pt x="1396" y="160"/>
                </a:lnTo>
                <a:lnTo>
                  <a:pt x="1370" y="160"/>
                </a:lnTo>
                <a:lnTo>
                  <a:pt x="1329" y="167"/>
                </a:lnTo>
                <a:lnTo>
                  <a:pt x="1302" y="174"/>
                </a:lnTo>
                <a:lnTo>
                  <a:pt x="1276" y="189"/>
                </a:lnTo>
                <a:lnTo>
                  <a:pt x="1242" y="203"/>
                </a:lnTo>
                <a:lnTo>
                  <a:pt x="1208" y="218"/>
                </a:lnTo>
                <a:lnTo>
                  <a:pt x="1175" y="218"/>
                </a:lnTo>
                <a:lnTo>
                  <a:pt x="1148" y="225"/>
                </a:lnTo>
                <a:lnTo>
                  <a:pt x="1121" y="240"/>
                </a:lnTo>
                <a:lnTo>
                  <a:pt x="1094" y="247"/>
                </a:lnTo>
                <a:lnTo>
                  <a:pt x="1067" y="262"/>
                </a:lnTo>
                <a:lnTo>
                  <a:pt x="1041" y="276"/>
                </a:lnTo>
                <a:lnTo>
                  <a:pt x="1014" y="298"/>
                </a:lnTo>
                <a:lnTo>
                  <a:pt x="987" y="312"/>
                </a:lnTo>
                <a:lnTo>
                  <a:pt x="960" y="327"/>
                </a:lnTo>
                <a:lnTo>
                  <a:pt x="933" y="341"/>
                </a:lnTo>
                <a:lnTo>
                  <a:pt x="913" y="370"/>
                </a:lnTo>
                <a:lnTo>
                  <a:pt x="893" y="400"/>
                </a:lnTo>
                <a:lnTo>
                  <a:pt x="886" y="443"/>
                </a:lnTo>
                <a:lnTo>
                  <a:pt x="866" y="472"/>
                </a:lnTo>
                <a:lnTo>
                  <a:pt x="846" y="509"/>
                </a:lnTo>
                <a:lnTo>
                  <a:pt x="819" y="530"/>
                </a:lnTo>
                <a:lnTo>
                  <a:pt x="792" y="545"/>
                </a:lnTo>
                <a:lnTo>
                  <a:pt x="759" y="559"/>
                </a:lnTo>
                <a:lnTo>
                  <a:pt x="732" y="567"/>
                </a:lnTo>
                <a:lnTo>
                  <a:pt x="705" y="581"/>
                </a:lnTo>
                <a:lnTo>
                  <a:pt x="665" y="588"/>
                </a:lnTo>
                <a:lnTo>
                  <a:pt x="638" y="596"/>
                </a:lnTo>
                <a:lnTo>
                  <a:pt x="591" y="610"/>
                </a:lnTo>
                <a:lnTo>
                  <a:pt x="564" y="632"/>
                </a:lnTo>
                <a:lnTo>
                  <a:pt x="537" y="647"/>
                </a:lnTo>
                <a:lnTo>
                  <a:pt x="503" y="654"/>
                </a:lnTo>
                <a:lnTo>
                  <a:pt x="477" y="654"/>
                </a:lnTo>
                <a:lnTo>
                  <a:pt x="436" y="661"/>
                </a:lnTo>
                <a:lnTo>
                  <a:pt x="403" y="676"/>
                </a:lnTo>
                <a:lnTo>
                  <a:pt x="376" y="697"/>
                </a:lnTo>
                <a:lnTo>
                  <a:pt x="356" y="734"/>
                </a:lnTo>
                <a:lnTo>
                  <a:pt x="329" y="756"/>
                </a:lnTo>
                <a:lnTo>
                  <a:pt x="302" y="777"/>
                </a:lnTo>
                <a:lnTo>
                  <a:pt x="262" y="785"/>
                </a:lnTo>
                <a:lnTo>
                  <a:pt x="208" y="799"/>
                </a:lnTo>
                <a:lnTo>
                  <a:pt x="181" y="821"/>
                </a:lnTo>
                <a:lnTo>
                  <a:pt x="154" y="835"/>
                </a:lnTo>
                <a:lnTo>
                  <a:pt x="128" y="857"/>
                </a:lnTo>
                <a:lnTo>
                  <a:pt x="101" y="872"/>
                </a:lnTo>
                <a:lnTo>
                  <a:pt x="74" y="879"/>
                </a:lnTo>
                <a:lnTo>
                  <a:pt x="47" y="879"/>
                </a:lnTo>
                <a:lnTo>
                  <a:pt x="13" y="872"/>
                </a:lnTo>
                <a:lnTo>
                  <a:pt x="0" y="864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2" name="Freeform 15"/>
          <p:cNvSpPr>
            <a:spLocks/>
          </p:cNvSpPr>
          <p:nvPr userDrawn="1"/>
        </p:nvSpPr>
        <p:spPr bwMode="auto">
          <a:xfrm>
            <a:off x="842963" y="565150"/>
            <a:ext cx="7639050" cy="5495925"/>
          </a:xfrm>
          <a:custGeom>
            <a:avLst/>
            <a:gdLst>
              <a:gd name="T0" fmla="*/ 2147483647 w 4812"/>
              <a:gd name="T1" fmla="*/ 2147483647 h 3462"/>
              <a:gd name="T2" fmla="*/ 2147483647 w 4812"/>
              <a:gd name="T3" fmla="*/ 2147483647 h 3462"/>
              <a:gd name="T4" fmla="*/ 2147483647 w 4812"/>
              <a:gd name="T5" fmla="*/ 2147483647 h 3462"/>
              <a:gd name="T6" fmla="*/ 2147483647 w 4812"/>
              <a:gd name="T7" fmla="*/ 2147483647 h 3462"/>
              <a:gd name="T8" fmla="*/ 2147483647 w 4812"/>
              <a:gd name="T9" fmla="*/ 2147483647 h 3462"/>
              <a:gd name="T10" fmla="*/ 2147483647 w 4812"/>
              <a:gd name="T11" fmla="*/ 2147483647 h 3462"/>
              <a:gd name="T12" fmla="*/ 2147483647 w 4812"/>
              <a:gd name="T13" fmla="*/ 2147483647 h 3462"/>
              <a:gd name="T14" fmla="*/ 2147483647 w 4812"/>
              <a:gd name="T15" fmla="*/ 2147483647 h 3462"/>
              <a:gd name="T16" fmla="*/ 2147483647 w 4812"/>
              <a:gd name="T17" fmla="*/ 2147483647 h 3462"/>
              <a:gd name="T18" fmla="*/ 2147483647 w 4812"/>
              <a:gd name="T19" fmla="*/ 2147483647 h 3462"/>
              <a:gd name="T20" fmla="*/ 2147483647 w 4812"/>
              <a:gd name="T21" fmla="*/ 2147483647 h 3462"/>
              <a:gd name="T22" fmla="*/ 2147483647 w 4812"/>
              <a:gd name="T23" fmla="*/ 2147483647 h 3462"/>
              <a:gd name="T24" fmla="*/ 2147483647 w 4812"/>
              <a:gd name="T25" fmla="*/ 2147483647 h 3462"/>
              <a:gd name="T26" fmla="*/ 2147483647 w 4812"/>
              <a:gd name="T27" fmla="*/ 2147483647 h 3462"/>
              <a:gd name="T28" fmla="*/ 2147483647 w 4812"/>
              <a:gd name="T29" fmla="*/ 2147483647 h 3462"/>
              <a:gd name="T30" fmla="*/ 2147483647 w 4812"/>
              <a:gd name="T31" fmla="*/ 2147483647 h 3462"/>
              <a:gd name="T32" fmla="*/ 2147483647 w 4812"/>
              <a:gd name="T33" fmla="*/ 2147483647 h 3462"/>
              <a:gd name="T34" fmla="*/ 2147483647 w 4812"/>
              <a:gd name="T35" fmla="*/ 2147483647 h 3462"/>
              <a:gd name="T36" fmla="*/ 2147483647 w 4812"/>
              <a:gd name="T37" fmla="*/ 2147483647 h 3462"/>
              <a:gd name="T38" fmla="*/ 2147483647 w 4812"/>
              <a:gd name="T39" fmla="*/ 2147483647 h 3462"/>
              <a:gd name="T40" fmla="*/ 2147483647 w 4812"/>
              <a:gd name="T41" fmla="*/ 2147483647 h 3462"/>
              <a:gd name="T42" fmla="*/ 2147483647 w 4812"/>
              <a:gd name="T43" fmla="*/ 2147483647 h 3462"/>
              <a:gd name="T44" fmla="*/ 2147483647 w 4812"/>
              <a:gd name="T45" fmla="*/ 2147483647 h 3462"/>
              <a:gd name="T46" fmla="*/ 2147483647 w 4812"/>
              <a:gd name="T47" fmla="*/ 2147483647 h 3462"/>
              <a:gd name="T48" fmla="*/ 2147483647 w 4812"/>
              <a:gd name="T49" fmla="*/ 2147483647 h 3462"/>
              <a:gd name="T50" fmla="*/ 2147483647 w 4812"/>
              <a:gd name="T51" fmla="*/ 2147483647 h 3462"/>
              <a:gd name="T52" fmla="*/ 2147483647 w 4812"/>
              <a:gd name="T53" fmla="*/ 2147483647 h 3462"/>
              <a:gd name="T54" fmla="*/ 2147483647 w 4812"/>
              <a:gd name="T55" fmla="*/ 2147483647 h 3462"/>
              <a:gd name="T56" fmla="*/ 2147483647 w 4812"/>
              <a:gd name="T57" fmla="*/ 2147483647 h 3462"/>
              <a:gd name="T58" fmla="*/ 2147483647 w 4812"/>
              <a:gd name="T59" fmla="*/ 2147483647 h 3462"/>
              <a:gd name="T60" fmla="*/ 2147483647 w 4812"/>
              <a:gd name="T61" fmla="*/ 2147483647 h 3462"/>
              <a:gd name="T62" fmla="*/ 2147483647 w 4812"/>
              <a:gd name="T63" fmla="*/ 2147483647 h 3462"/>
              <a:gd name="T64" fmla="*/ 2147483647 w 4812"/>
              <a:gd name="T65" fmla="*/ 2147483647 h 3462"/>
              <a:gd name="T66" fmla="*/ 2147483647 w 4812"/>
              <a:gd name="T67" fmla="*/ 2147483647 h 3462"/>
              <a:gd name="T68" fmla="*/ 2147483647 w 4812"/>
              <a:gd name="T69" fmla="*/ 2147483647 h 3462"/>
              <a:gd name="T70" fmla="*/ 2147483647 w 4812"/>
              <a:gd name="T71" fmla="*/ 2147483647 h 3462"/>
              <a:gd name="T72" fmla="*/ 2147483647 w 4812"/>
              <a:gd name="T73" fmla="*/ 2147483647 h 3462"/>
              <a:gd name="T74" fmla="*/ 2147483647 w 4812"/>
              <a:gd name="T75" fmla="*/ 2147483647 h 3462"/>
              <a:gd name="T76" fmla="*/ 2147483647 w 4812"/>
              <a:gd name="T77" fmla="*/ 2147483647 h 3462"/>
              <a:gd name="T78" fmla="*/ 2147483647 w 4812"/>
              <a:gd name="T79" fmla="*/ 2147483647 h 3462"/>
              <a:gd name="T80" fmla="*/ 2147483647 w 4812"/>
              <a:gd name="T81" fmla="*/ 2147483647 h 3462"/>
              <a:gd name="T82" fmla="*/ 2147483647 w 4812"/>
              <a:gd name="T83" fmla="*/ 2147483647 h 3462"/>
              <a:gd name="T84" fmla="*/ 2147483647 w 4812"/>
              <a:gd name="T85" fmla="*/ 2147483647 h 3462"/>
              <a:gd name="T86" fmla="*/ 2147483647 w 4812"/>
              <a:gd name="T87" fmla="*/ 2147483647 h 3462"/>
              <a:gd name="T88" fmla="*/ 2147483647 w 4812"/>
              <a:gd name="T89" fmla="*/ 2147483647 h 3462"/>
              <a:gd name="T90" fmla="*/ 2147483647 w 4812"/>
              <a:gd name="T91" fmla="*/ 2147483647 h 3462"/>
              <a:gd name="T92" fmla="*/ 2147483647 w 4812"/>
              <a:gd name="T93" fmla="*/ 2147483647 h 3462"/>
              <a:gd name="T94" fmla="*/ 2147483647 w 4812"/>
              <a:gd name="T95" fmla="*/ 2147483647 h 3462"/>
              <a:gd name="T96" fmla="*/ 2147483647 w 4812"/>
              <a:gd name="T97" fmla="*/ 2147483647 h 3462"/>
              <a:gd name="T98" fmla="*/ 2147483647 w 4812"/>
              <a:gd name="T99" fmla="*/ 2147483647 h 3462"/>
              <a:gd name="T100" fmla="*/ 2147483647 w 4812"/>
              <a:gd name="T101" fmla="*/ 2147483647 h 3462"/>
              <a:gd name="T102" fmla="*/ 2147483647 w 4812"/>
              <a:gd name="T103" fmla="*/ 2147483647 h 3462"/>
              <a:gd name="T104" fmla="*/ 2147483647 w 4812"/>
              <a:gd name="T105" fmla="*/ 2147483647 h 3462"/>
              <a:gd name="T106" fmla="*/ 2147483647 w 4812"/>
              <a:gd name="T107" fmla="*/ 2147483647 h 3462"/>
              <a:gd name="T108" fmla="*/ 2147483647 w 4812"/>
              <a:gd name="T109" fmla="*/ 2147483647 h 3462"/>
              <a:gd name="T110" fmla="*/ 2147483647 w 4812"/>
              <a:gd name="T111" fmla="*/ 2147483647 h 3462"/>
              <a:gd name="T112" fmla="*/ 2147483647 w 4812"/>
              <a:gd name="T113" fmla="*/ 2147483647 h 3462"/>
              <a:gd name="T114" fmla="*/ 2147483647 w 4812"/>
              <a:gd name="T115" fmla="*/ 2147483647 h 3462"/>
              <a:gd name="T116" fmla="*/ 2147483647 w 4812"/>
              <a:gd name="T117" fmla="*/ 2147483647 h 3462"/>
              <a:gd name="T118" fmla="*/ 2147483647 w 4812"/>
              <a:gd name="T119" fmla="*/ 2147483647 h 3462"/>
              <a:gd name="T120" fmla="*/ 2147483647 w 4812"/>
              <a:gd name="T121" fmla="*/ 2147483647 h 346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3" name="Freeform 16"/>
          <p:cNvSpPr>
            <a:spLocks/>
          </p:cNvSpPr>
          <p:nvPr userDrawn="1"/>
        </p:nvSpPr>
        <p:spPr bwMode="auto">
          <a:xfrm>
            <a:off x="390525" y="323850"/>
            <a:ext cx="8367713" cy="185738"/>
          </a:xfrm>
          <a:custGeom>
            <a:avLst/>
            <a:gdLst>
              <a:gd name="T0" fmla="*/ 0 w 5271"/>
              <a:gd name="T1" fmla="*/ 0 h 117"/>
              <a:gd name="T2" fmla="*/ 2147483647 w 5271"/>
              <a:gd name="T3" fmla="*/ 2147483647 h 117"/>
              <a:gd name="T4" fmla="*/ 2147483647 w 5271"/>
              <a:gd name="T5" fmla="*/ 2147483647 h 117"/>
              <a:gd name="T6" fmla="*/ 2147483647 w 5271"/>
              <a:gd name="T7" fmla="*/ 0 h 117"/>
              <a:gd name="T8" fmla="*/ 0 w 5271"/>
              <a:gd name="T9" fmla="*/ 0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4" name="Freeform 17"/>
          <p:cNvSpPr>
            <a:spLocks/>
          </p:cNvSpPr>
          <p:nvPr userDrawn="1"/>
        </p:nvSpPr>
        <p:spPr bwMode="auto">
          <a:xfrm>
            <a:off x="390525" y="323850"/>
            <a:ext cx="169863" cy="6173788"/>
          </a:xfrm>
          <a:custGeom>
            <a:avLst/>
            <a:gdLst>
              <a:gd name="T0" fmla="*/ 0 w 107"/>
              <a:gd name="T1" fmla="*/ 0 h 3889"/>
              <a:gd name="T2" fmla="*/ 0 w 107"/>
              <a:gd name="T3" fmla="*/ 2147483647 h 3889"/>
              <a:gd name="T4" fmla="*/ 2147483647 w 107"/>
              <a:gd name="T5" fmla="*/ 2147483647 h 3889"/>
              <a:gd name="T6" fmla="*/ 2147483647 w 107"/>
              <a:gd name="T7" fmla="*/ 2147483647 h 3889"/>
              <a:gd name="T8" fmla="*/ 0 w 107"/>
              <a:gd name="T9" fmla="*/ 0 h 3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5" name="Freeform 18"/>
          <p:cNvSpPr>
            <a:spLocks/>
          </p:cNvSpPr>
          <p:nvPr userDrawn="1"/>
        </p:nvSpPr>
        <p:spPr bwMode="auto">
          <a:xfrm>
            <a:off x="8588375" y="323850"/>
            <a:ext cx="169863" cy="6173788"/>
          </a:xfrm>
          <a:custGeom>
            <a:avLst/>
            <a:gdLst>
              <a:gd name="T0" fmla="*/ 0 w 107"/>
              <a:gd name="T1" fmla="*/ 2147483647 h 3889"/>
              <a:gd name="T2" fmla="*/ 0 w 107"/>
              <a:gd name="T3" fmla="*/ 2147483647 h 3889"/>
              <a:gd name="T4" fmla="*/ 2147483647 w 107"/>
              <a:gd name="T5" fmla="*/ 2147483647 h 3889"/>
              <a:gd name="T6" fmla="*/ 2147483647 w 107"/>
              <a:gd name="T7" fmla="*/ 0 h 3889"/>
              <a:gd name="T8" fmla="*/ 0 w 107"/>
              <a:gd name="T9" fmla="*/ 2147483647 h 3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6" name="Freeform 19"/>
          <p:cNvSpPr>
            <a:spLocks/>
          </p:cNvSpPr>
          <p:nvPr userDrawn="1"/>
        </p:nvSpPr>
        <p:spPr bwMode="auto">
          <a:xfrm>
            <a:off x="390525" y="6311900"/>
            <a:ext cx="8367713" cy="185738"/>
          </a:xfrm>
          <a:custGeom>
            <a:avLst/>
            <a:gdLst>
              <a:gd name="T0" fmla="*/ 2147483647 w 5271"/>
              <a:gd name="T1" fmla="*/ 0 h 117"/>
              <a:gd name="T2" fmla="*/ 2147483647 w 5271"/>
              <a:gd name="T3" fmla="*/ 0 h 117"/>
              <a:gd name="T4" fmla="*/ 2147483647 w 5271"/>
              <a:gd name="T5" fmla="*/ 2147483647 h 117"/>
              <a:gd name="T6" fmla="*/ 0 w 5271"/>
              <a:gd name="T7" fmla="*/ 2147483647 h 117"/>
              <a:gd name="T8" fmla="*/ 2147483647 w 5271"/>
              <a:gd name="T9" fmla="*/ 0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7" name="Freeform 20"/>
          <p:cNvSpPr>
            <a:spLocks/>
          </p:cNvSpPr>
          <p:nvPr userDrawn="1"/>
        </p:nvSpPr>
        <p:spPr bwMode="auto">
          <a:xfrm>
            <a:off x="8588375" y="508000"/>
            <a:ext cx="127000" cy="2973388"/>
          </a:xfrm>
          <a:custGeom>
            <a:avLst/>
            <a:gdLst>
              <a:gd name="T0" fmla="*/ 2147483647 w 80"/>
              <a:gd name="T1" fmla="*/ 2147483647 h 1873"/>
              <a:gd name="T2" fmla="*/ 2147483647 w 80"/>
              <a:gd name="T3" fmla="*/ 2147483647 h 1873"/>
              <a:gd name="T4" fmla="*/ 2147483647 w 80"/>
              <a:gd name="T5" fmla="*/ 2147483647 h 1873"/>
              <a:gd name="T6" fmla="*/ 2147483647 w 80"/>
              <a:gd name="T7" fmla="*/ 2147483647 h 1873"/>
              <a:gd name="T8" fmla="*/ 2147483647 w 80"/>
              <a:gd name="T9" fmla="*/ 2147483647 h 1873"/>
              <a:gd name="T10" fmla="*/ 2147483647 w 80"/>
              <a:gd name="T11" fmla="*/ 2147483647 h 1873"/>
              <a:gd name="T12" fmla="*/ 2147483647 w 80"/>
              <a:gd name="T13" fmla="*/ 2147483647 h 1873"/>
              <a:gd name="T14" fmla="*/ 2147483647 w 80"/>
              <a:gd name="T15" fmla="*/ 2147483647 h 1873"/>
              <a:gd name="T16" fmla="*/ 2147483647 w 80"/>
              <a:gd name="T17" fmla="*/ 2147483647 h 1873"/>
              <a:gd name="T18" fmla="*/ 2147483647 w 80"/>
              <a:gd name="T19" fmla="*/ 2147483647 h 1873"/>
              <a:gd name="T20" fmla="*/ 2147483647 w 80"/>
              <a:gd name="T21" fmla="*/ 2147483647 h 1873"/>
              <a:gd name="T22" fmla="*/ 2147483647 w 80"/>
              <a:gd name="T23" fmla="*/ 2147483647 h 1873"/>
              <a:gd name="T24" fmla="*/ 2147483647 w 80"/>
              <a:gd name="T25" fmla="*/ 2147483647 h 1873"/>
              <a:gd name="T26" fmla="*/ 2147483647 w 80"/>
              <a:gd name="T27" fmla="*/ 2147483647 h 1873"/>
              <a:gd name="T28" fmla="*/ 2147483647 w 80"/>
              <a:gd name="T29" fmla="*/ 2147483647 h 1873"/>
              <a:gd name="T30" fmla="*/ 2147483647 w 80"/>
              <a:gd name="T31" fmla="*/ 2147483647 h 1873"/>
              <a:gd name="T32" fmla="*/ 2147483647 w 80"/>
              <a:gd name="T33" fmla="*/ 2147483647 h 1873"/>
              <a:gd name="T34" fmla="*/ 2147483647 w 80"/>
              <a:gd name="T35" fmla="*/ 2147483647 h 1873"/>
              <a:gd name="T36" fmla="*/ 2147483647 w 80"/>
              <a:gd name="T37" fmla="*/ 2147483647 h 1873"/>
              <a:gd name="T38" fmla="*/ 2147483647 w 80"/>
              <a:gd name="T39" fmla="*/ 2147483647 h 1873"/>
              <a:gd name="T40" fmla="*/ 2147483647 w 80"/>
              <a:gd name="T41" fmla="*/ 2147483647 h 1873"/>
              <a:gd name="T42" fmla="*/ 2147483647 w 80"/>
              <a:gd name="T43" fmla="*/ 2147483647 h 1873"/>
              <a:gd name="T44" fmla="*/ 2147483647 w 80"/>
              <a:gd name="T45" fmla="*/ 2147483647 h 1873"/>
              <a:gd name="T46" fmla="*/ 2147483647 w 80"/>
              <a:gd name="T47" fmla="*/ 2147483647 h 1873"/>
              <a:gd name="T48" fmla="*/ 2147483647 w 80"/>
              <a:gd name="T49" fmla="*/ 2147483647 h 1873"/>
              <a:gd name="T50" fmla="*/ 2147483647 w 80"/>
              <a:gd name="T51" fmla="*/ 2147483647 h 1873"/>
              <a:gd name="T52" fmla="*/ 2147483647 w 80"/>
              <a:gd name="T53" fmla="*/ 2147483647 h 1873"/>
              <a:gd name="T54" fmla="*/ 2147483647 w 80"/>
              <a:gd name="T55" fmla="*/ 2147483647 h 1873"/>
              <a:gd name="T56" fmla="*/ 2147483647 w 80"/>
              <a:gd name="T57" fmla="*/ 2147483647 h 1873"/>
              <a:gd name="T58" fmla="*/ 2147483647 w 80"/>
              <a:gd name="T59" fmla="*/ 2147483647 h 1873"/>
              <a:gd name="T60" fmla="*/ 2147483647 w 80"/>
              <a:gd name="T61" fmla="*/ 2147483647 h 1873"/>
              <a:gd name="T62" fmla="*/ 2147483647 w 80"/>
              <a:gd name="T63" fmla="*/ 2147483647 h 1873"/>
              <a:gd name="T64" fmla="*/ 2147483647 w 80"/>
              <a:gd name="T65" fmla="*/ 2147483647 h 1873"/>
              <a:gd name="T66" fmla="*/ 2147483647 w 80"/>
              <a:gd name="T67" fmla="*/ 2147483647 h 1873"/>
              <a:gd name="T68" fmla="*/ 2147483647 w 80"/>
              <a:gd name="T69" fmla="*/ 2147483647 h 1873"/>
              <a:gd name="T70" fmla="*/ 2147483647 w 80"/>
              <a:gd name="T71" fmla="*/ 2147483647 h 1873"/>
              <a:gd name="T72" fmla="*/ 2147483647 w 80"/>
              <a:gd name="T73" fmla="*/ 2147483647 h 1873"/>
              <a:gd name="T74" fmla="*/ 2147483647 w 80"/>
              <a:gd name="T75" fmla="*/ 2147483647 h 1873"/>
              <a:gd name="T76" fmla="*/ 2147483647 w 80"/>
              <a:gd name="T77" fmla="*/ 2147483647 h 1873"/>
              <a:gd name="T78" fmla="*/ 2147483647 w 80"/>
              <a:gd name="T79" fmla="*/ 2147483647 h 1873"/>
              <a:gd name="T80" fmla="*/ 2147483647 w 80"/>
              <a:gd name="T81" fmla="*/ 2147483647 h 1873"/>
              <a:gd name="T82" fmla="*/ 2147483647 w 80"/>
              <a:gd name="T83" fmla="*/ 2147483647 h 1873"/>
              <a:gd name="T84" fmla="*/ 2147483647 w 80"/>
              <a:gd name="T85" fmla="*/ 2147483647 h 1873"/>
              <a:gd name="T86" fmla="*/ 2147483647 w 80"/>
              <a:gd name="T87" fmla="*/ 2147483647 h 1873"/>
              <a:gd name="T88" fmla="*/ 2147483647 w 80"/>
              <a:gd name="T89" fmla="*/ 2147483647 h 1873"/>
              <a:gd name="T90" fmla="*/ 2147483647 w 80"/>
              <a:gd name="T91" fmla="*/ 2147483647 h 1873"/>
              <a:gd name="T92" fmla="*/ 2147483647 w 80"/>
              <a:gd name="T93" fmla="*/ 2147483647 h 1873"/>
              <a:gd name="T94" fmla="*/ 2147483647 w 80"/>
              <a:gd name="T95" fmla="*/ 2147483647 h 1873"/>
              <a:gd name="T96" fmla="*/ 2147483647 w 80"/>
              <a:gd name="T97" fmla="*/ 2147483647 h 1873"/>
              <a:gd name="T98" fmla="*/ 2147483647 w 80"/>
              <a:gd name="T99" fmla="*/ 2147483647 h 1873"/>
              <a:gd name="T100" fmla="*/ 2147483647 w 80"/>
              <a:gd name="T101" fmla="*/ 2147483647 h 1873"/>
              <a:gd name="T102" fmla="*/ 2147483647 w 80"/>
              <a:gd name="T103" fmla="*/ 2147483647 h 1873"/>
              <a:gd name="T104" fmla="*/ 2147483647 w 80"/>
              <a:gd name="T105" fmla="*/ 2147483647 h 1873"/>
              <a:gd name="T106" fmla="*/ 2147483647 w 80"/>
              <a:gd name="T107" fmla="*/ 2147483647 h 1873"/>
              <a:gd name="T108" fmla="*/ 2147483647 w 80"/>
              <a:gd name="T109" fmla="*/ 2147483647 h 1873"/>
              <a:gd name="T110" fmla="*/ 2147483647 w 80"/>
              <a:gd name="T111" fmla="*/ 2147483647 h 1873"/>
              <a:gd name="T112" fmla="*/ 2147483647 w 80"/>
              <a:gd name="T113" fmla="*/ 2147483647 h 1873"/>
              <a:gd name="T114" fmla="*/ 2147483647 w 80"/>
              <a:gd name="T115" fmla="*/ 2147483647 h 1873"/>
              <a:gd name="T116" fmla="*/ 2147483647 w 80"/>
              <a:gd name="T117" fmla="*/ 2147483647 h 1873"/>
              <a:gd name="T118" fmla="*/ 2147483647 w 80"/>
              <a:gd name="T119" fmla="*/ 2147483647 h 1873"/>
              <a:gd name="T120" fmla="*/ 2147483647 w 80"/>
              <a:gd name="T121" fmla="*/ 2147483647 h 187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0" h="1873">
                <a:moveTo>
                  <a:pt x="0" y="0"/>
                </a:moveTo>
                <a:lnTo>
                  <a:pt x="40" y="51"/>
                </a:lnTo>
                <a:lnTo>
                  <a:pt x="46" y="80"/>
                </a:lnTo>
                <a:lnTo>
                  <a:pt x="46" y="109"/>
                </a:lnTo>
                <a:lnTo>
                  <a:pt x="33" y="138"/>
                </a:lnTo>
                <a:lnTo>
                  <a:pt x="26" y="167"/>
                </a:lnTo>
                <a:lnTo>
                  <a:pt x="33" y="196"/>
                </a:lnTo>
                <a:lnTo>
                  <a:pt x="40" y="225"/>
                </a:lnTo>
                <a:lnTo>
                  <a:pt x="53" y="254"/>
                </a:lnTo>
                <a:lnTo>
                  <a:pt x="53" y="283"/>
                </a:lnTo>
                <a:lnTo>
                  <a:pt x="53" y="312"/>
                </a:lnTo>
                <a:lnTo>
                  <a:pt x="46" y="341"/>
                </a:lnTo>
                <a:lnTo>
                  <a:pt x="33" y="370"/>
                </a:lnTo>
                <a:lnTo>
                  <a:pt x="33" y="406"/>
                </a:lnTo>
                <a:lnTo>
                  <a:pt x="40" y="435"/>
                </a:lnTo>
                <a:lnTo>
                  <a:pt x="46" y="464"/>
                </a:lnTo>
                <a:lnTo>
                  <a:pt x="53" y="501"/>
                </a:lnTo>
                <a:lnTo>
                  <a:pt x="46" y="530"/>
                </a:lnTo>
                <a:lnTo>
                  <a:pt x="40" y="559"/>
                </a:lnTo>
                <a:lnTo>
                  <a:pt x="33" y="588"/>
                </a:lnTo>
                <a:lnTo>
                  <a:pt x="40" y="617"/>
                </a:lnTo>
                <a:lnTo>
                  <a:pt x="46" y="646"/>
                </a:lnTo>
                <a:lnTo>
                  <a:pt x="53" y="675"/>
                </a:lnTo>
                <a:lnTo>
                  <a:pt x="59" y="704"/>
                </a:lnTo>
                <a:lnTo>
                  <a:pt x="66" y="733"/>
                </a:lnTo>
                <a:lnTo>
                  <a:pt x="66" y="769"/>
                </a:lnTo>
                <a:lnTo>
                  <a:pt x="66" y="798"/>
                </a:lnTo>
                <a:lnTo>
                  <a:pt x="53" y="834"/>
                </a:lnTo>
                <a:lnTo>
                  <a:pt x="33" y="863"/>
                </a:lnTo>
                <a:lnTo>
                  <a:pt x="20" y="892"/>
                </a:lnTo>
                <a:lnTo>
                  <a:pt x="13" y="921"/>
                </a:lnTo>
                <a:lnTo>
                  <a:pt x="20" y="958"/>
                </a:lnTo>
                <a:lnTo>
                  <a:pt x="33" y="987"/>
                </a:lnTo>
                <a:lnTo>
                  <a:pt x="46" y="1016"/>
                </a:lnTo>
                <a:lnTo>
                  <a:pt x="59" y="1052"/>
                </a:lnTo>
                <a:lnTo>
                  <a:pt x="59" y="1088"/>
                </a:lnTo>
                <a:lnTo>
                  <a:pt x="53" y="1125"/>
                </a:lnTo>
                <a:lnTo>
                  <a:pt x="46" y="1154"/>
                </a:lnTo>
                <a:lnTo>
                  <a:pt x="46" y="1190"/>
                </a:lnTo>
                <a:lnTo>
                  <a:pt x="53" y="1219"/>
                </a:lnTo>
                <a:lnTo>
                  <a:pt x="53" y="1248"/>
                </a:lnTo>
                <a:lnTo>
                  <a:pt x="59" y="1277"/>
                </a:lnTo>
                <a:lnTo>
                  <a:pt x="53" y="1313"/>
                </a:lnTo>
                <a:lnTo>
                  <a:pt x="53" y="1342"/>
                </a:lnTo>
                <a:lnTo>
                  <a:pt x="53" y="1379"/>
                </a:lnTo>
                <a:lnTo>
                  <a:pt x="53" y="1408"/>
                </a:lnTo>
                <a:lnTo>
                  <a:pt x="53" y="1466"/>
                </a:lnTo>
                <a:lnTo>
                  <a:pt x="53" y="1524"/>
                </a:lnTo>
                <a:lnTo>
                  <a:pt x="53" y="1553"/>
                </a:lnTo>
                <a:lnTo>
                  <a:pt x="53" y="1582"/>
                </a:lnTo>
                <a:lnTo>
                  <a:pt x="53" y="1611"/>
                </a:lnTo>
                <a:lnTo>
                  <a:pt x="53" y="1640"/>
                </a:lnTo>
                <a:lnTo>
                  <a:pt x="53" y="1669"/>
                </a:lnTo>
                <a:lnTo>
                  <a:pt x="66" y="1698"/>
                </a:lnTo>
                <a:lnTo>
                  <a:pt x="66" y="1727"/>
                </a:lnTo>
                <a:lnTo>
                  <a:pt x="53" y="1756"/>
                </a:lnTo>
                <a:lnTo>
                  <a:pt x="46" y="1785"/>
                </a:lnTo>
                <a:lnTo>
                  <a:pt x="59" y="1814"/>
                </a:lnTo>
                <a:lnTo>
                  <a:pt x="66" y="1843"/>
                </a:lnTo>
                <a:lnTo>
                  <a:pt x="66" y="1872"/>
                </a:lnTo>
                <a:lnTo>
                  <a:pt x="53" y="1843"/>
                </a:lnTo>
                <a:lnTo>
                  <a:pt x="40" y="1814"/>
                </a:lnTo>
                <a:lnTo>
                  <a:pt x="33" y="1785"/>
                </a:lnTo>
                <a:lnTo>
                  <a:pt x="46" y="1756"/>
                </a:lnTo>
                <a:lnTo>
                  <a:pt x="59" y="1727"/>
                </a:lnTo>
                <a:lnTo>
                  <a:pt x="53" y="1698"/>
                </a:lnTo>
                <a:lnTo>
                  <a:pt x="46" y="1669"/>
                </a:lnTo>
                <a:lnTo>
                  <a:pt x="53" y="1640"/>
                </a:lnTo>
                <a:lnTo>
                  <a:pt x="53" y="1611"/>
                </a:lnTo>
                <a:lnTo>
                  <a:pt x="53" y="1582"/>
                </a:lnTo>
                <a:lnTo>
                  <a:pt x="46" y="1553"/>
                </a:lnTo>
                <a:lnTo>
                  <a:pt x="46" y="1524"/>
                </a:lnTo>
                <a:lnTo>
                  <a:pt x="46" y="1495"/>
                </a:lnTo>
                <a:lnTo>
                  <a:pt x="53" y="1458"/>
                </a:lnTo>
                <a:lnTo>
                  <a:pt x="53" y="1429"/>
                </a:lnTo>
                <a:lnTo>
                  <a:pt x="53" y="1393"/>
                </a:lnTo>
                <a:lnTo>
                  <a:pt x="46" y="1364"/>
                </a:lnTo>
                <a:lnTo>
                  <a:pt x="46" y="1328"/>
                </a:lnTo>
                <a:lnTo>
                  <a:pt x="53" y="1299"/>
                </a:lnTo>
                <a:lnTo>
                  <a:pt x="53" y="1263"/>
                </a:lnTo>
                <a:lnTo>
                  <a:pt x="46" y="1233"/>
                </a:lnTo>
                <a:lnTo>
                  <a:pt x="40" y="1204"/>
                </a:lnTo>
                <a:lnTo>
                  <a:pt x="33" y="1175"/>
                </a:lnTo>
                <a:lnTo>
                  <a:pt x="40" y="1139"/>
                </a:lnTo>
                <a:lnTo>
                  <a:pt x="53" y="1110"/>
                </a:lnTo>
                <a:lnTo>
                  <a:pt x="66" y="1081"/>
                </a:lnTo>
                <a:lnTo>
                  <a:pt x="59" y="1052"/>
                </a:lnTo>
                <a:lnTo>
                  <a:pt x="40" y="1023"/>
                </a:lnTo>
                <a:lnTo>
                  <a:pt x="13" y="1001"/>
                </a:lnTo>
                <a:lnTo>
                  <a:pt x="7" y="972"/>
                </a:lnTo>
                <a:lnTo>
                  <a:pt x="33" y="943"/>
                </a:lnTo>
                <a:lnTo>
                  <a:pt x="53" y="907"/>
                </a:lnTo>
                <a:lnTo>
                  <a:pt x="53" y="878"/>
                </a:lnTo>
                <a:lnTo>
                  <a:pt x="53" y="842"/>
                </a:lnTo>
                <a:lnTo>
                  <a:pt x="53" y="813"/>
                </a:lnTo>
                <a:lnTo>
                  <a:pt x="59" y="784"/>
                </a:lnTo>
                <a:lnTo>
                  <a:pt x="59" y="755"/>
                </a:lnTo>
                <a:lnTo>
                  <a:pt x="53" y="726"/>
                </a:lnTo>
                <a:lnTo>
                  <a:pt x="53" y="697"/>
                </a:lnTo>
                <a:lnTo>
                  <a:pt x="40" y="668"/>
                </a:lnTo>
                <a:lnTo>
                  <a:pt x="40" y="639"/>
                </a:lnTo>
                <a:lnTo>
                  <a:pt x="40" y="609"/>
                </a:lnTo>
                <a:lnTo>
                  <a:pt x="59" y="580"/>
                </a:lnTo>
                <a:lnTo>
                  <a:pt x="72" y="551"/>
                </a:lnTo>
                <a:lnTo>
                  <a:pt x="79" y="515"/>
                </a:lnTo>
                <a:lnTo>
                  <a:pt x="79" y="486"/>
                </a:lnTo>
                <a:lnTo>
                  <a:pt x="59" y="457"/>
                </a:lnTo>
                <a:lnTo>
                  <a:pt x="53" y="428"/>
                </a:lnTo>
                <a:lnTo>
                  <a:pt x="53" y="399"/>
                </a:lnTo>
                <a:lnTo>
                  <a:pt x="53" y="370"/>
                </a:lnTo>
                <a:lnTo>
                  <a:pt x="46" y="341"/>
                </a:lnTo>
                <a:lnTo>
                  <a:pt x="33" y="312"/>
                </a:lnTo>
                <a:lnTo>
                  <a:pt x="33" y="283"/>
                </a:lnTo>
                <a:lnTo>
                  <a:pt x="26" y="247"/>
                </a:lnTo>
                <a:lnTo>
                  <a:pt x="26" y="218"/>
                </a:lnTo>
                <a:lnTo>
                  <a:pt x="40" y="189"/>
                </a:lnTo>
                <a:lnTo>
                  <a:pt x="53" y="160"/>
                </a:lnTo>
                <a:lnTo>
                  <a:pt x="53" y="131"/>
                </a:lnTo>
                <a:lnTo>
                  <a:pt x="53" y="102"/>
                </a:lnTo>
                <a:lnTo>
                  <a:pt x="33" y="73"/>
                </a:lnTo>
                <a:lnTo>
                  <a:pt x="20" y="44"/>
                </a:lnTo>
                <a:lnTo>
                  <a:pt x="7" y="15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8" name="Freeform 21"/>
          <p:cNvSpPr>
            <a:spLocks/>
          </p:cNvSpPr>
          <p:nvPr userDrawn="1"/>
        </p:nvSpPr>
        <p:spPr bwMode="auto">
          <a:xfrm>
            <a:off x="1477963" y="6337300"/>
            <a:ext cx="2371725" cy="127000"/>
          </a:xfrm>
          <a:custGeom>
            <a:avLst/>
            <a:gdLst>
              <a:gd name="T0" fmla="*/ 2147483647 w 1494"/>
              <a:gd name="T1" fmla="*/ 0 h 80"/>
              <a:gd name="T2" fmla="*/ 2147483647 w 1494"/>
              <a:gd name="T3" fmla="*/ 2147483647 h 80"/>
              <a:gd name="T4" fmla="*/ 2147483647 w 1494"/>
              <a:gd name="T5" fmla="*/ 2147483647 h 80"/>
              <a:gd name="T6" fmla="*/ 2147483647 w 1494"/>
              <a:gd name="T7" fmla="*/ 2147483647 h 80"/>
              <a:gd name="T8" fmla="*/ 2147483647 w 1494"/>
              <a:gd name="T9" fmla="*/ 2147483647 h 80"/>
              <a:gd name="T10" fmla="*/ 2147483647 w 1494"/>
              <a:gd name="T11" fmla="*/ 2147483647 h 80"/>
              <a:gd name="T12" fmla="*/ 2147483647 w 1494"/>
              <a:gd name="T13" fmla="*/ 2147483647 h 80"/>
              <a:gd name="T14" fmla="*/ 2147483647 w 1494"/>
              <a:gd name="T15" fmla="*/ 2147483647 h 80"/>
              <a:gd name="T16" fmla="*/ 2147483647 w 1494"/>
              <a:gd name="T17" fmla="*/ 2147483647 h 80"/>
              <a:gd name="T18" fmla="*/ 2147483647 w 1494"/>
              <a:gd name="T19" fmla="*/ 2147483647 h 80"/>
              <a:gd name="T20" fmla="*/ 2147483647 w 1494"/>
              <a:gd name="T21" fmla="*/ 2147483647 h 80"/>
              <a:gd name="T22" fmla="*/ 2147483647 w 1494"/>
              <a:gd name="T23" fmla="*/ 2147483647 h 80"/>
              <a:gd name="T24" fmla="*/ 2147483647 w 1494"/>
              <a:gd name="T25" fmla="*/ 2147483647 h 80"/>
              <a:gd name="T26" fmla="*/ 2147483647 w 1494"/>
              <a:gd name="T27" fmla="*/ 2147483647 h 80"/>
              <a:gd name="T28" fmla="*/ 2147483647 w 1494"/>
              <a:gd name="T29" fmla="*/ 2147483647 h 80"/>
              <a:gd name="T30" fmla="*/ 2147483647 w 1494"/>
              <a:gd name="T31" fmla="*/ 2147483647 h 80"/>
              <a:gd name="T32" fmla="*/ 2147483647 w 1494"/>
              <a:gd name="T33" fmla="*/ 2147483647 h 80"/>
              <a:gd name="T34" fmla="*/ 2147483647 w 1494"/>
              <a:gd name="T35" fmla="*/ 2147483647 h 80"/>
              <a:gd name="T36" fmla="*/ 2147483647 w 1494"/>
              <a:gd name="T37" fmla="*/ 2147483647 h 80"/>
              <a:gd name="T38" fmla="*/ 2147483647 w 1494"/>
              <a:gd name="T39" fmla="*/ 2147483647 h 80"/>
              <a:gd name="T40" fmla="*/ 2147483647 w 1494"/>
              <a:gd name="T41" fmla="*/ 2147483647 h 80"/>
              <a:gd name="T42" fmla="*/ 2147483647 w 1494"/>
              <a:gd name="T43" fmla="*/ 2147483647 h 80"/>
              <a:gd name="T44" fmla="*/ 2147483647 w 1494"/>
              <a:gd name="T45" fmla="*/ 2147483647 h 80"/>
              <a:gd name="T46" fmla="*/ 2147483647 w 1494"/>
              <a:gd name="T47" fmla="*/ 2147483647 h 80"/>
              <a:gd name="T48" fmla="*/ 2147483647 w 1494"/>
              <a:gd name="T49" fmla="*/ 2147483647 h 80"/>
              <a:gd name="T50" fmla="*/ 2147483647 w 1494"/>
              <a:gd name="T51" fmla="*/ 2147483647 h 80"/>
              <a:gd name="T52" fmla="*/ 2147483647 w 1494"/>
              <a:gd name="T53" fmla="*/ 2147483647 h 80"/>
              <a:gd name="T54" fmla="*/ 2147483647 w 1494"/>
              <a:gd name="T55" fmla="*/ 2147483647 h 80"/>
              <a:gd name="T56" fmla="*/ 2147483647 w 1494"/>
              <a:gd name="T57" fmla="*/ 2147483647 h 80"/>
              <a:gd name="T58" fmla="*/ 2147483647 w 1494"/>
              <a:gd name="T59" fmla="*/ 2147483647 h 80"/>
              <a:gd name="T60" fmla="*/ 2147483647 w 1494"/>
              <a:gd name="T61" fmla="*/ 2147483647 h 80"/>
              <a:gd name="T62" fmla="*/ 2147483647 w 1494"/>
              <a:gd name="T63" fmla="*/ 2147483647 h 80"/>
              <a:gd name="T64" fmla="*/ 2147483647 w 1494"/>
              <a:gd name="T65" fmla="*/ 2147483647 h 80"/>
              <a:gd name="T66" fmla="*/ 2147483647 w 1494"/>
              <a:gd name="T67" fmla="*/ 2147483647 h 80"/>
              <a:gd name="T68" fmla="*/ 2147483647 w 1494"/>
              <a:gd name="T69" fmla="*/ 2147483647 h 80"/>
              <a:gd name="T70" fmla="*/ 2147483647 w 1494"/>
              <a:gd name="T71" fmla="*/ 2147483647 h 80"/>
              <a:gd name="T72" fmla="*/ 2147483647 w 1494"/>
              <a:gd name="T73" fmla="*/ 2147483647 h 80"/>
              <a:gd name="T74" fmla="*/ 2147483647 w 1494"/>
              <a:gd name="T75" fmla="*/ 2147483647 h 80"/>
              <a:gd name="T76" fmla="*/ 2147483647 w 1494"/>
              <a:gd name="T77" fmla="*/ 2147483647 h 80"/>
              <a:gd name="T78" fmla="*/ 2147483647 w 1494"/>
              <a:gd name="T79" fmla="*/ 2147483647 h 80"/>
              <a:gd name="T80" fmla="*/ 2147483647 w 1494"/>
              <a:gd name="T81" fmla="*/ 2147483647 h 80"/>
              <a:gd name="T82" fmla="*/ 2147483647 w 1494"/>
              <a:gd name="T83" fmla="*/ 2147483647 h 80"/>
              <a:gd name="T84" fmla="*/ 2147483647 w 1494"/>
              <a:gd name="T85" fmla="*/ 2147483647 h 80"/>
              <a:gd name="T86" fmla="*/ 2147483647 w 1494"/>
              <a:gd name="T87" fmla="*/ 2147483647 h 8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69" name="Freeform 22"/>
          <p:cNvSpPr>
            <a:spLocks/>
          </p:cNvSpPr>
          <p:nvPr userDrawn="1"/>
        </p:nvSpPr>
        <p:spPr bwMode="auto">
          <a:xfrm>
            <a:off x="4402138" y="6311900"/>
            <a:ext cx="2733675" cy="128588"/>
          </a:xfrm>
          <a:custGeom>
            <a:avLst/>
            <a:gdLst>
              <a:gd name="T0" fmla="*/ 0 w 1722"/>
              <a:gd name="T1" fmla="*/ 0 h 81"/>
              <a:gd name="T2" fmla="*/ 2147483647 w 1722"/>
              <a:gd name="T3" fmla="*/ 0 h 81"/>
              <a:gd name="T4" fmla="*/ 2147483647 w 1722"/>
              <a:gd name="T5" fmla="*/ 0 h 81"/>
              <a:gd name="T6" fmla="*/ 2147483647 w 1722"/>
              <a:gd name="T7" fmla="*/ 2147483647 h 81"/>
              <a:gd name="T8" fmla="*/ 2147483647 w 1722"/>
              <a:gd name="T9" fmla="*/ 2147483647 h 81"/>
              <a:gd name="T10" fmla="*/ 2147483647 w 1722"/>
              <a:gd name="T11" fmla="*/ 0 h 81"/>
              <a:gd name="T12" fmla="*/ 2147483647 w 1722"/>
              <a:gd name="T13" fmla="*/ 2147483647 h 81"/>
              <a:gd name="T14" fmla="*/ 2147483647 w 1722"/>
              <a:gd name="T15" fmla="*/ 2147483647 h 81"/>
              <a:gd name="T16" fmla="*/ 2147483647 w 1722"/>
              <a:gd name="T17" fmla="*/ 2147483647 h 81"/>
              <a:gd name="T18" fmla="*/ 2147483647 w 1722"/>
              <a:gd name="T19" fmla="*/ 2147483647 h 81"/>
              <a:gd name="T20" fmla="*/ 2147483647 w 1722"/>
              <a:gd name="T21" fmla="*/ 2147483647 h 81"/>
              <a:gd name="T22" fmla="*/ 2147483647 w 1722"/>
              <a:gd name="T23" fmla="*/ 2147483647 h 81"/>
              <a:gd name="T24" fmla="*/ 2147483647 w 1722"/>
              <a:gd name="T25" fmla="*/ 2147483647 h 81"/>
              <a:gd name="T26" fmla="*/ 2147483647 w 1722"/>
              <a:gd name="T27" fmla="*/ 2147483647 h 81"/>
              <a:gd name="T28" fmla="*/ 2147483647 w 1722"/>
              <a:gd name="T29" fmla="*/ 2147483647 h 81"/>
              <a:gd name="T30" fmla="*/ 2147483647 w 1722"/>
              <a:gd name="T31" fmla="*/ 2147483647 h 81"/>
              <a:gd name="T32" fmla="*/ 2147483647 w 1722"/>
              <a:gd name="T33" fmla="*/ 2147483647 h 81"/>
              <a:gd name="T34" fmla="*/ 2147483647 w 1722"/>
              <a:gd name="T35" fmla="*/ 2147483647 h 81"/>
              <a:gd name="T36" fmla="*/ 2147483647 w 1722"/>
              <a:gd name="T37" fmla="*/ 2147483647 h 81"/>
              <a:gd name="T38" fmla="*/ 2147483647 w 1722"/>
              <a:gd name="T39" fmla="*/ 2147483647 h 81"/>
              <a:gd name="T40" fmla="*/ 2147483647 w 1722"/>
              <a:gd name="T41" fmla="*/ 2147483647 h 81"/>
              <a:gd name="T42" fmla="*/ 2147483647 w 1722"/>
              <a:gd name="T43" fmla="*/ 2147483647 h 81"/>
              <a:gd name="T44" fmla="*/ 2147483647 w 1722"/>
              <a:gd name="T45" fmla="*/ 2147483647 h 81"/>
              <a:gd name="T46" fmla="*/ 2147483647 w 1722"/>
              <a:gd name="T47" fmla="*/ 2147483647 h 81"/>
              <a:gd name="T48" fmla="*/ 2147483647 w 1722"/>
              <a:gd name="T49" fmla="*/ 2147483647 h 81"/>
              <a:gd name="T50" fmla="*/ 2147483647 w 1722"/>
              <a:gd name="T51" fmla="*/ 2147483647 h 81"/>
              <a:gd name="T52" fmla="*/ 2147483647 w 1722"/>
              <a:gd name="T53" fmla="*/ 2147483647 h 81"/>
              <a:gd name="T54" fmla="*/ 2147483647 w 1722"/>
              <a:gd name="T55" fmla="*/ 2147483647 h 81"/>
              <a:gd name="T56" fmla="*/ 2147483647 w 1722"/>
              <a:gd name="T57" fmla="*/ 2147483647 h 81"/>
              <a:gd name="T58" fmla="*/ 2147483647 w 1722"/>
              <a:gd name="T59" fmla="*/ 2147483647 h 81"/>
              <a:gd name="T60" fmla="*/ 2147483647 w 1722"/>
              <a:gd name="T61" fmla="*/ 2147483647 h 81"/>
              <a:gd name="T62" fmla="*/ 2147483647 w 1722"/>
              <a:gd name="T63" fmla="*/ 2147483647 h 81"/>
              <a:gd name="T64" fmla="*/ 2147483647 w 1722"/>
              <a:gd name="T65" fmla="*/ 2147483647 h 81"/>
              <a:gd name="T66" fmla="*/ 2147483647 w 1722"/>
              <a:gd name="T67" fmla="*/ 2147483647 h 81"/>
              <a:gd name="T68" fmla="*/ 2147483647 w 1722"/>
              <a:gd name="T69" fmla="*/ 2147483647 h 81"/>
              <a:gd name="T70" fmla="*/ 2147483647 w 1722"/>
              <a:gd name="T71" fmla="*/ 2147483647 h 81"/>
              <a:gd name="T72" fmla="*/ 2147483647 w 1722"/>
              <a:gd name="T73" fmla="*/ 2147483647 h 81"/>
              <a:gd name="T74" fmla="*/ 2147483647 w 1722"/>
              <a:gd name="T75" fmla="*/ 2147483647 h 81"/>
              <a:gd name="T76" fmla="*/ 2147483647 w 1722"/>
              <a:gd name="T77" fmla="*/ 2147483647 h 81"/>
              <a:gd name="T78" fmla="*/ 2147483647 w 1722"/>
              <a:gd name="T79" fmla="*/ 2147483647 h 81"/>
              <a:gd name="T80" fmla="*/ 2147483647 w 1722"/>
              <a:gd name="T81" fmla="*/ 2147483647 h 81"/>
              <a:gd name="T82" fmla="*/ 2147483647 w 1722"/>
              <a:gd name="T83" fmla="*/ 2147483647 h 81"/>
              <a:gd name="T84" fmla="*/ 2147483647 w 1722"/>
              <a:gd name="T85" fmla="*/ 2147483647 h 81"/>
              <a:gd name="T86" fmla="*/ 2147483647 w 1722"/>
              <a:gd name="T87" fmla="*/ 2147483647 h 81"/>
              <a:gd name="T88" fmla="*/ 2147483647 w 1722"/>
              <a:gd name="T89" fmla="*/ 2147483647 h 81"/>
              <a:gd name="T90" fmla="*/ 2147483647 w 1722"/>
              <a:gd name="T91" fmla="*/ 2147483647 h 81"/>
              <a:gd name="T92" fmla="*/ 2147483647 w 1722"/>
              <a:gd name="T93" fmla="*/ 2147483647 h 81"/>
              <a:gd name="T94" fmla="*/ 2147483647 w 1722"/>
              <a:gd name="T95" fmla="*/ 2147483647 h 81"/>
              <a:gd name="T96" fmla="*/ 2147483647 w 1722"/>
              <a:gd name="T97" fmla="*/ 2147483647 h 81"/>
              <a:gd name="T98" fmla="*/ 2147483647 w 1722"/>
              <a:gd name="T99" fmla="*/ 2147483647 h 81"/>
              <a:gd name="T100" fmla="*/ 2147483647 w 1722"/>
              <a:gd name="T101" fmla="*/ 2147483647 h 8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70" name="Freeform 23"/>
          <p:cNvSpPr>
            <a:spLocks/>
          </p:cNvSpPr>
          <p:nvPr userDrawn="1"/>
        </p:nvSpPr>
        <p:spPr bwMode="auto">
          <a:xfrm>
            <a:off x="8588375" y="3179763"/>
            <a:ext cx="127000" cy="2168525"/>
          </a:xfrm>
          <a:custGeom>
            <a:avLst/>
            <a:gdLst>
              <a:gd name="T0" fmla="*/ 2147483647 w 80"/>
              <a:gd name="T1" fmla="*/ 2147483647 h 1366"/>
              <a:gd name="T2" fmla="*/ 2147483647 w 80"/>
              <a:gd name="T3" fmla="*/ 2147483647 h 1366"/>
              <a:gd name="T4" fmla="*/ 2147483647 w 80"/>
              <a:gd name="T5" fmla="*/ 2147483647 h 1366"/>
              <a:gd name="T6" fmla="*/ 2147483647 w 80"/>
              <a:gd name="T7" fmla="*/ 2147483647 h 1366"/>
              <a:gd name="T8" fmla="*/ 2147483647 w 80"/>
              <a:gd name="T9" fmla="*/ 2147483647 h 1366"/>
              <a:gd name="T10" fmla="*/ 2147483647 w 80"/>
              <a:gd name="T11" fmla="*/ 2147483647 h 1366"/>
              <a:gd name="T12" fmla="*/ 2147483647 w 80"/>
              <a:gd name="T13" fmla="*/ 2147483647 h 1366"/>
              <a:gd name="T14" fmla="*/ 2147483647 w 80"/>
              <a:gd name="T15" fmla="*/ 2147483647 h 1366"/>
              <a:gd name="T16" fmla="*/ 2147483647 w 80"/>
              <a:gd name="T17" fmla="*/ 2147483647 h 1366"/>
              <a:gd name="T18" fmla="*/ 2147483647 w 80"/>
              <a:gd name="T19" fmla="*/ 2147483647 h 1366"/>
              <a:gd name="T20" fmla="*/ 2147483647 w 80"/>
              <a:gd name="T21" fmla="*/ 2147483647 h 1366"/>
              <a:gd name="T22" fmla="*/ 2147483647 w 80"/>
              <a:gd name="T23" fmla="*/ 2147483647 h 1366"/>
              <a:gd name="T24" fmla="*/ 2147483647 w 80"/>
              <a:gd name="T25" fmla="*/ 2147483647 h 1366"/>
              <a:gd name="T26" fmla="*/ 2147483647 w 80"/>
              <a:gd name="T27" fmla="*/ 2147483647 h 1366"/>
              <a:gd name="T28" fmla="*/ 2147483647 w 80"/>
              <a:gd name="T29" fmla="*/ 2147483647 h 1366"/>
              <a:gd name="T30" fmla="*/ 2147483647 w 80"/>
              <a:gd name="T31" fmla="*/ 2147483647 h 1366"/>
              <a:gd name="T32" fmla="*/ 2147483647 w 80"/>
              <a:gd name="T33" fmla="*/ 2147483647 h 1366"/>
              <a:gd name="T34" fmla="*/ 2147483647 w 80"/>
              <a:gd name="T35" fmla="*/ 2147483647 h 1366"/>
              <a:gd name="T36" fmla="*/ 2147483647 w 80"/>
              <a:gd name="T37" fmla="*/ 2147483647 h 1366"/>
              <a:gd name="T38" fmla="*/ 2147483647 w 80"/>
              <a:gd name="T39" fmla="*/ 2147483647 h 1366"/>
              <a:gd name="T40" fmla="*/ 2147483647 w 80"/>
              <a:gd name="T41" fmla="*/ 2147483647 h 1366"/>
              <a:gd name="T42" fmla="*/ 2147483647 w 80"/>
              <a:gd name="T43" fmla="*/ 2147483647 h 1366"/>
              <a:gd name="T44" fmla="*/ 2147483647 w 80"/>
              <a:gd name="T45" fmla="*/ 2147483647 h 1366"/>
              <a:gd name="T46" fmla="*/ 2147483647 w 80"/>
              <a:gd name="T47" fmla="*/ 2147483647 h 1366"/>
              <a:gd name="T48" fmla="*/ 2147483647 w 80"/>
              <a:gd name="T49" fmla="*/ 2147483647 h 1366"/>
              <a:gd name="T50" fmla="*/ 2147483647 w 80"/>
              <a:gd name="T51" fmla="*/ 2147483647 h 1366"/>
              <a:gd name="T52" fmla="*/ 2147483647 w 80"/>
              <a:gd name="T53" fmla="*/ 2147483647 h 1366"/>
              <a:gd name="T54" fmla="*/ 2147483647 w 80"/>
              <a:gd name="T55" fmla="*/ 2147483647 h 1366"/>
              <a:gd name="T56" fmla="*/ 2147483647 w 80"/>
              <a:gd name="T57" fmla="*/ 2147483647 h 1366"/>
              <a:gd name="T58" fmla="*/ 2147483647 w 80"/>
              <a:gd name="T59" fmla="*/ 2147483647 h 1366"/>
              <a:gd name="T60" fmla="*/ 2147483647 w 80"/>
              <a:gd name="T61" fmla="*/ 2147483647 h 1366"/>
              <a:gd name="T62" fmla="*/ 2147483647 w 80"/>
              <a:gd name="T63" fmla="*/ 2147483647 h 1366"/>
              <a:gd name="T64" fmla="*/ 2147483647 w 80"/>
              <a:gd name="T65" fmla="*/ 2147483647 h 1366"/>
              <a:gd name="T66" fmla="*/ 2147483647 w 80"/>
              <a:gd name="T67" fmla="*/ 2147483647 h 1366"/>
              <a:gd name="T68" fmla="*/ 2147483647 w 80"/>
              <a:gd name="T69" fmla="*/ 2147483647 h 1366"/>
              <a:gd name="T70" fmla="*/ 2147483647 w 80"/>
              <a:gd name="T71" fmla="*/ 2147483647 h 1366"/>
              <a:gd name="T72" fmla="*/ 2147483647 w 80"/>
              <a:gd name="T73" fmla="*/ 2147483647 h 1366"/>
              <a:gd name="T74" fmla="*/ 2147483647 w 80"/>
              <a:gd name="T75" fmla="*/ 2147483647 h 1366"/>
              <a:gd name="T76" fmla="*/ 2147483647 w 80"/>
              <a:gd name="T77" fmla="*/ 2147483647 h 136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0" h="1366">
                <a:moveTo>
                  <a:pt x="0" y="0"/>
                </a:moveTo>
                <a:lnTo>
                  <a:pt x="33" y="109"/>
                </a:lnTo>
                <a:lnTo>
                  <a:pt x="53" y="138"/>
                </a:lnTo>
                <a:lnTo>
                  <a:pt x="59" y="167"/>
                </a:lnTo>
                <a:lnTo>
                  <a:pt x="66" y="196"/>
                </a:lnTo>
                <a:lnTo>
                  <a:pt x="59" y="232"/>
                </a:lnTo>
                <a:lnTo>
                  <a:pt x="46" y="269"/>
                </a:lnTo>
                <a:lnTo>
                  <a:pt x="40" y="298"/>
                </a:lnTo>
                <a:lnTo>
                  <a:pt x="33" y="334"/>
                </a:lnTo>
                <a:lnTo>
                  <a:pt x="33" y="363"/>
                </a:lnTo>
                <a:lnTo>
                  <a:pt x="33" y="392"/>
                </a:lnTo>
                <a:lnTo>
                  <a:pt x="40" y="421"/>
                </a:lnTo>
                <a:lnTo>
                  <a:pt x="40" y="457"/>
                </a:lnTo>
                <a:lnTo>
                  <a:pt x="53" y="494"/>
                </a:lnTo>
                <a:lnTo>
                  <a:pt x="53" y="523"/>
                </a:lnTo>
                <a:lnTo>
                  <a:pt x="53" y="581"/>
                </a:lnTo>
                <a:lnTo>
                  <a:pt x="53" y="610"/>
                </a:lnTo>
                <a:lnTo>
                  <a:pt x="53" y="653"/>
                </a:lnTo>
                <a:lnTo>
                  <a:pt x="53" y="697"/>
                </a:lnTo>
                <a:lnTo>
                  <a:pt x="59" y="741"/>
                </a:lnTo>
                <a:lnTo>
                  <a:pt x="66" y="770"/>
                </a:lnTo>
                <a:lnTo>
                  <a:pt x="66" y="799"/>
                </a:lnTo>
                <a:lnTo>
                  <a:pt x="59" y="835"/>
                </a:lnTo>
                <a:lnTo>
                  <a:pt x="46" y="871"/>
                </a:lnTo>
                <a:lnTo>
                  <a:pt x="53" y="900"/>
                </a:lnTo>
                <a:lnTo>
                  <a:pt x="66" y="929"/>
                </a:lnTo>
                <a:lnTo>
                  <a:pt x="66" y="958"/>
                </a:lnTo>
                <a:lnTo>
                  <a:pt x="59" y="1016"/>
                </a:lnTo>
                <a:lnTo>
                  <a:pt x="53" y="1060"/>
                </a:lnTo>
                <a:lnTo>
                  <a:pt x="53" y="1089"/>
                </a:lnTo>
                <a:lnTo>
                  <a:pt x="59" y="1118"/>
                </a:lnTo>
                <a:lnTo>
                  <a:pt x="72" y="1147"/>
                </a:lnTo>
                <a:lnTo>
                  <a:pt x="72" y="1176"/>
                </a:lnTo>
                <a:lnTo>
                  <a:pt x="59" y="1213"/>
                </a:lnTo>
                <a:lnTo>
                  <a:pt x="46" y="1242"/>
                </a:lnTo>
                <a:lnTo>
                  <a:pt x="53" y="1278"/>
                </a:lnTo>
                <a:lnTo>
                  <a:pt x="66" y="1307"/>
                </a:lnTo>
                <a:lnTo>
                  <a:pt x="72" y="1336"/>
                </a:lnTo>
                <a:lnTo>
                  <a:pt x="79" y="1365"/>
                </a:lnTo>
                <a:lnTo>
                  <a:pt x="59" y="1300"/>
                </a:lnTo>
                <a:lnTo>
                  <a:pt x="40" y="1271"/>
                </a:lnTo>
                <a:lnTo>
                  <a:pt x="33" y="1242"/>
                </a:lnTo>
                <a:lnTo>
                  <a:pt x="33" y="1183"/>
                </a:lnTo>
                <a:lnTo>
                  <a:pt x="46" y="1154"/>
                </a:lnTo>
                <a:lnTo>
                  <a:pt x="59" y="1125"/>
                </a:lnTo>
                <a:lnTo>
                  <a:pt x="59" y="1089"/>
                </a:lnTo>
                <a:lnTo>
                  <a:pt x="59" y="1060"/>
                </a:lnTo>
                <a:lnTo>
                  <a:pt x="59" y="1031"/>
                </a:lnTo>
                <a:lnTo>
                  <a:pt x="66" y="995"/>
                </a:lnTo>
                <a:lnTo>
                  <a:pt x="66" y="966"/>
                </a:lnTo>
                <a:lnTo>
                  <a:pt x="66" y="922"/>
                </a:lnTo>
                <a:lnTo>
                  <a:pt x="66" y="864"/>
                </a:lnTo>
                <a:lnTo>
                  <a:pt x="40" y="835"/>
                </a:lnTo>
                <a:lnTo>
                  <a:pt x="26" y="799"/>
                </a:lnTo>
                <a:lnTo>
                  <a:pt x="26" y="770"/>
                </a:lnTo>
                <a:lnTo>
                  <a:pt x="26" y="726"/>
                </a:lnTo>
                <a:lnTo>
                  <a:pt x="26" y="683"/>
                </a:lnTo>
                <a:lnTo>
                  <a:pt x="26" y="639"/>
                </a:lnTo>
                <a:lnTo>
                  <a:pt x="26" y="610"/>
                </a:lnTo>
                <a:lnTo>
                  <a:pt x="26" y="581"/>
                </a:lnTo>
                <a:lnTo>
                  <a:pt x="26" y="552"/>
                </a:lnTo>
                <a:lnTo>
                  <a:pt x="40" y="523"/>
                </a:lnTo>
                <a:lnTo>
                  <a:pt x="46" y="486"/>
                </a:lnTo>
                <a:lnTo>
                  <a:pt x="46" y="450"/>
                </a:lnTo>
                <a:lnTo>
                  <a:pt x="46" y="421"/>
                </a:lnTo>
                <a:lnTo>
                  <a:pt x="46" y="392"/>
                </a:lnTo>
                <a:lnTo>
                  <a:pt x="46" y="349"/>
                </a:lnTo>
                <a:lnTo>
                  <a:pt x="46" y="319"/>
                </a:lnTo>
                <a:lnTo>
                  <a:pt x="46" y="290"/>
                </a:lnTo>
                <a:lnTo>
                  <a:pt x="46" y="254"/>
                </a:lnTo>
                <a:lnTo>
                  <a:pt x="46" y="225"/>
                </a:lnTo>
                <a:lnTo>
                  <a:pt x="53" y="196"/>
                </a:lnTo>
                <a:lnTo>
                  <a:pt x="59" y="160"/>
                </a:lnTo>
                <a:lnTo>
                  <a:pt x="46" y="131"/>
                </a:lnTo>
                <a:lnTo>
                  <a:pt x="26" y="102"/>
                </a:lnTo>
                <a:lnTo>
                  <a:pt x="13" y="73"/>
                </a:lnTo>
                <a:lnTo>
                  <a:pt x="13" y="44"/>
                </a:lnTo>
                <a:lnTo>
                  <a:pt x="7" y="15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71" name="Freeform 24"/>
          <p:cNvSpPr>
            <a:spLocks/>
          </p:cNvSpPr>
          <p:nvPr userDrawn="1"/>
        </p:nvSpPr>
        <p:spPr bwMode="auto">
          <a:xfrm>
            <a:off x="390525" y="323850"/>
            <a:ext cx="169863" cy="3389313"/>
          </a:xfrm>
          <a:custGeom>
            <a:avLst/>
            <a:gdLst>
              <a:gd name="T0" fmla="*/ 0 w 107"/>
              <a:gd name="T1" fmla="*/ 0 h 2135"/>
              <a:gd name="T2" fmla="*/ 2147483647 w 107"/>
              <a:gd name="T3" fmla="*/ 2147483647 h 2135"/>
              <a:gd name="T4" fmla="*/ 2147483647 w 107"/>
              <a:gd name="T5" fmla="*/ 2147483647 h 2135"/>
              <a:gd name="T6" fmla="*/ 2147483647 w 107"/>
              <a:gd name="T7" fmla="*/ 2147483647 h 2135"/>
              <a:gd name="T8" fmla="*/ 2147483647 w 107"/>
              <a:gd name="T9" fmla="*/ 2147483647 h 2135"/>
              <a:gd name="T10" fmla="*/ 2147483647 w 107"/>
              <a:gd name="T11" fmla="*/ 2147483647 h 2135"/>
              <a:gd name="T12" fmla="*/ 2147483647 w 107"/>
              <a:gd name="T13" fmla="*/ 2147483647 h 2135"/>
              <a:gd name="T14" fmla="*/ 2147483647 w 107"/>
              <a:gd name="T15" fmla="*/ 2147483647 h 2135"/>
              <a:gd name="T16" fmla="*/ 2147483647 w 107"/>
              <a:gd name="T17" fmla="*/ 2147483647 h 2135"/>
              <a:gd name="T18" fmla="*/ 2147483647 w 107"/>
              <a:gd name="T19" fmla="*/ 2147483647 h 2135"/>
              <a:gd name="T20" fmla="*/ 2147483647 w 107"/>
              <a:gd name="T21" fmla="*/ 2147483647 h 2135"/>
              <a:gd name="T22" fmla="*/ 2147483647 w 107"/>
              <a:gd name="T23" fmla="*/ 2147483647 h 2135"/>
              <a:gd name="T24" fmla="*/ 2147483647 w 107"/>
              <a:gd name="T25" fmla="*/ 2147483647 h 2135"/>
              <a:gd name="T26" fmla="*/ 2147483647 w 107"/>
              <a:gd name="T27" fmla="*/ 2147483647 h 2135"/>
              <a:gd name="T28" fmla="*/ 2147483647 w 107"/>
              <a:gd name="T29" fmla="*/ 2147483647 h 2135"/>
              <a:gd name="T30" fmla="*/ 2147483647 w 107"/>
              <a:gd name="T31" fmla="*/ 2147483647 h 2135"/>
              <a:gd name="T32" fmla="*/ 2147483647 w 107"/>
              <a:gd name="T33" fmla="*/ 2147483647 h 2135"/>
              <a:gd name="T34" fmla="*/ 2147483647 w 107"/>
              <a:gd name="T35" fmla="*/ 2147483647 h 2135"/>
              <a:gd name="T36" fmla="*/ 2147483647 w 107"/>
              <a:gd name="T37" fmla="*/ 2147483647 h 2135"/>
              <a:gd name="T38" fmla="*/ 2147483647 w 107"/>
              <a:gd name="T39" fmla="*/ 2147483647 h 2135"/>
              <a:gd name="T40" fmla="*/ 2147483647 w 107"/>
              <a:gd name="T41" fmla="*/ 2147483647 h 2135"/>
              <a:gd name="T42" fmla="*/ 2147483647 w 107"/>
              <a:gd name="T43" fmla="*/ 2147483647 h 2135"/>
              <a:gd name="T44" fmla="*/ 2147483647 w 107"/>
              <a:gd name="T45" fmla="*/ 2147483647 h 2135"/>
              <a:gd name="T46" fmla="*/ 2147483647 w 107"/>
              <a:gd name="T47" fmla="*/ 2147483647 h 2135"/>
              <a:gd name="T48" fmla="*/ 2147483647 w 107"/>
              <a:gd name="T49" fmla="*/ 2147483647 h 2135"/>
              <a:gd name="T50" fmla="*/ 2147483647 w 107"/>
              <a:gd name="T51" fmla="*/ 2147483647 h 2135"/>
              <a:gd name="T52" fmla="*/ 2147483647 w 107"/>
              <a:gd name="T53" fmla="*/ 2147483647 h 2135"/>
              <a:gd name="T54" fmla="*/ 2147483647 w 107"/>
              <a:gd name="T55" fmla="*/ 2147483647 h 2135"/>
              <a:gd name="T56" fmla="*/ 2147483647 w 107"/>
              <a:gd name="T57" fmla="*/ 2147483647 h 2135"/>
              <a:gd name="T58" fmla="*/ 2147483647 w 107"/>
              <a:gd name="T59" fmla="*/ 2147483647 h 2135"/>
              <a:gd name="T60" fmla="*/ 2147483647 w 107"/>
              <a:gd name="T61" fmla="*/ 2147483647 h 2135"/>
              <a:gd name="T62" fmla="*/ 2147483647 w 107"/>
              <a:gd name="T63" fmla="*/ 2147483647 h 2135"/>
              <a:gd name="T64" fmla="*/ 2147483647 w 107"/>
              <a:gd name="T65" fmla="*/ 2147483647 h 2135"/>
              <a:gd name="T66" fmla="*/ 2147483647 w 107"/>
              <a:gd name="T67" fmla="*/ 2147483647 h 2135"/>
              <a:gd name="T68" fmla="*/ 2147483647 w 107"/>
              <a:gd name="T69" fmla="*/ 2147483647 h 2135"/>
              <a:gd name="T70" fmla="*/ 2147483647 w 107"/>
              <a:gd name="T71" fmla="*/ 2147483647 h 2135"/>
              <a:gd name="T72" fmla="*/ 2147483647 w 107"/>
              <a:gd name="T73" fmla="*/ 2147483647 h 2135"/>
              <a:gd name="T74" fmla="*/ 2147483647 w 107"/>
              <a:gd name="T75" fmla="*/ 2147483647 h 2135"/>
              <a:gd name="T76" fmla="*/ 2147483647 w 107"/>
              <a:gd name="T77" fmla="*/ 2147483647 h 2135"/>
              <a:gd name="T78" fmla="*/ 2147483647 w 107"/>
              <a:gd name="T79" fmla="*/ 2147483647 h 2135"/>
              <a:gd name="T80" fmla="*/ 2147483647 w 107"/>
              <a:gd name="T81" fmla="*/ 2147483647 h 2135"/>
              <a:gd name="T82" fmla="*/ 2147483647 w 107"/>
              <a:gd name="T83" fmla="*/ 2147483647 h 2135"/>
              <a:gd name="T84" fmla="*/ 2147483647 w 107"/>
              <a:gd name="T85" fmla="*/ 2147483647 h 2135"/>
              <a:gd name="T86" fmla="*/ 2147483647 w 107"/>
              <a:gd name="T87" fmla="*/ 2147483647 h 2135"/>
              <a:gd name="T88" fmla="*/ 2147483647 w 107"/>
              <a:gd name="T89" fmla="*/ 2147483647 h 2135"/>
              <a:gd name="T90" fmla="*/ 2147483647 w 107"/>
              <a:gd name="T91" fmla="*/ 2147483647 h 2135"/>
              <a:gd name="T92" fmla="*/ 2147483647 w 107"/>
              <a:gd name="T93" fmla="*/ 2147483647 h 2135"/>
              <a:gd name="T94" fmla="*/ 2147483647 w 107"/>
              <a:gd name="T95" fmla="*/ 2147483647 h 2135"/>
              <a:gd name="T96" fmla="*/ 2147483647 w 107"/>
              <a:gd name="T97" fmla="*/ 2147483647 h 2135"/>
              <a:gd name="T98" fmla="*/ 2147483647 w 107"/>
              <a:gd name="T99" fmla="*/ 2147483647 h 2135"/>
              <a:gd name="T100" fmla="*/ 2147483647 w 107"/>
              <a:gd name="T101" fmla="*/ 2147483647 h 2135"/>
              <a:gd name="T102" fmla="*/ 2147483647 w 107"/>
              <a:gd name="T103" fmla="*/ 2147483647 h 2135"/>
              <a:gd name="T104" fmla="*/ 0 w 107"/>
              <a:gd name="T105" fmla="*/ 0 h 213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72" name="Freeform 25"/>
          <p:cNvSpPr>
            <a:spLocks/>
          </p:cNvSpPr>
          <p:nvPr userDrawn="1"/>
        </p:nvSpPr>
        <p:spPr bwMode="auto">
          <a:xfrm>
            <a:off x="412750" y="693738"/>
            <a:ext cx="147638" cy="2697162"/>
          </a:xfrm>
          <a:custGeom>
            <a:avLst/>
            <a:gdLst>
              <a:gd name="T0" fmla="*/ 2147483647 w 93"/>
              <a:gd name="T1" fmla="*/ 0 h 1699"/>
              <a:gd name="T2" fmla="*/ 2147483647 w 93"/>
              <a:gd name="T3" fmla="*/ 2147483647 h 1699"/>
              <a:gd name="T4" fmla="*/ 2147483647 w 93"/>
              <a:gd name="T5" fmla="*/ 2147483647 h 1699"/>
              <a:gd name="T6" fmla="*/ 2147483647 w 93"/>
              <a:gd name="T7" fmla="*/ 2147483647 h 1699"/>
              <a:gd name="T8" fmla="*/ 2147483647 w 93"/>
              <a:gd name="T9" fmla="*/ 2147483647 h 1699"/>
              <a:gd name="T10" fmla="*/ 2147483647 w 93"/>
              <a:gd name="T11" fmla="*/ 2147483647 h 1699"/>
              <a:gd name="T12" fmla="*/ 2147483647 w 93"/>
              <a:gd name="T13" fmla="*/ 2147483647 h 1699"/>
              <a:gd name="T14" fmla="*/ 2147483647 w 93"/>
              <a:gd name="T15" fmla="*/ 2147483647 h 1699"/>
              <a:gd name="T16" fmla="*/ 2147483647 w 93"/>
              <a:gd name="T17" fmla="*/ 2147483647 h 1699"/>
              <a:gd name="T18" fmla="*/ 2147483647 w 93"/>
              <a:gd name="T19" fmla="*/ 2147483647 h 1699"/>
              <a:gd name="T20" fmla="*/ 2147483647 w 93"/>
              <a:gd name="T21" fmla="*/ 2147483647 h 1699"/>
              <a:gd name="T22" fmla="*/ 2147483647 w 93"/>
              <a:gd name="T23" fmla="*/ 2147483647 h 1699"/>
              <a:gd name="T24" fmla="*/ 2147483647 w 93"/>
              <a:gd name="T25" fmla="*/ 2147483647 h 1699"/>
              <a:gd name="T26" fmla="*/ 2147483647 w 93"/>
              <a:gd name="T27" fmla="*/ 2147483647 h 1699"/>
              <a:gd name="T28" fmla="*/ 2147483647 w 93"/>
              <a:gd name="T29" fmla="*/ 2147483647 h 1699"/>
              <a:gd name="T30" fmla="*/ 0 w 93"/>
              <a:gd name="T31" fmla="*/ 2147483647 h 1699"/>
              <a:gd name="T32" fmla="*/ 0 w 93"/>
              <a:gd name="T33" fmla="*/ 2147483647 h 1699"/>
              <a:gd name="T34" fmla="*/ 2147483647 w 93"/>
              <a:gd name="T35" fmla="*/ 2147483647 h 1699"/>
              <a:gd name="T36" fmla="*/ 2147483647 w 93"/>
              <a:gd name="T37" fmla="*/ 2147483647 h 1699"/>
              <a:gd name="T38" fmla="*/ 2147483647 w 93"/>
              <a:gd name="T39" fmla="*/ 2147483647 h 1699"/>
              <a:gd name="T40" fmla="*/ 2147483647 w 93"/>
              <a:gd name="T41" fmla="*/ 2147483647 h 1699"/>
              <a:gd name="T42" fmla="*/ 2147483647 w 93"/>
              <a:gd name="T43" fmla="*/ 2147483647 h 1699"/>
              <a:gd name="T44" fmla="*/ 2147483647 w 93"/>
              <a:gd name="T45" fmla="*/ 2147483647 h 1699"/>
              <a:gd name="T46" fmla="*/ 0 w 93"/>
              <a:gd name="T47" fmla="*/ 2147483647 h 1699"/>
              <a:gd name="T48" fmla="*/ 0 w 93"/>
              <a:gd name="T49" fmla="*/ 2147483647 h 1699"/>
              <a:gd name="T50" fmla="*/ 2147483647 w 93"/>
              <a:gd name="T51" fmla="*/ 2147483647 h 1699"/>
              <a:gd name="T52" fmla="*/ 2147483647 w 93"/>
              <a:gd name="T53" fmla="*/ 2147483647 h 1699"/>
              <a:gd name="T54" fmla="*/ 2147483647 w 93"/>
              <a:gd name="T55" fmla="*/ 2147483647 h 1699"/>
              <a:gd name="T56" fmla="*/ 2147483647 w 93"/>
              <a:gd name="T57" fmla="*/ 2147483647 h 1699"/>
              <a:gd name="T58" fmla="*/ 2147483647 w 93"/>
              <a:gd name="T59" fmla="*/ 2147483647 h 1699"/>
              <a:gd name="T60" fmla="*/ 2147483647 w 93"/>
              <a:gd name="T61" fmla="*/ 2147483647 h 1699"/>
              <a:gd name="T62" fmla="*/ 2147483647 w 93"/>
              <a:gd name="T63" fmla="*/ 2147483647 h 1699"/>
              <a:gd name="T64" fmla="*/ 2147483647 w 93"/>
              <a:gd name="T65" fmla="*/ 2147483647 h 1699"/>
              <a:gd name="T66" fmla="*/ 2147483647 w 93"/>
              <a:gd name="T67" fmla="*/ 2147483647 h 1699"/>
              <a:gd name="T68" fmla="*/ 2147483647 w 93"/>
              <a:gd name="T69" fmla="*/ 2147483647 h 1699"/>
              <a:gd name="T70" fmla="*/ 2147483647 w 93"/>
              <a:gd name="T71" fmla="*/ 2147483647 h 1699"/>
              <a:gd name="T72" fmla="*/ 2147483647 w 93"/>
              <a:gd name="T73" fmla="*/ 2147483647 h 1699"/>
              <a:gd name="T74" fmla="*/ 2147483647 w 93"/>
              <a:gd name="T75" fmla="*/ 2147483647 h 1699"/>
              <a:gd name="T76" fmla="*/ 2147483647 w 93"/>
              <a:gd name="T77" fmla="*/ 2147483647 h 1699"/>
              <a:gd name="T78" fmla="*/ 2147483647 w 93"/>
              <a:gd name="T79" fmla="*/ 2147483647 h 1699"/>
              <a:gd name="T80" fmla="*/ 2147483647 w 93"/>
              <a:gd name="T81" fmla="*/ 2147483647 h 1699"/>
              <a:gd name="T82" fmla="*/ 2147483647 w 93"/>
              <a:gd name="T83" fmla="*/ 2147483647 h 1699"/>
              <a:gd name="T84" fmla="*/ 2147483647 w 93"/>
              <a:gd name="T85" fmla="*/ 2147483647 h 1699"/>
              <a:gd name="T86" fmla="*/ 2147483647 w 93"/>
              <a:gd name="T87" fmla="*/ 2147483647 h 1699"/>
              <a:gd name="T88" fmla="*/ 2147483647 w 93"/>
              <a:gd name="T89" fmla="*/ 2147483647 h 1699"/>
              <a:gd name="T90" fmla="*/ 2147483647 w 93"/>
              <a:gd name="T91" fmla="*/ 2147483647 h 1699"/>
              <a:gd name="T92" fmla="*/ 2147483647 w 93"/>
              <a:gd name="T93" fmla="*/ 2147483647 h 1699"/>
              <a:gd name="T94" fmla="*/ 2147483647 w 93"/>
              <a:gd name="T95" fmla="*/ 2147483647 h 1699"/>
              <a:gd name="T96" fmla="*/ 2147483647 w 93"/>
              <a:gd name="T97" fmla="*/ 2147483647 h 1699"/>
              <a:gd name="T98" fmla="*/ 2147483647 w 93"/>
              <a:gd name="T99" fmla="*/ 2147483647 h 1699"/>
              <a:gd name="T100" fmla="*/ 2147483647 w 93"/>
              <a:gd name="T101" fmla="*/ 2147483647 h 1699"/>
              <a:gd name="T102" fmla="*/ 2147483647 w 93"/>
              <a:gd name="T103" fmla="*/ 2147483647 h 1699"/>
              <a:gd name="T104" fmla="*/ 2147483647 w 93"/>
              <a:gd name="T105" fmla="*/ 2147483647 h 1699"/>
              <a:gd name="T106" fmla="*/ 2147483647 w 93"/>
              <a:gd name="T107" fmla="*/ 2147483647 h 1699"/>
              <a:gd name="T108" fmla="*/ 2147483647 w 93"/>
              <a:gd name="T109" fmla="*/ 2147483647 h 1699"/>
              <a:gd name="T110" fmla="*/ 2147483647 w 93"/>
              <a:gd name="T111" fmla="*/ 2147483647 h 16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73" name="Freeform 26"/>
          <p:cNvSpPr>
            <a:spLocks/>
          </p:cNvSpPr>
          <p:nvPr userDrawn="1"/>
        </p:nvSpPr>
        <p:spPr bwMode="auto">
          <a:xfrm>
            <a:off x="1843088" y="323850"/>
            <a:ext cx="4011612" cy="185738"/>
          </a:xfrm>
          <a:custGeom>
            <a:avLst/>
            <a:gdLst>
              <a:gd name="T0" fmla="*/ 2147483647 w 2527"/>
              <a:gd name="T1" fmla="*/ 2147483647 h 117"/>
              <a:gd name="T2" fmla="*/ 2147483647 w 2527"/>
              <a:gd name="T3" fmla="*/ 2147483647 h 117"/>
              <a:gd name="T4" fmla="*/ 2147483647 w 2527"/>
              <a:gd name="T5" fmla="*/ 2147483647 h 117"/>
              <a:gd name="T6" fmla="*/ 2147483647 w 2527"/>
              <a:gd name="T7" fmla="*/ 2147483647 h 117"/>
              <a:gd name="T8" fmla="*/ 2147483647 w 2527"/>
              <a:gd name="T9" fmla="*/ 2147483647 h 117"/>
              <a:gd name="T10" fmla="*/ 2147483647 w 2527"/>
              <a:gd name="T11" fmla="*/ 2147483647 h 117"/>
              <a:gd name="T12" fmla="*/ 2147483647 w 2527"/>
              <a:gd name="T13" fmla="*/ 2147483647 h 117"/>
              <a:gd name="T14" fmla="*/ 2147483647 w 2527"/>
              <a:gd name="T15" fmla="*/ 2147483647 h 117"/>
              <a:gd name="T16" fmla="*/ 2147483647 w 2527"/>
              <a:gd name="T17" fmla="*/ 2147483647 h 117"/>
              <a:gd name="T18" fmla="*/ 2147483647 w 2527"/>
              <a:gd name="T19" fmla="*/ 2147483647 h 117"/>
              <a:gd name="T20" fmla="*/ 2147483647 w 2527"/>
              <a:gd name="T21" fmla="*/ 2147483647 h 117"/>
              <a:gd name="T22" fmla="*/ 2147483647 w 2527"/>
              <a:gd name="T23" fmla="*/ 2147483647 h 117"/>
              <a:gd name="T24" fmla="*/ 2147483647 w 2527"/>
              <a:gd name="T25" fmla="*/ 0 h 117"/>
              <a:gd name="T26" fmla="*/ 2147483647 w 2527"/>
              <a:gd name="T27" fmla="*/ 0 h 117"/>
              <a:gd name="T28" fmla="*/ 2147483647 w 2527"/>
              <a:gd name="T29" fmla="*/ 2147483647 h 117"/>
              <a:gd name="T30" fmla="*/ 2147483647 w 2527"/>
              <a:gd name="T31" fmla="*/ 2147483647 h 117"/>
              <a:gd name="T32" fmla="*/ 2147483647 w 2527"/>
              <a:gd name="T33" fmla="*/ 2147483647 h 117"/>
              <a:gd name="T34" fmla="*/ 2147483647 w 2527"/>
              <a:gd name="T35" fmla="*/ 2147483647 h 117"/>
              <a:gd name="T36" fmla="*/ 2147483647 w 2527"/>
              <a:gd name="T37" fmla="*/ 2147483647 h 117"/>
              <a:gd name="T38" fmla="*/ 2147483647 w 2527"/>
              <a:gd name="T39" fmla="*/ 2147483647 h 117"/>
              <a:gd name="T40" fmla="*/ 2147483647 w 2527"/>
              <a:gd name="T41" fmla="*/ 2147483647 h 117"/>
              <a:gd name="T42" fmla="*/ 2147483647 w 2527"/>
              <a:gd name="T43" fmla="*/ 2147483647 h 117"/>
              <a:gd name="T44" fmla="*/ 2147483647 w 2527"/>
              <a:gd name="T45" fmla="*/ 2147483647 h 117"/>
              <a:gd name="T46" fmla="*/ 2147483647 w 2527"/>
              <a:gd name="T47" fmla="*/ 2147483647 h 117"/>
              <a:gd name="T48" fmla="*/ 2147483647 w 2527"/>
              <a:gd name="T49" fmla="*/ 2147483647 h 117"/>
              <a:gd name="T50" fmla="*/ 2147483647 w 2527"/>
              <a:gd name="T51" fmla="*/ 2147483647 h 117"/>
              <a:gd name="T52" fmla="*/ 2147483647 w 2527"/>
              <a:gd name="T53" fmla="*/ 2147483647 h 117"/>
              <a:gd name="T54" fmla="*/ 2147483647 w 2527"/>
              <a:gd name="T55" fmla="*/ 2147483647 h 117"/>
              <a:gd name="T56" fmla="*/ 2147483647 w 2527"/>
              <a:gd name="T57" fmla="*/ 2147483647 h 117"/>
              <a:gd name="T58" fmla="*/ 2147483647 w 2527"/>
              <a:gd name="T59" fmla="*/ 2147483647 h 117"/>
              <a:gd name="T60" fmla="*/ 2147483647 w 2527"/>
              <a:gd name="T61" fmla="*/ 2147483647 h 117"/>
              <a:gd name="T62" fmla="*/ 2147483647 w 2527"/>
              <a:gd name="T63" fmla="*/ 2147483647 h 117"/>
              <a:gd name="T64" fmla="*/ 2147483647 w 2527"/>
              <a:gd name="T65" fmla="*/ 2147483647 h 117"/>
              <a:gd name="T66" fmla="*/ 2147483647 w 2527"/>
              <a:gd name="T67" fmla="*/ 2147483647 h 117"/>
              <a:gd name="T68" fmla="*/ 0 w 2527"/>
              <a:gd name="T69" fmla="*/ 2147483647 h 11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527" h="117">
                <a:moveTo>
                  <a:pt x="0" y="116"/>
                </a:moveTo>
                <a:lnTo>
                  <a:pt x="81" y="73"/>
                </a:lnTo>
                <a:lnTo>
                  <a:pt x="134" y="58"/>
                </a:lnTo>
                <a:lnTo>
                  <a:pt x="188" y="44"/>
                </a:lnTo>
                <a:lnTo>
                  <a:pt x="242" y="44"/>
                </a:lnTo>
                <a:lnTo>
                  <a:pt x="296" y="58"/>
                </a:lnTo>
                <a:lnTo>
                  <a:pt x="363" y="87"/>
                </a:lnTo>
                <a:lnTo>
                  <a:pt x="417" y="87"/>
                </a:lnTo>
                <a:lnTo>
                  <a:pt x="470" y="87"/>
                </a:lnTo>
                <a:lnTo>
                  <a:pt x="524" y="87"/>
                </a:lnTo>
                <a:lnTo>
                  <a:pt x="591" y="87"/>
                </a:lnTo>
                <a:lnTo>
                  <a:pt x="645" y="73"/>
                </a:lnTo>
                <a:lnTo>
                  <a:pt x="752" y="58"/>
                </a:lnTo>
                <a:lnTo>
                  <a:pt x="833" y="58"/>
                </a:lnTo>
                <a:lnTo>
                  <a:pt x="887" y="44"/>
                </a:lnTo>
                <a:lnTo>
                  <a:pt x="941" y="44"/>
                </a:lnTo>
                <a:lnTo>
                  <a:pt x="1008" y="58"/>
                </a:lnTo>
                <a:lnTo>
                  <a:pt x="1061" y="58"/>
                </a:lnTo>
                <a:lnTo>
                  <a:pt x="1115" y="58"/>
                </a:lnTo>
                <a:lnTo>
                  <a:pt x="1209" y="58"/>
                </a:lnTo>
                <a:lnTo>
                  <a:pt x="1276" y="44"/>
                </a:lnTo>
                <a:lnTo>
                  <a:pt x="1344" y="44"/>
                </a:lnTo>
                <a:lnTo>
                  <a:pt x="1397" y="44"/>
                </a:lnTo>
                <a:lnTo>
                  <a:pt x="1451" y="44"/>
                </a:lnTo>
                <a:lnTo>
                  <a:pt x="1505" y="29"/>
                </a:lnTo>
                <a:lnTo>
                  <a:pt x="1559" y="0"/>
                </a:lnTo>
                <a:lnTo>
                  <a:pt x="2472" y="0"/>
                </a:lnTo>
                <a:lnTo>
                  <a:pt x="2526" y="29"/>
                </a:lnTo>
                <a:lnTo>
                  <a:pt x="2472" y="58"/>
                </a:lnTo>
                <a:lnTo>
                  <a:pt x="2419" y="58"/>
                </a:lnTo>
                <a:lnTo>
                  <a:pt x="2351" y="58"/>
                </a:lnTo>
                <a:lnTo>
                  <a:pt x="2298" y="58"/>
                </a:lnTo>
                <a:lnTo>
                  <a:pt x="2244" y="58"/>
                </a:lnTo>
                <a:lnTo>
                  <a:pt x="2177" y="102"/>
                </a:lnTo>
                <a:lnTo>
                  <a:pt x="2123" y="73"/>
                </a:lnTo>
                <a:lnTo>
                  <a:pt x="2069" y="73"/>
                </a:lnTo>
                <a:lnTo>
                  <a:pt x="2015" y="87"/>
                </a:lnTo>
                <a:lnTo>
                  <a:pt x="1935" y="87"/>
                </a:lnTo>
                <a:lnTo>
                  <a:pt x="1868" y="73"/>
                </a:lnTo>
                <a:lnTo>
                  <a:pt x="1814" y="58"/>
                </a:lnTo>
                <a:lnTo>
                  <a:pt x="1760" y="58"/>
                </a:lnTo>
                <a:lnTo>
                  <a:pt x="1706" y="58"/>
                </a:lnTo>
                <a:lnTo>
                  <a:pt x="1639" y="58"/>
                </a:lnTo>
                <a:lnTo>
                  <a:pt x="1585" y="58"/>
                </a:lnTo>
                <a:lnTo>
                  <a:pt x="1532" y="73"/>
                </a:lnTo>
                <a:lnTo>
                  <a:pt x="1478" y="73"/>
                </a:lnTo>
                <a:lnTo>
                  <a:pt x="1424" y="73"/>
                </a:lnTo>
                <a:lnTo>
                  <a:pt x="1370" y="58"/>
                </a:lnTo>
                <a:lnTo>
                  <a:pt x="1317" y="58"/>
                </a:lnTo>
                <a:lnTo>
                  <a:pt x="1196" y="58"/>
                </a:lnTo>
                <a:lnTo>
                  <a:pt x="1088" y="73"/>
                </a:lnTo>
                <a:lnTo>
                  <a:pt x="1035" y="73"/>
                </a:lnTo>
                <a:lnTo>
                  <a:pt x="967" y="73"/>
                </a:lnTo>
                <a:lnTo>
                  <a:pt x="914" y="87"/>
                </a:lnTo>
                <a:lnTo>
                  <a:pt x="846" y="87"/>
                </a:lnTo>
                <a:lnTo>
                  <a:pt x="779" y="73"/>
                </a:lnTo>
                <a:lnTo>
                  <a:pt x="726" y="73"/>
                </a:lnTo>
                <a:lnTo>
                  <a:pt x="658" y="73"/>
                </a:lnTo>
                <a:lnTo>
                  <a:pt x="591" y="73"/>
                </a:lnTo>
                <a:lnTo>
                  <a:pt x="524" y="73"/>
                </a:lnTo>
                <a:lnTo>
                  <a:pt x="470" y="73"/>
                </a:lnTo>
                <a:lnTo>
                  <a:pt x="417" y="73"/>
                </a:lnTo>
                <a:lnTo>
                  <a:pt x="363" y="73"/>
                </a:lnTo>
                <a:lnTo>
                  <a:pt x="309" y="44"/>
                </a:lnTo>
                <a:lnTo>
                  <a:pt x="255" y="44"/>
                </a:lnTo>
                <a:lnTo>
                  <a:pt x="202" y="44"/>
                </a:lnTo>
                <a:lnTo>
                  <a:pt x="148" y="73"/>
                </a:lnTo>
                <a:lnTo>
                  <a:pt x="94" y="73"/>
                </a:lnTo>
                <a:lnTo>
                  <a:pt x="0" y="116"/>
                </a:lnTo>
              </a:path>
            </a:pathLst>
          </a:custGeom>
          <a:solidFill>
            <a:srgbClr val="B9B9B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2074" name="Freeform 27"/>
          <p:cNvSpPr>
            <a:spLocks/>
          </p:cNvSpPr>
          <p:nvPr userDrawn="1"/>
        </p:nvSpPr>
        <p:spPr bwMode="auto">
          <a:xfrm>
            <a:off x="4873625" y="323850"/>
            <a:ext cx="2798763" cy="119063"/>
          </a:xfrm>
          <a:custGeom>
            <a:avLst/>
            <a:gdLst>
              <a:gd name="T0" fmla="*/ 2147483647 w 1763"/>
              <a:gd name="T1" fmla="*/ 0 h 75"/>
              <a:gd name="T2" fmla="*/ 2147483647 w 1763"/>
              <a:gd name="T3" fmla="*/ 2147483647 h 75"/>
              <a:gd name="T4" fmla="*/ 2147483647 w 1763"/>
              <a:gd name="T5" fmla="*/ 2147483647 h 75"/>
              <a:gd name="T6" fmla="*/ 2147483647 w 1763"/>
              <a:gd name="T7" fmla="*/ 2147483647 h 75"/>
              <a:gd name="T8" fmla="*/ 2147483647 w 1763"/>
              <a:gd name="T9" fmla="*/ 2147483647 h 75"/>
              <a:gd name="T10" fmla="*/ 2147483647 w 1763"/>
              <a:gd name="T11" fmla="*/ 2147483647 h 75"/>
              <a:gd name="T12" fmla="*/ 2147483647 w 1763"/>
              <a:gd name="T13" fmla="*/ 2147483647 h 75"/>
              <a:gd name="T14" fmla="*/ 2147483647 w 1763"/>
              <a:gd name="T15" fmla="*/ 2147483647 h 75"/>
              <a:gd name="T16" fmla="*/ 2147483647 w 1763"/>
              <a:gd name="T17" fmla="*/ 2147483647 h 75"/>
              <a:gd name="T18" fmla="*/ 2147483647 w 1763"/>
              <a:gd name="T19" fmla="*/ 2147483647 h 75"/>
              <a:gd name="T20" fmla="*/ 2147483647 w 1763"/>
              <a:gd name="T21" fmla="*/ 2147483647 h 75"/>
              <a:gd name="T22" fmla="*/ 2147483647 w 1763"/>
              <a:gd name="T23" fmla="*/ 2147483647 h 75"/>
              <a:gd name="T24" fmla="*/ 2147483647 w 1763"/>
              <a:gd name="T25" fmla="*/ 2147483647 h 75"/>
              <a:gd name="T26" fmla="*/ 2147483647 w 1763"/>
              <a:gd name="T27" fmla="*/ 2147483647 h 75"/>
              <a:gd name="T28" fmla="*/ 2147483647 w 1763"/>
              <a:gd name="T29" fmla="*/ 2147483647 h 75"/>
              <a:gd name="T30" fmla="*/ 2147483647 w 1763"/>
              <a:gd name="T31" fmla="*/ 2147483647 h 75"/>
              <a:gd name="T32" fmla="*/ 2147483647 w 1763"/>
              <a:gd name="T33" fmla="*/ 2147483647 h 75"/>
              <a:gd name="T34" fmla="*/ 2147483647 w 1763"/>
              <a:gd name="T35" fmla="*/ 2147483647 h 75"/>
              <a:gd name="T36" fmla="*/ 2147483647 w 1763"/>
              <a:gd name="T37" fmla="*/ 2147483647 h 75"/>
              <a:gd name="T38" fmla="*/ 2147483647 w 1763"/>
              <a:gd name="T39" fmla="*/ 2147483647 h 75"/>
              <a:gd name="T40" fmla="*/ 2147483647 w 1763"/>
              <a:gd name="T41" fmla="*/ 2147483647 h 75"/>
              <a:gd name="T42" fmla="*/ 2147483647 w 1763"/>
              <a:gd name="T43" fmla="*/ 2147483647 h 75"/>
              <a:gd name="T44" fmla="*/ 2147483647 w 1763"/>
              <a:gd name="T45" fmla="*/ 2147483647 h 75"/>
              <a:gd name="T46" fmla="*/ 2147483647 w 1763"/>
              <a:gd name="T47" fmla="*/ 2147483647 h 75"/>
              <a:gd name="T48" fmla="*/ 2147483647 w 1763"/>
              <a:gd name="T49" fmla="*/ 2147483647 h 75"/>
              <a:gd name="T50" fmla="*/ 2147483647 w 1763"/>
              <a:gd name="T51" fmla="*/ 2147483647 h 75"/>
              <a:gd name="T52" fmla="*/ 2147483647 w 1763"/>
              <a:gd name="T53" fmla="*/ 2147483647 h 75"/>
              <a:gd name="T54" fmla="*/ 2147483647 w 1763"/>
              <a:gd name="T55" fmla="*/ 2147483647 h 75"/>
              <a:gd name="T56" fmla="*/ 2147483647 w 1763"/>
              <a:gd name="T57" fmla="*/ 2147483647 h 75"/>
              <a:gd name="T58" fmla="*/ 2147483647 w 1763"/>
              <a:gd name="T59" fmla="*/ 2147483647 h 75"/>
              <a:gd name="T60" fmla="*/ 2147483647 w 1763"/>
              <a:gd name="T61" fmla="*/ 2147483647 h 75"/>
              <a:gd name="T62" fmla="*/ 2147483647 w 1763"/>
              <a:gd name="T63" fmla="*/ 2147483647 h 75"/>
              <a:gd name="T64" fmla="*/ 2147483647 w 1763"/>
              <a:gd name="T65" fmla="*/ 2147483647 h 75"/>
              <a:gd name="T66" fmla="*/ 2147483647 w 1763"/>
              <a:gd name="T67" fmla="*/ 2147483647 h 75"/>
              <a:gd name="T68" fmla="*/ 2147483647 w 1763"/>
              <a:gd name="T69" fmla="*/ 2147483647 h 75"/>
              <a:gd name="T70" fmla="*/ 2147483647 w 1763"/>
              <a:gd name="T71" fmla="*/ 2147483647 h 75"/>
              <a:gd name="T72" fmla="*/ 2147483647 w 1763"/>
              <a:gd name="T73" fmla="*/ 2147483647 h 75"/>
              <a:gd name="T74" fmla="*/ 2147483647 w 1763"/>
              <a:gd name="T75" fmla="*/ 2147483647 h 75"/>
              <a:gd name="T76" fmla="*/ 2147483647 w 1763"/>
              <a:gd name="T77" fmla="*/ 2147483647 h 75"/>
              <a:gd name="T78" fmla="*/ 2147483647 w 1763"/>
              <a:gd name="T79" fmla="*/ 2147483647 h 75"/>
              <a:gd name="T80" fmla="*/ 2147483647 w 1763"/>
              <a:gd name="T81" fmla="*/ 2147483647 h 75"/>
              <a:gd name="T82" fmla="*/ 2147483647 w 1763"/>
              <a:gd name="T83" fmla="*/ 2147483647 h 75"/>
              <a:gd name="T84" fmla="*/ 2147483647 w 1763"/>
              <a:gd name="T85" fmla="*/ 2147483647 h 75"/>
              <a:gd name="T86" fmla="*/ 2147483647 w 1763"/>
              <a:gd name="T87" fmla="*/ 2147483647 h 75"/>
              <a:gd name="T88" fmla="*/ 2147483647 w 1763"/>
              <a:gd name="T89" fmla="*/ 2147483647 h 75"/>
              <a:gd name="T90" fmla="*/ 2147483647 w 1763"/>
              <a:gd name="T91" fmla="*/ 2147483647 h 75"/>
              <a:gd name="T92" fmla="*/ 2147483647 w 1763"/>
              <a:gd name="T93" fmla="*/ 2147483647 h 75"/>
              <a:gd name="T94" fmla="*/ 2147483647 w 1763"/>
              <a:gd name="T95" fmla="*/ 2147483647 h 75"/>
              <a:gd name="T96" fmla="*/ 2147483647 w 1763"/>
              <a:gd name="T97" fmla="*/ 2147483647 h 75"/>
              <a:gd name="T98" fmla="*/ 2147483647 w 1763"/>
              <a:gd name="T99" fmla="*/ 2147483647 h 75"/>
              <a:gd name="T100" fmla="*/ 0 w 1763"/>
              <a:gd name="T101" fmla="*/ 2147483647 h 75"/>
              <a:gd name="T102" fmla="*/ 2147483647 w 1763"/>
              <a:gd name="T103" fmla="*/ 2147483647 h 75"/>
              <a:gd name="T104" fmla="*/ 2147483647 w 1763"/>
              <a:gd name="T105" fmla="*/ 2147483647 h 75"/>
              <a:gd name="T106" fmla="*/ 2147483647 w 1763"/>
              <a:gd name="T107" fmla="*/ 2147483647 h 75"/>
              <a:gd name="T108" fmla="*/ 2147483647 w 1763"/>
              <a:gd name="T109" fmla="*/ 0 h 7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763" h="75">
                <a:moveTo>
                  <a:pt x="188" y="0"/>
                </a:moveTo>
                <a:lnTo>
                  <a:pt x="363" y="74"/>
                </a:lnTo>
                <a:lnTo>
                  <a:pt x="444" y="74"/>
                </a:lnTo>
                <a:lnTo>
                  <a:pt x="565" y="74"/>
                </a:lnTo>
                <a:lnTo>
                  <a:pt x="619" y="74"/>
                </a:lnTo>
                <a:lnTo>
                  <a:pt x="699" y="59"/>
                </a:lnTo>
                <a:lnTo>
                  <a:pt x="753" y="59"/>
                </a:lnTo>
                <a:lnTo>
                  <a:pt x="807" y="44"/>
                </a:lnTo>
                <a:lnTo>
                  <a:pt x="874" y="44"/>
                </a:lnTo>
                <a:lnTo>
                  <a:pt x="928" y="44"/>
                </a:lnTo>
                <a:lnTo>
                  <a:pt x="995" y="74"/>
                </a:lnTo>
                <a:lnTo>
                  <a:pt x="1103" y="74"/>
                </a:lnTo>
                <a:lnTo>
                  <a:pt x="1157" y="74"/>
                </a:lnTo>
                <a:lnTo>
                  <a:pt x="1211" y="74"/>
                </a:lnTo>
                <a:lnTo>
                  <a:pt x="1332" y="74"/>
                </a:lnTo>
                <a:lnTo>
                  <a:pt x="1399" y="59"/>
                </a:lnTo>
                <a:lnTo>
                  <a:pt x="1453" y="44"/>
                </a:lnTo>
                <a:lnTo>
                  <a:pt x="1506" y="44"/>
                </a:lnTo>
                <a:lnTo>
                  <a:pt x="1560" y="30"/>
                </a:lnTo>
                <a:lnTo>
                  <a:pt x="1654" y="30"/>
                </a:lnTo>
                <a:lnTo>
                  <a:pt x="1708" y="30"/>
                </a:lnTo>
                <a:lnTo>
                  <a:pt x="1762" y="30"/>
                </a:lnTo>
                <a:lnTo>
                  <a:pt x="1708" y="30"/>
                </a:lnTo>
                <a:lnTo>
                  <a:pt x="1654" y="44"/>
                </a:lnTo>
                <a:lnTo>
                  <a:pt x="1601" y="74"/>
                </a:lnTo>
                <a:lnTo>
                  <a:pt x="1547" y="74"/>
                </a:lnTo>
                <a:lnTo>
                  <a:pt x="1493" y="74"/>
                </a:lnTo>
                <a:lnTo>
                  <a:pt x="1426" y="59"/>
                </a:lnTo>
                <a:lnTo>
                  <a:pt x="1372" y="59"/>
                </a:lnTo>
                <a:lnTo>
                  <a:pt x="1251" y="59"/>
                </a:lnTo>
                <a:lnTo>
                  <a:pt x="1184" y="59"/>
                </a:lnTo>
                <a:lnTo>
                  <a:pt x="1116" y="59"/>
                </a:lnTo>
                <a:lnTo>
                  <a:pt x="1009" y="59"/>
                </a:lnTo>
                <a:lnTo>
                  <a:pt x="955" y="59"/>
                </a:lnTo>
                <a:lnTo>
                  <a:pt x="888" y="59"/>
                </a:lnTo>
                <a:lnTo>
                  <a:pt x="820" y="74"/>
                </a:lnTo>
                <a:lnTo>
                  <a:pt x="767" y="74"/>
                </a:lnTo>
                <a:lnTo>
                  <a:pt x="699" y="59"/>
                </a:lnTo>
                <a:lnTo>
                  <a:pt x="646" y="44"/>
                </a:lnTo>
                <a:lnTo>
                  <a:pt x="592" y="44"/>
                </a:lnTo>
                <a:lnTo>
                  <a:pt x="538" y="44"/>
                </a:lnTo>
                <a:lnTo>
                  <a:pt x="484" y="59"/>
                </a:lnTo>
                <a:lnTo>
                  <a:pt x="430" y="59"/>
                </a:lnTo>
                <a:lnTo>
                  <a:pt x="377" y="30"/>
                </a:lnTo>
                <a:lnTo>
                  <a:pt x="323" y="15"/>
                </a:lnTo>
                <a:lnTo>
                  <a:pt x="269" y="15"/>
                </a:lnTo>
                <a:lnTo>
                  <a:pt x="215" y="15"/>
                </a:lnTo>
                <a:lnTo>
                  <a:pt x="161" y="15"/>
                </a:lnTo>
                <a:lnTo>
                  <a:pt x="108" y="30"/>
                </a:lnTo>
                <a:lnTo>
                  <a:pt x="54" y="44"/>
                </a:lnTo>
                <a:lnTo>
                  <a:pt x="0" y="59"/>
                </a:lnTo>
                <a:lnTo>
                  <a:pt x="54" y="59"/>
                </a:lnTo>
                <a:lnTo>
                  <a:pt x="108" y="30"/>
                </a:lnTo>
                <a:lnTo>
                  <a:pt x="161" y="30"/>
                </a:lnTo>
                <a:lnTo>
                  <a:pt x="188" y="0"/>
                </a:lnTo>
              </a:path>
            </a:pathLst>
          </a:custGeom>
          <a:solidFill>
            <a:srgbClr val="6D6D6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algn="ctr"/>
            <a:endParaRPr lang="en-US" sz="2400" smtClean="0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grpSp>
        <p:nvGrpSpPr>
          <p:cNvPr id="2075" name="Group 28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2078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smtClean="0">
                <a:solidFill>
                  <a:srgbClr val="FFFFFF"/>
                </a:solidFill>
                <a:latin typeface="Arial" charset="0"/>
                <a:cs typeface="MS PGothic" charset="0"/>
              </a:endParaRPr>
            </a:p>
          </p:txBody>
        </p:sp>
        <p:sp>
          <p:nvSpPr>
            <p:cNvPr id="2079" name="Rectangle 30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smtClean="0">
                <a:solidFill>
                  <a:srgbClr val="FFFFFF"/>
                </a:solidFill>
                <a:latin typeface="Arial" charset="0"/>
                <a:cs typeface="MS PGothic" charset="0"/>
              </a:endParaRPr>
            </a:p>
          </p:txBody>
        </p:sp>
        <p:sp>
          <p:nvSpPr>
            <p:cNvPr id="2080" name="Rectangle 31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 sz="2400" smtClean="0">
                <a:solidFill>
                  <a:srgbClr val="FFFFFF"/>
                </a:solidFill>
                <a:latin typeface="Arial" charset="0"/>
                <a:cs typeface="MS PGothic" charset="0"/>
              </a:endParaRPr>
            </a:p>
          </p:txBody>
        </p:sp>
      </p:grpSp>
      <p:sp>
        <p:nvSpPr>
          <p:cNvPr id="2076" name="Text Box 3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000" smtClean="0">
                <a:solidFill>
                  <a:srgbClr val="FFFFFF"/>
                </a:solidFill>
                <a:ea typeface="宋体" charset="0"/>
                <a:cs typeface="宋体" charset="0"/>
              </a:rPr>
              <a:t>©2006 TBBMI</a:t>
            </a:r>
          </a:p>
        </p:txBody>
      </p:sp>
      <p:sp>
        <p:nvSpPr>
          <p:cNvPr id="296993" name="Rectangle 33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8.0.01.</a:t>
            </a:r>
          </a:p>
        </p:txBody>
      </p:sp>
    </p:spTree>
    <p:extLst>
      <p:ext uri="{BB962C8B-B14F-4D97-AF65-F5344CB8AC3E}">
        <p14:creationId xmlns:p14="http://schemas.microsoft.com/office/powerpoint/2010/main" val="31686818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xmlns:p14="http://schemas.microsoft.com/office/powerpoint/2010/main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solidFill>
                  <a:srgbClr val="000000"/>
                </a:solidFill>
                <a:cs typeface="MS PGothic" charset="0"/>
              </a:defRPr>
            </a:lvl1pPr>
          </a:lstStyle>
          <a:p>
            <a:pPr>
              <a:defRPr/>
            </a:pPr>
            <a:fld id="{0EE43333-506E-DB44-BBA1-27C3D3DC0ADD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72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6.jpeg"/><Relationship Id="rId7" Type="http://schemas.openxmlformats.org/officeDocument/2006/relationships/image" Target="../media/image18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jpeg"/><Relationship Id="rId12" Type="http://schemas.openxmlformats.org/officeDocument/2006/relationships/image" Target="../media/image20.jpeg"/><Relationship Id="rId13" Type="http://schemas.openxmlformats.org/officeDocument/2006/relationships/image" Target="../media/image21.jpeg"/><Relationship Id="rId14" Type="http://schemas.openxmlformats.org/officeDocument/2006/relationships/image" Target="../media/image22.jpeg"/><Relationship Id="rId15" Type="http://schemas.openxmlformats.org/officeDocument/2006/relationships/image" Target="../media/image23.jpeg"/><Relationship Id="rId16" Type="http://schemas.openxmlformats.org/officeDocument/2006/relationships/image" Target="../media/image24.jpeg"/><Relationship Id="rId17" Type="http://schemas.openxmlformats.org/officeDocument/2006/relationships/image" Target="../media/image25.jpeg"/><Relationship Id="rId18" Type="http://schemas.openxmlformats.org/officeDocument/2006/relationships/image" Target="../media/image26.jpeg"/><Relationship Id="rId1" Type="http://schemas.openxmlformats.org/officeDocument/2006/relationships/tags" Target="../tags/tag7.xml"/><Relationship Id="rId2" Type="http://schemas.openxmlformats.org/officeDocument/2006/relationships/tags" Target="../tags/tag8.xml"/><Relationship Id="rId3" Type="http://schemas.openxmlformats.org/officeDocument/2006/relationships/tags" Target="../tags/tag9.xml"/><Relationship Id="rId4" Type="http://schemas.openxmlformats.org/officeDocument/2006/relationships/tags" Target="../tags/tag10.xml"/><Relationship Id="rId5" Type="http://schemas.openxmlformats.org/officeDocument/2006/relationships/tags" Target="../tags/tag11.xml"/><Relationship Id="rId6" Type="http://schemas.openxmlformats.org/officeDocument/2006/relationships/tags" Target="../tags/tag12.xml"/><Relationship Id="rId7" Type="http://schemas.openxmlformats.org/officeDocument/2006/relationships/tags" Target="../tags/tag13.xml"/><Relationship Id="rId8" Type="http://schemas.openxmlformats.org/officeDocument/2006/relationships/tags" Target="../tags/tag14.xml"/><Relationship Id="rId9" Type="http://schemas.openxmlformats.org/officeDocument/2006/relationships/slideLayout" Target="../slideLayouts/slideLayout7.xml"/><Relationship Id="rId10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6.jpeg"/><Relationship Id="rId5" Type="http://schemas.openxmlformats.org/officeDocument/2006/relationships/image" Target="../media/image30.jpe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36.xml"/><Relationship Id="rId6" Type="http://schemas.openxmlformats.org/officeDocument/2006/relationships/image" Target="../media/image38.jpeg"/><Relationship Id="rId7" Type="http://schemas.openxmlformats.org/officeDocument/2006/relationships/image" Target="../media/image6.jpeg"/><Relationship Id="rId8" Type="http://schemas.openxmlformats.org/officeDocument/2006/relationships/image" Target="../media/image39.jpeg"/><Relationship Id="rId9" Type="http://schemas.openxmlformats.org/officeDocument/2006/relationships/image" Target="../media/image40.jpeg"/><Relationship Id="rId1" Type="http://schemas.openxmlformats.org/officeDocument/2006/relationships/tags" Target="../tags/tag17.xml"/><Relationship Id="rId2" Type="http://schemas.openxmlformats.org/officeDocument/2006/relationships/tags" Target="../tags/tag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hyperlink" Target="..%5C..%5C..%5C..%5Cpching%5CDesktop%5CMacintosh%20HD%5CDesktop%20Folder%5CTBB%20BIG%20SHOW%207.0%5C7.0.03C-3%20SOC%23-1,1,PowerPoint%20Presentation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jpeg"/><Relationship Id="rId12" Type="http://schemas.openxmlformats.org/officeDocument/2006/relationships/image" Target="../media/image9.jpeg"/><Relationship Id="rId13" Type="http://schemas.openxmlformats.org/officeDocument/2006/relationships/image" Target="../media/image10.jpeg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6.xml"/><Relationship Id="rId8" Type="http://schemas.openxmlformats.org/officeDocument/2006/relationships/image" Target="../media/image5.jpeg"/><Relationship Id="rId9" Type="http://schemas.openxmlformats.org/officeDocument/2006/relationships/image" Target="../media/image6.jpeg"/><Relationship Id="rId10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zh-CN" altLang="en-US" sz="2000" b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102407" name="Text Box 7" descr="Brown marble"/>
          <p:cNvSpPr txBox="1">
            <a:spLocks noChangeArrowheads="1"/>
          </p:cNvSpPr>
          <p:nvPr/>
        </p:nvSpPr>
        <p:spPr bwMode="auto">
          <a:xfrm rot="118953">
            <a:off x="793750" y="320675"/>
            <a:ext cx="7170738" cy="2544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zh-CN" altLang="en-US" sz="129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ea typeface="楷体" charset="0"/>
                <a:cs typeface="楷体" charset="0"/>
              </a:rPr>
              <a:t>圣经...</a:t>
            </a:r>
          </a:p>
          <a:p>
            <a:pPr algn="ctr">
              <a:defRPr/>
            </a:pPr>
            <a:endParaRPr lang="zh-CN" altLang="en-US" sz="32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02408" name="Text Box 8" descr="Brown marble"/>
          <p:cNvSpPr txBox="1">
            <a:spLocks noChangeArrowheads="1"/>
          </p:cNvSpPr>
          <p:nvPr/>
        </p:nvSpPr>
        <p:spPr bwMode="auto">
          <a:xfrm rot="141662">
            <a:off x="1603375" y="2162175"/>
            <a:ext cx="7480300" cy="306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zh-CN" altLang="en-US" sz="129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楷体" charset="0"/>
                <a:ea typeface="楷体" charset="0"/>
                <a:cs typeface="楷体" charset="0"/>
              </a:rPr>
              <a:t>基要</a:t>
            </a:r>
          </a:p>
          <a:p>
            <a:pPr algn="ctr">
              <a:defRPr/>
            </a:pPr>
            <a:endParaRPr lang="zh-CN" altLang="en-US" sz="66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zh-CN" altLang="en-US" sz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宋体" charset="-122"/>
              <a:cs typeface="宋体" charset="-122"/>
            </a:endParaRPr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zh-CN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8.0.01.</a:t>
            </a:r>
          </a:p>
        </p:txBody>
      </p:sp>
      <p:sp>
        <p:nvSpPr>
          <p:cNvPr id="102414" name="Text Box 14"/>
          <p:cNvSpPr txBox="1">
            <a:spLocks noChangeArrowheads="1"/>
          </p:cNvSpPr>
          <p:nvPr/>
        </p:nvSpPr>
        <p:spPr bwMode="auto">
          <a:xfrm>
            <a:off x="234950" y="4445000"/>
            <a:ext cx="85201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zh-CN" altLang="en-US" i="1" smtClean="0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圣经</a:t>
            </a:r>
            <a:r>
              <a:rPr lang="en-US" altLang="zh-CN" i="1" smtClean="0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…</a:t>
            </a:r>
            <a:r>
              <a:rPr lang="zh-CN" altLang="en-US" i="1" smtClean="0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基要国际事工呈献          福特沃得</a:t>
            </a:r>
            <a:r>
              <a:rPr lang="en-US" altLang="zh-CN" i="1" smtClean="0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, </a:t>
            </a:r>
            <a:r>
              <a:rPr lang="zh-CN" altLang="en-US" i="1" smtClean="0">
                <a:solidFill>
                  <a:srgbClr val="FAFD00"/>
                </a:solidFill>
                <a:latin typeface="Times New Roman" charset="0"/>
                <a:ea typeface="宋体" charset="0"/>
                <a:cs typeface="宋体" charset="0"/>
              </a:rPr>
              <a:t>美国德州</a:t>
            </a:r>
          </a:p>
        </p:txBody>
      </p:sp>
      <p:sp>
        <p:nvSpPr>
          <p:cNvPr id="102415" name="Text Box 15"/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CN" sz="1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宋体" charset="0"/>
                <a:cs typeface="宋体" charset="0"/>
              </a:rPr>
              <a:t>74</a:t>
            </a:r>
          </a:p>
        </p:txBody>
      </p:sp>
      <p:sp>
        <p:nvSpPr>
          <p:cNvPr id="17417" name="Text Box 16"/>
          <p:cNvSpPr txBox="1">
            <a:spLocks noChangeArrowheads="1"/>
          </p:cNvSpPr>
          <p:nvPr/>
        </p:nvSpPr>
        <p:spPr bwMode="auto">
          <a:xfrm>
            <a:off x="282575" y="6516688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1000" smtClean="0">
                <a:solidFill>
                  <a:srgbClr val="FFFFFF"/>
                </a:solidFill>
                <a:ea typeface="宋体" charset="0"/>
                <a:cs typeface="宋体" charset="0"/>
              </a:rPr>
              <a:t>©2006 TBBMI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36513" y="6038850"/>
            <a:ext cx="9251951" cy="819150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Designed by Dr. John Fryman, Texas, USA • BibleBasically.org</a:t>
            </a:r>
            <a:br>
              <a:rPr 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Dr. Rick Griffith • </a:t>
            </a:r>
            <a:r>
              <a:rPr lang="zh-CN" altLang="en-US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pitchFamily="2" charset="-122"/>
                <a:cs typeface="ＭＳ Ｐゴシック" charset="0"/>
              </a:rPr>
              <a:t>博士</a:t>
            </a:r>
            <a:r>
              <a:rPr lang="en-US" altLang="zh-CN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pitchFamily="2" charset="-122"/>
                <a:cs typeface="ＭＳ Ｐゴシック" charset="0"/>
              </a:rPr>
              <a:t> • </a:t>
            </a:r>
            <a:r>
              <a:rPr lang="zh-CN" altLang="en-US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pitchFamily="2" charset="-122"/>
                <a:cs typeface="ＭＳ Ｐゴシック" charset="0"/>
              </a:rPr>
              <a:t>新加坡神学院</a:t>
            </a:r>
            <a:r>
              <a:rPr lang="en-US" altLang="zh-CN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SimSun" pitchFamily="2" charset="-122"/>
                <a:cs typeface="ＭＳ Ｐゴシック" charset="0"/>
              </a:rPr>
              <a:t> </a:t>
            </a:r>
            <a:r>
              <a:rPr lang="en-US" altLang="zh-CN" sz="20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• </a:t>
            </a:r>
            <a:r>
              <a:rPr lang="en-US" sz="2000" i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BibleStudyDownloads.org</a:t>
            </a:r>
            <a:endParaRPr lang="en-US" sz="2000" i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94674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15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16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17" name="Rectangle 5"/>
          <p:cNvSpPr>
            <a:spLocks noChangeArrowheads="1"/>
          </p:cNvSpPr>
          <p:nvPr/>
        </p:nvSpPr>
        <p:spPr bwMode="auto">
          <a:xfrm>
            <a:off x="3021013" y="866775"/>
            <a:ext cx="12541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   </a:t>
            </a:r>
            <a:r>
              <a:rPr lang="en-US" altLang="zh-CN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摩</a:t>
            </a:r>
            <a:r>
              <a:rPr lang="zh-CN" altLang="en-US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320518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19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20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21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22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23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24" name="Rectangle 12"/>
          <p:cNvSpPr>
            <a:spLocks noChangeArrowheads="1"/>
          </p:cNvSpPr>
          <p:nvPr/>
        </p:nvSpPr>
        <p:spPr bwMode="auto">
          <a:xfrm>
            <a:off x="3927475" y="1544638"/>
            <a:ext cx="15779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出</a:t>
            </a:r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埃及</a:t>
            </a:r>
          </a:p>
        </p:txBody>
      </p:sp>
      <p:sp>
        <p:nvSpPr>
          <p:cNvPr id="320525" name="Rectangle 13"/>
          <p:cNvSpPr>
            <a:spLocks noChangeArrowheads="1"/>
          </p:cNvSpPr>
          <p:nvPr/>
        </p:nvSpPr>
        <p:spPr bwMode="auto">
          <a:xfrm>
            <a:off x="3897313" y="2027238"/>
            <a:ext cx="14509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西</a:t>
            </a:r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奈山</a:t>
            </a:r>
            <a:endParaRPr lang="en-US" altLang="zh-CN" sz="2800">
              <a:solidFill>
                <a:schemeClr val="bg2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320526" name="Rectangle 14"/>
          <p:cNvSpPr>
            <a:spLocks noChangeArrowheads="1"/>
          </p:cNvSpPr>
          <p:nvPr/>
        </p:nvSpPr>
        <p:spPr bwMode="auto">
          <a:xfrm>
            <a:off x="3579813" y="2497138"/>
            <a:ext cx="20891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德</a:t>
            </a:r>
            <a:r>
              <a:rPr lang="zh-CN" altLang="en-US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r>
              <a:rPr lang="en-US" altLang="zh-CN" sz="2800">
                <a:solidFill>
                  <a:schemeClr val="accent2"/>
                </a:solidFill>
                <a:latin typeface="Arial"/>
                <a:ea typeface="宋体" charset="0"/>
                <a:cs typeface="宋体" charset="0"/>
              </a:rPr>
              <a:t>–</a:t>
            </a:r>
            <a:r>
              <a:rPr lang="en-US" altLang="zh-CN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 民</a:t>
            </a:r>
            <a:r>
              <a:rPr lang="zh-CN" altLang="en-US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r>
              <a:rPr lang="en-US" altLang="zh-CN" sz="2800">
                <a:solidFill>
                  <a:schemeClr val="accent2"/>
                </a:solidFill>
                <a:latin typeface="Arial"/>
                <a:ea typeface="宋体" charset="0"/>
                <a:cs typeface="宋体" charset="0"/>
              </a:rPr>
              <a:t>–</a:t>
            </a:r>
            <a:r>
              <a:rPr lang="en-US" altLang="zh-CN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 礼</a:t>
            </a:r>
            <a:r>
              <a:rPr lang="zh-CN" altLang="en-US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320527" name="Rectangle 15"/>
          <p:cNvSpPr>
            <a:spLocks noChangeArrowheads="1"/>
          </p:cNvSpPr>
          <p:nvPr/>
        </p:nvSpPr>
        <p:spPr bwMode="auto">
          <a:xfrm>
            <a:off x="4773613" y="963613"/>
            <a:ext cx="180657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8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1500 </a:t>
            </a:r>
            <a:r>
              <a:rPr lang="zh-CN" altLang="en-US" sz="18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年</a:t>
            </a:r>
          </a:p>
        </p:txBody>
      </p:sp>
      <p:sp>
        <p:nvSpPr>
          <p:cNvPr id="320529" name="Rectangle 17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30" name="Rectangle 18"/>
          <p:cNvSpPr>
            <a:spLocks noChangeArrowheads="1"/>
          </p:cNvSpPr>
          <p:nvPr/>
        </p:nvSpPr>
        <p:spPr bwMode="auto">
          <a:xfrm>
            <a:off x="390525" y="2482850"/>
            <a:ext cx="2720975" cy="1358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altLang="zh-CN" sz="40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 sz="40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约</a:t>
            </a:r>
            <a:r>
              <a:rPr lang="zh-CN" altLang="en-US" sz="8000" b="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rPr>
              <a:t>摩</a:t>
            </a:r>
            <a:r>
              <a:rPr lang="zh-CN" altLang="en-US" sz="40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书</a:t>
            </a:r>
          </a:p>
        </p:txBody>
      </p:sp>
      <p:sp>
        <p:nvSpPr>
          <p:cNvPr id="320532" name="Rectangle 2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320533" name="Line 2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556" name="Text Box 44"/>
          <p:cNvSpPr txBox="1">
            <a:spLocks noChangeArrowheads="1"/>
          </p:cNvSpPr>
          <p:nvPr/>
        </p:nvSpPr>
        <p:spPr bwMode="auto">
          <a:xfrm>
            <a:off x="1762125" y="2540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出</a:t>
            </a:r>
            <a:r>
              <a:rPr lang="zh-CN" altLang="en-US"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20-31 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章</a:t>
            </a:r>
          </a:p>
        </p:txBody>
      </p:sp>
      <p:sp>
        <p:nvSpPr>
          <p:cNvPr id="320557" name="Text Box 45"/>
          <p:cNvSpPr txBox="1">
            <a:spLocks noChangeArrowheads="1"/>
          </p:cNvSpPr>
          <p:nvPr/>
        </p:nvSpPr>
        <p:spPr bwMode="auto">
          <a:xfrm>
            <a:off x="1677988" y="4711700"/>
            <a:ext cx="1944687" cy="10445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6000">
                <a:solidFill>
                  <a:srgbClr val="FFCC99"/>
                </a:solidFill>
                <a:ea typeface="宋体" charset="0"/>
                <a:cs typeface="宋体" charset="0"/>
              </a:rPr>
              <a:t>道</a:t>
            </a:r>
            <a:r>
              <a:rPr lang="zh-CN" altLang="en-US" sz="6000">
                <a:solidFill>
                  <a:srgbClr val="FFCC99"/>
                </a:solidFill>
                <a:ea typeface="宋体" charset="0"/>
                <a:cs typeface="宋体" charset="0"/>
              </a:rPr>
              <a:t>德</a:t>
            </a:r>
          </a:p>
        </p:txBody>
      </p:sp>
      <p:sp>
        <p:nvSpPr>
          <p:cNvPr id="320558" name="Text Box 46"/>
          <p:cNvSpPr txBox="1">
            <a:spLocks noChangeArrowheads="1"/>
          </p:cNvSpPr>
          <p:nvPr/>
        </p:nvSpPr>
        <p:spPr bwMode="auto">
          <a:xfrm>
            <a:off x="3859213" y="5024438"/>
            <a:ext cx="2279650" cy="10064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6000">
                <a:solidFill>
                  <a:srgbClr val="FFCC99"/>
                </a:solidFill>
                <a:ea typeface="宋体" charset="0"/>
                <a:cs typeface="宋体" charset="0"/>
              </a:rPr>
              <a:t>民</a:t>
            </a:r>
            <a:r>
              <a:rPr lang="zh-CN" altLang="en-US" sz="6000">
                <a:solidFill>
                  <a:srgbClr val="FFCC99"/>
                </a:solidFill>
                <a:ea typeface="宋体" charset="0"/>
                <a:cs typeface="宋体" charset="0"/>
              </a:rPr>
              <a:t>事</a:t>
            </a:r>
          </a:p>
        </p:txBody>
      </p:sp>
      <p:sp>
        <p:nvSpPr>
          <p:cNvPr id="320559" name="Text Box 47"/>
          <p:cNvSpPr txBox="1">
            <a:spLocks noChangeArrowheads="1"/>
          </p:cNvSpPr>
          <p:nvPr/>
        </p:nvSpPr>
        <p:spPr bwMode="auto">
          <a:xfrm>
            <a:off x="6056313" y="5430838"/>
            <a:ext cx="1971675" cy="10064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6000">
                <a:solidFill>
                  <a:srgbClr val="FFCC99"/>
                </a:solidFill>
                <a:ea typeface="宋体" charset="0"/>
                <a:cs typeface="宋体" charset="0"/>
              </a:rPr>
              <a:t>礼</a:t>
            </a:r>
            <a:r>
              <a:rPr lang="zh-CN" altLang="en-US" sz="6000">
                <a:solidFill>
                  <a:srgbClr val="FFCC99"/>
                </a:solidFill>
                <a:ea typeface="宋体" charset="0"/>
                <a:cs typeface="宋体" charset="0"/>
              </a:rPr>
              <a:t>仪</a:t>
            </a:r>
          </a:p>
        </p:txBody>
      </p:sp>
      <p:sp>
        <p:nvSpPr>
          <p:cNvPr id="320560" name="Oval 48"/>
          <p:cNvSpPr>
            <a:spLocks noChangeArrowheads="1"/>
          </p:cNvSpPr>
          <p:nvPr/>
        </p:nvSpPr>
        <p:spPr bwMode="auto">
          <a:xfrm>
            <a:off x="3484563" y="2446338"/>
            <a:ext cx="738187" cy="6461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zh-CN" altLang="en-US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320561" name="Oval 49"/>
          <p:cNvSpPr>
            <a:spLocks noChangeArrowheads="1"/>
          </p:cNvSpPr>
          <p:nvPr/>
        </p:nvSpPr>
        <p:spPr bwMode="auto">
          <a:xfrm>
            <a:off x="4165600" y="2454275"/>
            <a:ext cx="738188" cy="6461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zh-CN" altLang="en-US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320562" name="Oval 50"/>
          <p:cNvSpPr>
            <a:spLocks noChangeArrowheads="1"/>
          </p:cNvSpPr>
          <p:nvPr/>
        </p:nvSpPr>
        <p:spPr bwMode="auto">
          <a:xfrm>
            <a:off x="4900613" y="2459038"/>
            <a:ext cx="738187" cy="6461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zh-CN" altLang="en-US" b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320579" name="Text Box 67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320582" name="Text Box 70"/>
          <p:cNvSpPr txBox="1">
            <a:spLocks noChangeArrowheads="1"/>
          </p:cNvSpPr>
          <p:nvPr/>
        </p:nvSpPr>
        <p:spPr bwMode="auto">
          <a:xfrm>
            <a:off x="858520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3</a:t>
            </a:r>
          </a:p>
        </p:txBody>
      </p:sp>
      <p:sp>
        <p:nvSpPr>
          <p:cNvPr id="320583" name="Rectangle 71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09</a:t>
            </a:r>
          </a:p>
        </p:txBody>
      </p:sp>
      <p:sp>
        <p:nvSpPr>
          <p:cNvPr id="320596" name="Rectangle 84"/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zh-CN" altLang="en-US" sz="2400" b="0" i="1">
              <a:solidFill>
                <a:srgbClr val="FFFFFF"/>
              </a:solidFill>
              <a:latin typeface="Helvetica" charset="0"/>
              <a:ea typeface="宋体" charset="0"/>
              <a:cs typeface="宋体" charset="0"/>
            </a:endParaRPr>
          </a:p>
        </p:txBody>
      </p:sp>
      <p:sp>
        <p:nvSpPr>
          <p:cNvPr id="320599" name="Oval 87"/>
          <p:cNvSpPr>
            <a:spLocks noChangeArrowheads="1"/>
          </p:cNvSpPr>
          <p:nvPr/>
        </p:nvSpPr>
        <p:spPr bwMode="auto">
          <a:xfrm>
            <a:off x="3387725" y="2438400"/>
            <a:ext cx="2362200" cy="6000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0652" name="Text Box 140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grpSp>
        <p:nvGrpSpPr>
          <p:cNvPr id="320669" name="Group 157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grpSp>
          <p:nvGrpSpPr>
            <p:cNvPr id="320653" name="Group 141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320654" name="Group 142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sp>
              <p:nvSpPr>
                <p:cNvPr id="320655" name="Rectangle 143"/>
                <p:cNvSpPr>
                  <a:spLocks noChangeArrowheads="1"/>
                </p:cNvSpPr>
                <p:nvPr/>
              </p:nvSpPr>
              <p:spPr bwMode="auto">
                <a:xfrm>
                  <a:off x="5151" y="2774"/>
                  <a:ext cx="160" cy="7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0656" name="Rectangle 144"/>
                <p:cNvSpPr>
                  <a:spLocks noChangeArrowheads="1"/>
                </p:cNvSpPr>
                <p:nvPr/>
              </p:nvSpPr>
              <p:spPr bwMode="auto">
                <a:xfrm>
                  <a:off x="5116" y="2744"/>
                  <a:ext cx="186" cy="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zh-CN" sz="8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40</a:t>
                  </a:r>
                </a:p>
              </p:txBody>
            </p:sp>
            <p:sp>
              <p:nvSpPr>
                <p:cNvPr id="320657" name="AutoShape 145"/>
                <p:cNvSpPr>
                  <a:spLocks noChangeArrowheads="1"/>
                </p:cNvSpPr>
                <p:nvPr/>
              </p:nvSpPr>
              <p:spPr bwMode="auto">
                <a:xfrm>
                  <a:off x="5008" y="2178"/>
                  <a:ext cx="460" cy="21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7EC26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0658" name="Rectangle 146"/>
                <p:cNvSpPr>
                  <a:spLocks noChangeArrowheads="1"/>
                </p:cNvSpPr>
                <p:nvPr/>
              </p:nvSpPr>
              <p:spPr bwMode="auto">
                <a:xfrm>
                  <a:off x="5007" y="2278"/>
                  <a:ext cx="600" cy="720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0659" name="AutoShape 147"/>
                <p:cNvSpPr>
                  <a:spLocks noChangeArrowheads="1"/>
                </p:cNvSpPr>
                <p:nvPr/>
              </p:nvSpPr>
              <p:spPr bwMode="auto">
                <a:xfrm>
                  <a:off x="5020" y="2196"/>
                  <a:ext cx="440" cy="21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0660" name="Line 148"/>
                <p:cNvSpPr>
                  <a:spLocks noChangeShapeType="1"/>
                </p:cNvSpPr>
                <p:nvPr/>
              </p:nvSpPr>
              <p:spPr bwMode="auto">
                <a:xfrm>
                  <a:off x="5035" y="2418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0661" name="Line 149"/>
                <p:cNvSpPr>
                  <a:spLocks noChangeShapeType="1"/>
                </p:cNvSpPr>
                <p:nvPr/>
              </p:nvSpPr>
              <p:spPr bwMode="auto">
                <a:xfrm>
                  <a:off x="5035" y="2530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0662" name="Line 150"/>
                <p:cNvSpPr>
                  <a:spLocks noChangeShapeType="1"/>
                </p:cNvSpPr>
                <p:nvPr/>
              </p:nvSpPr>
              <p:spPr bwMode="auto">
                <a:xfrm>
                  <a:off x="5035" y="2642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0663" name="Line 151"/>
                <p:cNvSpPr>
                  <a:spLocks noChangeShapeType="1"/>
                </p:cNvSpPr>
                <p:nvPr/>
              </p:nvSpPr>
              <p:spPr bwMode="auto">
                <a:xfrm>
                  <a:off x="5035" y="2754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0664" name="Line 152"/>
                <p:cNvSpPr>
                  <a:spLocks noChangeShapeType="1"/>
                </p:cNvSpPr>
                <p:nvPr/>
              </p:nvSpPr>
              <p:spPr bwMode="auto">
                <a:xfrm>
                  <a:off x="5043" y="2866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0665" name="Rectangle 153"/>
                <p:cNvSpPr>
                  <a:spLocks noChangeArrowheads="1"/>
                </p:cNvSpPr>
                <p:nvPr/>
              </p:nvSpPr>
              <p:spPr bwMode="auto">
                <a:xfrm>
                  <a:off x="5044" y="2160"/>
                  <a:ext cx="258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zh-CN" sz="900">
                      <a:solidFill>
                        <a:srgbClr val="000000"/>
                      </a:solidFill>
                      <a:latin typeface="Chicago" charset="0"/>
                      <a:ea typeface="宋体" charset="0"/>
                      <a:cs typeface="宋体" charset="0"/>
                    </a:rPr>
                    <a:t>摩</a:t>
                  </a:r>
                  <a:r>
                    <a:rPr lang="zh-CN" altLang="en-US" sz="900">
                      <a:solidFill>
                        <a:srgbClr val="000000"/>
                      </a:solidFill>
                      <a:latin typeface="Chicago" charset="0"/>
                      <a:ea typeface="宋体" charset="0"/>
                      <a:cs typeface="宋体" charset="0"/>
                    </a:rPr>
                    <a:t>西</a:t>
                  </a:r>
                  <a:endParaRPr lang="en-US" altLang="zh-CN" sz="9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320666" name="Line 154"/>
                <p:cNvSpPr>
                  <a:spLocks noChangeShapeType="1"/>
                </p:cNvSpPr>
                <p:nvPr/>
              </p:nvSpPr>
              <p:spPr bwMode="auto">
                <a:xfrm>
                  <a:off x="5031" y="2978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0667" name="Rectangle 155"/>
                <p:cNvSpPr>
                  <a:spLocks noChangeArrowheads="1"/>
                </p:cNvSpPr>
                <p:nvPr/>
              </p:nvSpPr>
              <p:spPr bwMode="auto">
                <a:xfrm>
                  <a:off x="5115" y="2296"/>
                  <a:ext cx="330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出</a:t>
                  </a: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埃及</a:t>
                  </a:r>
                  <a:endPara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endParaRPr>
                </a:p>
              </p:txBody>
            </p:sp>
          </p:grpSp>
          <p:sp>
            <p:nvSpPr>
              <p:cNvPr id="320668" name="Rectangle 156"/>
              <p:cNvSpPr>
                <a:spLocks noChangeArrowheads="1"/>
              </p:cNvSpPr>
              <p:nvPr/>
            </p:nvSpPr>
            <p:spPr bwMode="auto">
              <a:xfrm>
                <a:off x="5109" y="2411"/>
                <a:ext cx="33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西奈山</a:t>
                </a:r>
                <a:endParaRPr lang="en-US" altLang="zh-CN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320650" name="Rectangle 138"/>
            <p:cNvSpPr>
              <a:spLocks noChangeArrowheads="1"/>
            </p:cNvSpPr>
            <p:nvPr/>
          </p:nvSpPr>
          <p:spPr bwMode="auto">
            <a:xfrm>
              <a:off x="5061" y="2534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德 </a:t>
              </a:r>
              <a:r>
                <a:rPr lang="en-US" altLang="zh-CN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– </a:t>
              </a: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民 </a:t>
              </a:r>
              <a:r>
                <a:rPr lang="en-US" altLang="zh-CN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– </a:t>
              </a: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礼</a:t>
              </a:r>
              <a:endParaRPr lang="zh-CN" altLang="en-US">
                <a:ea typeface="宋体" charset="0"/>
                <a:cs typeface="宋体" charset="0"/>
              </a:endParaRPr>
            </a:p>
          </p:txBody>
        </p:sp>
      </p:grpSp>
      <p:grpSp>
        <p:nvGrpSpPr>
          <p:cNvPr id="62" name="Group 100"/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63" name="Group 101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69" name="Group 102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71" name="Freeform 103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" name="Freeform 104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70" name="Picture 105"/>
              <p:cNvPicPr>
                <a:picLocks noChangeArrowheads="1"/>
              </p:cNvPicPr>
              <p:nvPr/>
            </p:nvPicPr>
            <p:blipFill>
              <a:blip r:embed="rId4" cstate="screen"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4" name="Freeform 106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Freeform 107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Freeform 108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Freeform 109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Freeform 110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0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0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0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0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3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0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0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3" presetClass="entr" presetSubtype="3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0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0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3" presetClass="entr" presetSubtype="3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0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6" grpId="0" autoUpdateAnimBg="0"/>
      <p:bldP spid="320557" grpId="1"/>
      <p:bldP spid="320558" grpId="1"/>
      <p:bldP spid="320559" grpId="1"/>
      <p:bldP spid="320560" grpId="1" animBg="1"/>
      <p:bldP spid="320561" grpId="1" animBg="1"/>
      <p:bldP spid="320562" grpId="1" animBg="1"/>
      <p:bldP spid="320599" grpId="0" animBg="1"/>
      <p:bldP spid="32059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30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31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32" name="Rectangle 4"/>
          <p:cNvSpPr>
            <a:spLocks noChangeArrowheads="1"/>
          </p:cNvSpPr>
          <p:nvPr/>
        </p:nvSpPr>
        <p:spPr bwMode="auto">
          <a:xfrm>
            <a:off x="1714500" y="974725"/>
            <a:ext cx="6211888" cy="1460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3000">
                <a:solidFill>
                  <a:srgbClr val="FAFD00"/>
                </a:solidFill>
                <a:ea typeface="宋体" charset="0"/>
                <a:cs typeface="宋体" charset="0"/>
              </a:rPr>
              <a:t>律</a:t>
            </a:r>
            <a:r>
              <a:rPr lang="zh-CN" altLang="en-US" sz="3000">
                <a:solidFill>
                  <a:srgbClr val="FAFD00"/>
                </a:solidFill>
                <a:ea typeface="宋体" charset="0"/>
                <a:cs typeface="宋体" charset="0"/>
              </a:rPr>
              <a:t>法 </a:t>
            </a:r>
            <a:r>
              <a:rPr lang="en-US" altLang="zh-CN" sz="3000">
                <a:solidFill>
                  <a:srgbClr val="FAFD00"/>
                </a:solidFill>
                <a:ea typeface="宋体" charset="0"/>
                <a:cs typeface="宋体" charset="0"/>
              </a:rPr>
              <a:t>(TORAH)</a:t>
            </a:r>
          </a:p>
          <a:p>
            <a:pPr algn="ctr"/>
            <a:r>
              <a:rPr lang="zh-CN" altLang="en-US" sz="3000">
                <a:ea typeface="宋体" charset="0"/>
                <a:cs typeface="宋体" charset="0"/>
              </a:rPr>
              <a:t>敬虔教育的三个方面</a:t>
            </a:r>
            <a:r>
              <a:rPr lang="en-US" altLang="zh-CN" sz="3000">
                <a:ea typeface="宋体" charset="0"/>
                <a:cs typeface="宋体" charset="0"/>
              </a:rPr>
              <a:t>:</a:t>
            </a:r>
          </a:p>
          <a:p>
            <a:pPr algn="ctr"/>
            <a:endParaRPr lang="en-US" altLang="zh-CN" sz="3000">
              <a:solidFill>
                <a:schemeClr val="hlink"/>
              </a:solidFill>
              <a:ea typeface="宋体" charset="0"/>
              <a:cs typeface="宋体" charset="0"/>
            </a:endParaRPr>
          </a:p>
        </p:txBody>
      </p:sp>
      <p:sp>
        <p:nvSpPr>
          <p:cNvPr id="790533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790534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0535" name="Text Box 7"/>
          <p:cNvSpPr txBox="1">
            <a:spLocks noChangeArrowheads="1"/>
          </p:cNvSpPr>
          <p:nvPr/>
        </p:nvSpPr>
        <p:spPr bwMode="auto">
          <a:xfrm>
            <a:off x="1782763" y="15875"/>
            <a:ext cx="18923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出 20-31 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章</a:t>
            </a:r>
          </a:p>
        </p:txBody>
      </p:sp>
      <p:sp>
        <p:nvSpPr>
          <p:cNvPr id="790536" name="Text Box 8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90537" name="Rectangle 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10</a:t>
            </a:r>
          </a:p>
        </p:txBody>
      </p:sp>
      <p:sp>
        <p:nvSpPr>
          <p:cNvPr id="790557" name="Text Box 29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grpSp>
        <p:nvGrpSpPr>
          <p:cNvPr id="790558" name="Group 30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grpSp>
          <p:nvGrpSpPr>
            <p:cNvPr id="790559" name="Group 31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790560" name="Group 32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sp>
              <p:nvSpPr>
                <p:cNvPr id="790561" name="Rectangle 33"/>
                <p:cNvSpPr>
                  <a:spLocks noChangeArrowheads="1"/>
                </p:cNvSpPr>
                <p:nvPr/>
              </p:nvSpPr>
              <p:spPr bwMode="auto">
                <a:xfrm>
                  <a:off x="5151" y="2774"/>
                  <a:ext cx="160" cy="7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0562" name="Rectangle 34"/>
                <p:cNvSpPr>
                  <a:spLocks noChangeArrowheads="1"/>
                </p:cNvSpPr>
                <p:nvPr/>
              </p:nvSpPr>
              <p:spPr bwMode="auto">
                <a:xfrm>
                  <a:off x="5116" y="2744"/>
                  <a:ext cx="186" cy="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zh-CN" sz="8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40</a:t>
                  </a:r>
                </a:p>
              </p:txBody>
            </p:sp>
            <p:sp>
              <p:nvSpPr>
                <p:cNvPr id="790563" name="AutoShape 35"/>
                <p:cNvSpPr>
                  <a:spLocks noChangeArrowheads="1"/>
                </p:cNvSpPr>
                <p:nvPr/>
              </p:nvSpPr>
              <p:spPr bwMode="auto">
                <a:xfrm>
                  <a:off x="5008" y="2178"/>
                  <a:ext cx="460" cy="21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7EC26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0564" name="Rectangle 36"/>
                <p:cNvSpPr>
                  <a:spLocks noChangeArrowheads="1"/>
                </p:cNvSpPr>
                <p:nvPr/>
              </p:nvSpPr>
              <p:spPr bwMode="auto">
                <a:xfrm>
                  <a:off x="5007" y="2278"/>
                  <a:ext cx="600" cy="720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0565" name="AutoShape 37"/>
                <p:cNvSpPr>
                  <a:spLocks noChangeArrowheads="1"/>
                </p:cNvSpPr>
                <p:nvPr/>
              </p:nvSpPr>
              <p:spPr bwMode="auto">
                <a:xfrm>
                  <a:off x="5020" y="2196"/>
                  <a:ext cx="440" cy="21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0566" name="Line 38"/>
                <p:cNvSpPr>
                  <a:spLocks noChangeShapeType="1"/>
                </p:cNvSpPr>
                <p:nvPr/>
              </p:nvSpPr>
              <p:spPr bwMode="auto">
                <a:xfrm>
                  <a:off x="5035" y="2418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0567" name="Line 39"/>
                <p:cNvSpPr>
                  <a:spLocks noChangeShapeType="1"/>
                </p:cNvSpPr>
                <p:nvPr/>
              </p:nvSpPr>
              <p:spPr bwMode="auto">
                <a:xfrm>
                  <a:off x="5035" y="2530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0568" name="Line 40"/>
                <p:cNvSpPr>
                  <a:spLocks noChangeShapeType="1"/>
                </p:cNvSpPr>
                <p:nvPr/>
              </p:nvSpPr>
              <p:spPr bwMode="auto">
                <a:xfrm>
                  <a:off x="5035" y="2642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0569" name="Line 41"/>
                <p:cNvSpPr>
                  <a:spLocks noChangeShapeType="1"/>
                </p:cNvSpPr>
                <p:nvPr/>
              </p:nvSpPr>
              <p:spPr bwMode="auto">
                <a:xfrm>
                  <a:off x="5035" y="2754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0570" name="Line 42"/>
                <p:cNvSpPr>
                  <a:spLocks noChangeShapeType="1"/>
                </p:cNvSpPr>
                <p:nvPr/>
              </p:nvSpPr>
              <p:spPr bwMode="auto">
                <a:xfrm>
                  <a:off x="5043" y="2866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0571" name="Rectangle 43"/>
                <p:cNvSpPr>
                  <a:spLocks noChangeArrowheads="1"/>
                </p:cNvSpPr>
                <p:nvPr/>
              </p:nvSpPr>
              <p:spPr bwMode="auto">
                <a:xfrm>
                  <a:off x="5044" y="2160"/>
                  <a:ext cx="258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zh-CN" sz="900">
                      <a:solidFill>
                        <a:srgbClr val="000000"/>
                      </a:solidFill>
                      <a:latin typeface="Chicago" charset="0"/>
                      <a:ea typeface="宋体" charset="0"/>
                      <a:cs typeface="宋体" charset="0"/>
                    </a:rPr>
                    <a:t>摩</a:t>
                  </a:r>
                  <a:r>
                    <a:rPr lang="zh-CN" altLang="en-US" sz="900">
                      <a:solidFill>
                        <a:srgbClr val="000000"/>
                      </a:solidFill>
                      <a:latin typeface="Chicago" charset="0"/>
                      <a:ea typeface="宋体" charset="0"/>
                      <a:cs typeface="宋体" charset="0"/>
                    </a:rPr>
                    <a:t>西</a:t>
                  </a:r>
                  <a:endParaRPr lang="en-US" altLang="zh-CN" sz="9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790572" name="Line 44"/>
                <p:cNvSpPr>
                  <a:spLocks noChangeShapeType="1"/>
                </p:cNvSpPr>
                <p:nvPr/>
              </p:nvSpPr>
              <p:spPr bwMode="auto">
                <a:xfrm>
                  <a:off x="5031" y="2978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0573" name="Rectangle 45"/>
                <p:cNvSpPr>
                  <a:spLocks noChangeArrowheads="1"/>
                </p:cNvSpPr>
                <p:nvPr/>
              </p:nvSpPr>
              <p:spPr bwMode="auto">
                <a:xfrm>
                  <a:off x="5115" y="2296"/>
                  <a:ext cx="330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出</a:t>
                  </a: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埃及</a:t>
                  </a:r>
                  <a:endPara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endParaRPr>
                </a:p>
              </p:txBody>
            </p:sp>
          </p:grpSp>
          <p:sp>
            <p:nvSpPr>
              <p:cNvPr id="790574" name="Rectangle 46"/>
              <p:cNvSpPr>
                <a:spLocks noChangeArrowheads="1"/>
              </p:cNvSpPr>
              <p:nvPr/>
            </p:nvSpPr>
            <p:spPr bwMode="auto">
              <a:xfrm>
                <a:off x="5109" y="2411"/>
                <a:ext cx="33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西奈山</a:t>
                </a:r>
                <a:endParaRPr lang="en-US" altLang="zh-CN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790575" name="Rectangle 47"/>
            <p:cNvSpPr>
              <a:spLocks noChangeArrowheads="1"/>
            </p:cNvSpPr>
            <p:nvPr/>
          </p:nvSpPr>
          <p:spPr bwMode="auto">
            <a:xfrm>
              <a:off x="5061" y="2534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德 </a:t>
              </a:r>
              <a:r>
                <a:rPr lang="en-US" altLang="zh-CN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– </a:t>
              </a: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民 </a:t>
              </a:r>
              <a:r>
                <a:rPr lang="en-US" altLang="zh-CN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– </a:t>
              </a: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礼</a:t>
              </a:r>
              <a:endParaRPr lang="zh-CN" altLang="en-US">
                <a:ea typeface="宋体" charset="0"/>
                <a:cs typeface="宋体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2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483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484" name="Rectangle 4"/>
          <p:cNvSpPr>
            <a:spLocks noChangeArrowheads="1"/>
          </p:cNvSpPr>
          <p:nvPr/>
        </p:nvSpPr>
        <p:spPr bwMode="auto">
          <a:xfrm>
            <a:off x="1714500" y="974725"/>
            <a:ext cx="6211888" cy="2374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3000">
                <a:solidFill>
                  <a:srgbClr val="FAFD00"/>
                </a:solidFill>
                <a:ea typeface="宋体" charset="0"/>
                <a:cs typeface="宋体" charset="0"/>
              </a:rPr>
              <a:t>律</a:t>
            </a:r>
            <a:r>
              <a:rPr lang="zh-CN" altLang="en-US" sz="3000">
                <a:solidFill>
                  <a:srgbClr val="FAFD00"/>
                </a:solidFill>
                <a:ea typeface="宋体" charset="0"/>
                <a:cs typeface="宋体" charset="0"/>
              </a:rPr>
              <a:t>法 </a:t>
            </a:r>
            <a:r>
              <a:rPr lang="en-US" altLang="zh-CN" sz="3000">
                <a:solidFill>
                  <a:srgbClr val="FAFD00"/>
                </a:solidFill>
                <a:ea typeface="宋体" charset="0"/>
                <a:cs typeface="宋体" charset="0"/>
              </a:rPr>
              <a:t>(TORAH)</a:t>
            </a:r>
          </a:p>
          <a:p>
            <a:pPr algn="ctr"/>
            <a:r>
              <a:rPr lang="zh-CN" altLang="en-US" sz="3000">
                <a:ea typeface="宋体" charset="0"/>
                <a:cs typeface="宋体" charset="0"/>
              </a:rPr>
              <a:t>敬虔教育的三个方面</a:t>
            </a:r>
            <a:r>
              <a:rPr lang="en-US" altLang="zh-CN" sz="3000">
                <a:ea typeface="宋体" charset="0"/>
                <a:cs typeface="宋体" charset="0"/>
              </a:rPr>
              <a:t>:</a:t>
            </a:r>
          </a:p>
          <a:p>
            <a:pPr algn="ctr"/>
            <a:endParaRPr lang="en-US" altLang="zh-CN" sz="3000">
              <a:solidFill>
                <a:schemeClr val="hlink"/>
              </a:solidFill>
              <a:ea typeface="宋体" charset="0"/>
              <a:cs typeface="宋体" charset="0"/>
            </a:endParaRPr>
          </a:p>
          <a:p>
            <a:r>
              <a:rPr lang="en-US" altLang="zh-CN" sz="3000">
                <a:solidFill>
                  <a:srgbClr val="FAFD00"/>
                </a:solidFill>
                <a:ea typeface="宋体" charset="0"/>
                <a:cs typeface="宋体" charset="0"/>
              </a:rPr>
              <a:t>道</a:t>
            </a:r>
            <a:r>
              <a:rPr lang="zh-CN" altLang="en-US" sz="3000">
                <a:solidFill>
                  <a:srgbClr val="FAFD00"/>
                </a:solidFill>
                <a:ea typeface="宋体" charset="0"/>
                <a:cs typeface="宋体" charset="0"/>
              </a:rPr>
              <a:t>德</a:t>
            </a:r>
            <a:r>
              <a:rPr lang="en-US" altLang="zh-CN" sz="3000">
                <a:solidFill>
                  <a:srgbClr val="FAFD00"/>
                </a:solidFill>
                <a:ea typeface="宋体" charset="0"/>
                <a:cs typeface="宋体" charset="0"/>
              </a:rPr>
              <a:t>: </a:t>
            </a:r>
            <a:r>
              <a:rPr lang="en-US" altLang="zh-CN" sz="3000">
                <a:solidFill>
                  <a:schemeClr val="hlink"/>
                </a:solidFill>
                <a:ea typeface="宋体" charset="0"/>
                <a:cs typeface="宋体" charset="0"/>
              </a:rPr>
              <a:t>十</a:t>
            </a:r>
            <a:r>
              <a:rPr lang="zh-CN" altLang="en-US" sz="3000">
                <a:solidFill>
                  <a:schemeClr val="hlink"/>
                </a:solidFill>
                <a:ea typeface="宋体" charset="0"/>
                <a:cs typeface="宋体" charset="0"/>
              </a:rPr>
              <a:t>诫 </a:t>
            </a:r>
            <a:r>
              <a:rPr lang="en-US" altLang="zh-CN" sz="3000">
                <a:solidFill>
                  <a:schemeClr val="hlink"/>
                </a:solidFill>
                <a:ea typeface="宋体" charset="0"/>
                <a:cs typeface="宋体" charset="0"/>
              </a:rPr>
              <a:t>— </a:t>
            </a:r>
            <a:r>
              <a:rPr lang="zh-CN" altLang="en-US" sz="3000">
                <a:solidFill>
                  <a:schemeClr val="hlink"/>
                </a:solidFill>
                <a:ea typeface="宋体" charset="0"/>
                <a:cs typeface="宋体" charset="0"/>
              </a:rPr>
              <a:t>现今法律系统的根基</a:t>
            </a:r>
          </a:p>
          <a:p>
            <a:endParaRPr lang="zh-CN" altLang="en-US" sz="3000">
              <a:solidFill>
                <a:schemeClr val="hlink"/>
              </a:solidFill>
              <a:ea typeface="宋体" charset="0"/>
              <a:cs typeface="宋体" charset="0"/>
            </a:endParaRPr>
          </a:p>
        </p:txBody>
      </p:sp>
      <p:sp>
        <p:nvSpPr>
          <p:cNvPr id="788485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788486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487" name="Text Box 7"/>
          <p:cNvSpPr txBox="1">
            <a:spLocks noChangeArrowheads="1"/>
          </p:cNvSpPr>
          <p:nvPr/>
        </p:nvSpPr>
        <p:spPr bwMode="auto">
          <a:xfrm>
            <a:off x="1770063" y="15875"/>
            <a:ext cx="18923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出 20:1-17</a:t>
            </a:r>
            <a:endParaRPr lang="zh-CN" altLang="en-US" sz="14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88488" name="Text Box 8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88489" name="Rectangle 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11</a:t>
            </a:r>
          </a:p>
        </p:txBody>
      </p:sp>
      <p:sp>
        <p:nvSpPr>
          <p:cNvPr id="788509" name="Text Box 29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grpSp>
        <p:nvGrpSpPr>
          <p:cNvPr id="788510" name="Group 30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grpSp>
          <p:nvGrpSpPr>
            <p:cNvPr id="788511" name="Group 31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788512" name="Group 32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sp>
              <p:nvSpPr>
                <p:cNvPr id="788513" name="Rectangle 33"/>
                <p:cNvSpPr>
                  <a:spLocks noChangeArrowheads="1"/>
                </p:cNvSpPr>
                <p:nvPr/>
              </p:nvSpPr>
              <p:spPr bwMode="auto">
                <a:xfrm>
                  <a:off x="5151" y="2774"/>
                  <a:ext cx="160" cy="7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8514" name="Rectangle 34"/>
                <p:cNvSpPr>
                  <a:spLocks noChangeArrowheads="1"/>
                </p:cNvSpPr>
                <p:nvPr/>
              </p:nvSpPr>
              <p:spPr bwMode="auto">
                <a:xfrm>
                  <a:off x="5116" y="2744"/>
                  <a:ext cx="186" cy="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zh-CN" sz="8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40</a:t>
                  </a:r>
                </a:p>
              </p:txBody>
            </p:sp>
            <p:sp>
              <p:nvSpPr>
                <p:cNvPr id="788515" name="AutoShape 35"/>
                <p:cNvSpPr>
                  <a:spLocks noChangeArrowheads="1"/>
                </p:cNvSpPr>
                <p:nvPr/>
              </p:nvSpPr>
              <p:spPr bwMode="auto">
                <a:xfrm>
                  <a:off x="5008" y="2178"/>
                  <a:ext cx="460" cy="21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7EC26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8516" name="Rectangle 36"/>
                <p:cNvSpPr>
                  <a:spLocks noChangeArrowheads="1"/>
                </p:cNvSpPr>
                <p:nvPr/>
              </p:nvSpPr>
              <p:spPr bwMode="auto">
                <a:xfrm>
                  <a:off x="5007" y="2278"/>
                  <a:ext cx="600" cy="720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8517" name="AutoShape 37"/>
                <p:cNvSpPr>
                  <a:spLocks noChangeArrowheads="1"/>
                </p:cNvSpPr>
                <p:nvPr/>
              </p:nvSpPr>
              <p:spPr bwMode="auto">
                <a:xfrm>
                  <a:off x="5020" y="2196"/>
                  <a:ext cx="440" cy="21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8518" name="Line 38"/>
                <p:cNvSpPr>
                  <a:spLocks noChangeShapeType="1"/>
                </p:cNvSpPr>
                <p:nvPr/>
              </p:nvSpPr>
              <p:spPr bwMode="auto">
                <a:xfrm>
                  <a:off x="5035" y="2418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8519" name="Line 39"/>
                <p:cNvSpPr>
                  <a:spLocks noChangeShapeType="1"/>
                </p:cNvSpPr>
                <p:nvPr/>
              </p:nvSpPr>
              <p:spPr bwMode="auto">
                <a:xfrm>
                  <a:off x="5035" y="2530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8520" name="Line 40"/>
                <p:cNvSpPr>
                  <a:spLocks noChangeShapeType="1"/>
                </p:cNvSpPr>
                <p:nvPr/>
              </p:nvSpPr>
              <p:spPr bwMode="auto">
                <a:xfrm>
                  <a:off x="5035" y="2642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8521" name="Line 41"/>
                <p:cNvSpPr>
                  <a:spLocks noChangeShapeType="1"/>
                </p:cNvSpPr>
                <p:nvPr/>
              </p:nvSpPr>
              <p:spPr bwMode="auto">
                <a:xfrm>
                  <a:off x="5035" y="2754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8522" name="Line 42"/>
                <p:cNvSpPr>
                  <a:spLocks noChangeShapeType="1"/>
                </p:cNvSpPr>
                <p:nvPr/>
              </p:nvSpPr>
              <p:spPr bwMode="auto">
                <a:xfrm>
                  <a:off x="5043" y="2866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8523" name="Rectangle 43"/>
                <p:cNvSpPr>
                  <a:spLocks noChangeArrowheads="1"/>
                </p:cNvSpPr>
                <p:nvPr/>
              </p:nvSpPr>
              <p:spPr bwMode="auto">
                <a:xfrm>
                  <a:off x="5044" y="2160"/>
                  <a:ext cx="258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zh-CN" sz="900">
                      <a:solidFill>
                        <a:srgbClr val="000000"/>
                      </a:solidFill>
                      <a:latin typeface="Chicago" charset="0"/>
                      <a:ea typeface="宋体" charset="0"/>
                      <a:cs typeface="宋体" charset="0"/>
                    </a:rPr>
                    <a:t>摩</a:t>
                  </a:r>
                  <a:r>
                    <a:rPr lang="zh-CN" altLang="en-US" sz="900">
                      <a:solidFill>
                        <a:srgbClr val="000000"/>
                      </a:solidFill>
                      <a:latin typeface="Chicago" charset="0"/>
                      <a:ea typeface="宋体" charset="0"/>
                      <a:cs typeface="宋体" charset="0"/>
                    </a:rPr>
                    <a:t>西</a:t>
                  </a:r>
                  <a:endParaRPr lang="en-US" altLang="zh-CN" sz="9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788524" name="Line 44"/>
                <p:cNvSpPr>
                  <a:spLocks noChangeShapeType="1"/>
                </p:cNvSpPr>
                <p:nvPr/>
              </p:nvSpPr>
              <p:spPr bwMode="auto">
                <a:xfrm>
                  <a:off x="5031" y="2978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8525" name="Rectangle 45"/>
                <p:cNvSpPr>
                  <a:spLocks noChangeArrowheads="1"/>
                </p:cNvSpPr>
                <p:nvPr/>
              </p:nvSpPr>
              <p:spPr bwMode="auto">
                <a:xfrm>
                  <a:off x="5115" y="2296"/>
                  <a:ext cx="330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出</a:t>
                  </a: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埃及</a:t>
                  </a:r>
                  <a:endPara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endParaRPr>
                </a:p>
              </p:txBody>
            </p:sp>
          </p:grpSp>
          <p:sp>
            <p:nvSpPr>
              <p:cNvPr id="788526" name="Rectangle 46"/>
              <p:cNvSpPr>
                <a:spLocks noChangeArrowheads="1"/>
              </p:cNvSpPr>
              <p:nvPr/>
            </p:nvSpPr>
            <p:spPr bwMode="auto">
              <a:xfrm>
                <a:off x="5109" y="2411"/>
                <a:ext cx="33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西奈山</a:t>
                </a:r>
                <a:endParaRPr lang="en-US" altLang="zh-CN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788527" name="Rectangle 47"/>
            <p:cNvSpPr>
              <a:spLocks noChangeArrowheads="1"/>
            </p:cNvSpPr>
            <p:nvPr/>
          </p:nvSpPr>
          <p:spPr bwMode="auto">
            <a:xfrm>
              <a:off x="5061" y="2534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德 </a:t>
              </a:r>
              <a:r>
                <a:rPr lang="en-US" altLang="zh-CN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– </a:t>
              </a: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民 </a:t>
              </a:r>
              <a:r>
                <a:rPr lang="en-US" altLang="zh-CN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– </a:t>
              </a: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礼</a:t>
              </a:r>
              <a:endParaRPr lang="zh-CN" altLang="en-US">
                <a:ea typeface="宋体" charset="0"/>
                <a:cs typeface="宋体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6435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6436" name="Rectangle 4"/>
          <p:cNvSpPr>
            <a:spLocks noChangeArrowheads="1"/>
          </p:cNvSpPr>
          <p:nvPr/>
        </p:nvSpPr>
        <p:spPr bwMode="auto">
          <a:xfrm>
            <a:off x="1714500" y="974725"/>
            <a:ext cx="6211888" cy="3746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3000">
                <a:solidFill>
                  <a:srgbClr val="FAFD00"/>
                </a:solidFill>
                <a:ea typeface="宋体" charset="0"/>
                <a:cs typeface="宋体" charset="0"/>
              </a:rPr>
              <a:t>律</a:t>
            </a:r>
            <a:r>
              <a:rPr lang="zh-CN" altLang="en-US" sz="3000">
                <a:solidFill>
                  <a:srgbClr val="FAFD00"/>
                </a:solidFill>
                <a:ea typeface="宋体" charset="0"/>
                <a:cs typeface="宋体" charset="0"/>
              </a:rPr>
              <a:t>法 </a:t>
            </a:r>
            <a:r>
              <a:rPr lang="en-US" altLang="zh-CN" sz="3000">
                <a:solidFill>
                  <a:srgbClr val="FAFD00"/>
                </a:solidFill>
                <a:ea typeface="宋体" charset="0"/>
                <a:cs typeface="宋体" charset="0"/>
              </a:rPr>
              <a:t>(TORAH)</a:t>
            </a:r>
          </a:p>
          <a:p>
            <a:pPr algn="ctr"/>
            <a:r>
              <a:rPr lang="zh-CN" altLang="en-US" sz="3000">
                <a:ea typeface="宋体" charset="0"/>
                <a:cs typeface="宋体" charset="0"/>
              </a:rPr>
              <a:t>敬虔教育的三个方面</a:t>
            </a:r>
            <a:r>
              <a:rPr lang="en-US" altLang="zh-CN" sz="3000">
                <a:ea typeface="宋体" charset="0"/>
                <a:cs typeface="宋体" charset="0"/>
              </a:rPr>
              <a:t>:</a:t>
            </a:r>
          </a:p>
          <a:p>
            <a:pPr algn="ctr"/>
            <a:endParaRPr lang="en-US" altLang="zh-CN" sz="3000">
              <a:solidFill>
                <a:schemeClr val="hlink"/>
              </a:solidFill>
              <a:ea typeface="宋体" charset="0"/>
              <a:cs typeface="宋体" charset="0"/>
            </a:endParaRPr>
          </a:p>
          <a:p>
            <a:r>
              <a:rPr lang="en-US" altLang="zh-CN" sz="3000">
                <a:solidFill>
                  <a:srgbClr val="FAFD00"/>
                </a:solidFill>
                <a:ea typeface="宋体" charset="0"/>
                <a:cs typeface="宋体" charset="0"/>
              </a:rPr>
              <a:t>道</a:t>
            </a:r>
            <a:r>
              <a:rPr lang="zh-CN" altLang="en-US" sz="3000">
                <a:solidFill>
                  <a:srgbClr val="FAFD00"/>
                </a:solidFill>
                <a:ea typeface="宋体" charset="0"/>
                <a:cs typeface="宋体" charset="0"/>
              </a:rPr>
              <a:t>德</a:t>
            </a:r>
            <a:r>
              <a:rPr lang="en-US" altLang="zh-CN" sz="3000">
                <a:solidFill>
                  <a:srgbClr val="FAFD00"/>
                </a:solidFill>
                <a:ea typeface="宋体" charset="0"/>
                <a:cs typeface="宋体" charset="0"/>
              </a:rPr>
              <a:t>: </a:t>
            </a:r>
            <a:r>
              <a:rPr lang="en-US" altLang="zh-CN" sz="3000">
                <a:solidFill>
                  <a:schemeClr val="hlink"/>
                </a:solidFill>
                <a:ea typeface="宋体" charset="0"/>
                <a:cs typeface="宋体" charset="0"/>
              </a:rPr>
              <a:t>十</a:t>
            </a:r>
            <a:r>
              <a:rPr lang="zh-CN" altLang="en-US" sz="3000">
                <a:solidFill>
                  <a:schemeClr val="hlink"/>
                </a:solidFill>
                <a:ea typeface="宋体" charset="0"/>
                <a:cs typeface="宋体" charset="0"/>
              </a:rPr>
              <a:t>诫 </a:t>
            </a:r>
            <a:r>
              <a:rPr lang="en-US" altLang="zh-CN" sz="3000">
                <a:solidFill>
                  <a:schemeClr val="hlink"/>
                </a:solidFill>
                <a:ea typeface="宋体" charset="0"/>
                <a:cs typeface="宋体" charset="0"/>
              </a:rPr>
              <a:t>— </a:t>
            </a:r>
            <a:r>
              <a:rPr lang="zh-CN" altLang="en-US" sz="3000">
                <a:solidFill>
                  <a:schemeClr val="hlink"/>
                </a:solidFill>
                <a:ea typeface="宋体" charset="0"/>
                <a:cs typeface="宋体" charset="0"/>
              </a:rPr>
              <a:t>现今法律系统的根基</a:t>
            </a:r>
          </a:p>
          <a:p>
            <a:endParaRPr lang="zh-CN" altLang="en-US" sz="3000">
              <a:solidFill>
                <a:schemeClr val="hlink"/>
              </a:solidFill>
              <a:ea typeface="宋体" charset="0"/>
              <a:cs typeface="宋体" charset="0"/>
            </a:endParaRPr>
          </a:p>
          <a:p>
            <a:r>
              <a:rPr lang="zh-CN" altLang="en-US" sz="3000">
                <a:solidFill>
                  <a:srgbClr val="FAFD00"/>
                </a:solidFill>
                <a:ea typeface="宋体" charset="0"/>
                <a:cs typeface="宋体" charset="0"/>
              </a:rPr>
              <a:t>民事</a:t>
            </a:r>
            <a:r>
              <a:rPr lang="en-US" altLang="zh-CN" sz="3000">
                <a:solidFill>
                  <a:srgbClr val="FAFD00"/>
                </a:solidFill>
                <a:ea typeface="宋体" charset="0"/>
                <a:cs typeface="宋体" charset="0"/>
              </a:rPr>
              <a:t>: </a:t>
            </a:r>
            <a:r>
              <a:rPr lang="en-US" altLang="zh-CN" sz="3000">
                <a:solidFill>
                  <a:schemeClr val="tx1"/>
                </a:solidFill>
                <a:ea typeface="宋体" charset="0"/>
                <a:cs typeface="宋体" charset="0"/>
              </a:rPr>
              <a:t>人</a:t>
            </a:r>
            <a:r>
              <a:rPr lang="zh-CN" altLang="en-US" sz="3000">
                <a:solidFill>
                  <a:schemeClr val="tx1"/>
                </a:solidFill>
                <a:ea typeface="宋体" charset="0"/>
                <a:cs typeface="宋体" charset="0"/>
              </a:rPr>
              <a:t>民如何在新的社会结构中</a:t>
            </a:r>
            <a:r>
              <a:rPr lang="en-US" altLang="zh-CN" sz="3000">
                <a:solidFill>
                  <a:schemeClr val="tx1"/>
                </a:solidFill>
                <a:ea typeface="宋体" charset="0"/>
                <a:cs typeface="宋体" charset="0"/>
              </a:rPr>
              <a:t>       </a:t>
            </a:r>
          </a:p>
          <a:p>
            <a:r>
              <a:rPr lang="zh-CN" altLang="en-US" sz="3000">
                <a:solidFill>
                  <a:schemeClr val="tx1"/>
                </a:solidFill>
                <a:ea typeface="宋体" charset="0"/>
                <a:cs typeface="宋体" charset="0"/>
              </a:rPr>
              <a:t>      彼此相处</a:t>
            </a:r>
            <a:endParaRPr lang="zh-CN" altLang="en-US" sz="3000">
              <a:solidFill>
                <a:schemeClr val="hlink"/>
              </a:solidFill>
              <a:latin typeface="Times" charset="0"/>
              <a:ea typeface="宋体" charset="0"/>
              <a:cs typeface="宋体" charset="0"/>
            </a:endParaRPr>
          </a:p>
          <a:p>
            <a:endParaRPr lang="zh-CN" altLang="en-US" sz="3000">
              <a:solidFill>
                <a:schemeClr val="hlink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86437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786438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6439" name="Text Box 7"/>
          <p:cNvSpPr txBox="1">
            <a:spLocks noChangeArrowheads="1"/>
          </p:cNvSpPr>
          <p:nvPr/>
        </p:nvSpPr>
        <p:spPr bwMode="auto">
          <a:xfrm>
            <a:off x="1770063" y="15875"/>
            <a:ext cx="18923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出 21-24 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章</a:t>
            </a:r>
          </a:p>
        </p:txBody>
      </p:sp>
      <p:sp>
        <p:nvSpPr>
          <p:cNvPr id="786440" name="Text Box 8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86441" name="Rectangle 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12</a:t>
            </a:r>
          </a:p>
        </p:txBody>
      </p:sp>
      <p:sp>
        <p:nvSpPr>
          <p:cNvPr id="786461" name="Text Box 29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grpSp>
        <p:nvGrpSpPr>
          <p:cNvPr id="786462" name="Group 30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grpSp>
          <p:nvGrpSpPr>
            <p:cNvPr id="786463" name="Group 31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786464" name="Group 32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sp>
              <p:nvSpPr>
                <p:cNvPr id="786465" name="Rectangle 33"/>
                <p:cNvSpPr>
                  <a:spLocks noChangeArrowheads="1"/>
                </p:cNvSpPr>
                <p:nvPr/>
              </p:nvSpPr>
              <p:spPr bwMode="auto">
                <a:xfrm>
                  <a:off x="5151" y="2774"/>
                  <a:ext cx="160" cy="7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6466" name="Rectangle 34"/>
                <p:cNvSpPr>
                  <a:spLocks noChangeArrowheads="1"/>
                </p:cNvSpPr>
                <p:nvPr/>
              </p:nvSpPr>
              <p:spPr bwMode="auto">
                <a:xfrm>
                  <a:off x="5116" y="2744"/>
                  <a:ext cx="186" cy="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zh-CN" sz="8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40</a:t>
                  </a:r>
                </a:p>
              </p:txBody>
            </p:sp>
            <p:sp>
              <p:nvSpPr>
                <p:cNvPr id="786467" name="AutoShape 35"/>
                <p:cNvSpPr>
                  <a:spLocks noChangeArrowheads="1"/>
                </p:cNvSpPr>
                <p:nvPr/>
              </p:nvSpPr>
              <p:spPr bwMode="auto">
                <a:xfrm>
                  <a:off x="5008" y="2178"/>
                  <a:ext cx="460" cy="21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7EC26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6468" name="Rectangle 36"/>
                <p:cNvSpPr>
                  <a:spLocks noChangeArrowheads="1"/>
                </p:cNvSpPr>
                <p:nvPr/>
              </p:nvSpPr>
              <p:spPr bwMode="auto">
                <a:xfrm>
                  <a:off x="5007" y="2278"/>
                  <a:ext cx="600" cy="720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6469" name="AutoShape 37"/>
                <p:cNvSpPr>
                  <a:spLocks noChangeArrowheads="1"/>
                </p:cNvSpPr>
                <p:nvPr/>
              </p:nvSpPr>
              <p:spPr bwMode="auto">
                <a:xfrm>
                  <a:off x="5020" y="2196"/>
                  <a:ext cx="440" cy="21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6470" name="Line 38"/>
                <p:cNvSpPr>
                  <a:spLocks noChangeShapeType="1"/>
                </p:cNvSpPr>
                <p:nvPr/>
              </p:nvSpPr>
              <p:spPr bwMode="auto">
                <a:xfrm>
                  <a:off x="5035" y="2418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6471" name="Line 39"/>
                <p:cNvSpPr>
                  <a:spLocks noChangeShapeType="1"/>
                </p:cNvSpPr>
                <p:nvPr/>
              </p:nvSpPr>
              <p:spPr bwMode="auto">
                <a:xfrm>
                  <a:off x="5035" y="2530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6472" name="Line 40"/>
                <p:cNvSpPr>
                  <a:spLocks noChangeShapeType="1"/>
                </p:cNvSpPr>
                <p:nvPr/>
              </p:nvSpPr>
              <p:spPr bwMode="auto">
                <a:xfrm>
                  <a:off x="5035" y="2642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6473" name="Line 41"/>
                <p:cNvSpPr>
                  <a:spLocks noChangeShapeType="1"/>
                </p:cNvSpPr>
                <p:nvPr/>
              </p:nvSpPr>
              <p:spPr bwMode="auto">
                <a:xfrm>
                  <a:off x="5035" y="2754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6474" name="Line 42"/>
                <p:cNvSpPr>
                  <a:spLocks noChangeShapeType="1"/>
                </p:cNvSpPr>
                <p:nvPr/>
              </p:nvSpPr>
              <p:spPr bwMode="auto">
                <a:xfrm>
                  <a:off x="5043" y="2866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6475" name="Rectangle 43"/>
                <p:cNvSpPr>
                  <a:spLocks noChangeArrowheads="1"/>
                </p:cNvSpPr>
                <p:nvPr/>
              </p:nvSpPr>
              <p:spPr bwMode="auto">
                <a:xfrm>
                  <a:off x="5044" y="2160"/>
                  <a:ext cx="258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zh-CN" sz="900">
                      <a:solidFill>
                        <a:srgbClr val="000000"/>
                      </a:solidFill>
                      <a:latin typeface="Chicago" charset="0"/>
                      <a:ea typeface="宋体" charset="0"/>
                      <a:cs typeface="宋体" charset="0"/>
                    </a:rPr>
                    <a:t>摩</a:t>
                  </a:r>
                  <a:r>
                    <a:rPr lang="zh-CN" altLang="en-US" sz="900">
                      <a:solidFill>
                        <a:srgbClr val="000000"/>
                      </a:solidFill>
                      <a:latin typeface="Chicago" charset="0"/>
                      <a:ea typeface="宋体" charset="0"/>
                      <a:cs typeface="宋体" charset="0"/>
                    </a:rPr>
                    <a:t>西</a:t>
                  </a:r>
                  <a:endParaRPr lang="en-US" altLang="zh-CN" sz="9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786476" name="Line 44"/>
                <p:cNvSpPr>
                  <a:spLocks noChangeShapeType="1"/>
                </p:cNvSpPr>
                <p:nvPr/>
              </p:nvSpPr>
              <p:spPr bwMode="auto">
                <a:xfrm>
                  <a:off x="5031" y="2978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6477" name="Rectangle 45"/>
                <p:cNvSpPr>
                  <a:spLocks noChangeArrowheads="1"/>
                </p:cNvSpPr>
                <p:nvPr/>
              </p:nvSpPr>
              <p:spPr bwMode="auto">
                <a:xfrm>
                  <a:off x="5115" y="2296"/>
                  <a:ext cx="330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出</a:t>
                  </a: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埃及</a:t>
                  </a:r>
                  <a:endPara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endParaRPr>
                </a:p>
              </p:txBody>
            </p:sp>
          </p:grpSp>
          <p:sp>
            <p:nvSpPr>
              <p:cNvPr id="786478" name="Rectangle 46"/>
              <p:cNvSpPr>
                <a:spLocks noChangeArrowheads="1"/>
              </p:cNvSpPr>
              <p:nvPr/>
            </p:nvSpPr>
            <p:spPr bwMode="auto">
              <a:xfrm>
                <a:off x="5109" y="2411"/>
                <a:ext cx="33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西奈山</a:t>
                </a:r>
                <a:endParaRPr lang="en-US" altLang="zh-CN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786479" name="Rectangle 47"/>
            <p:cNvSpPr>
              <a:spLocks noChangeArrowheads="1"/>
            </p:cNvSpPr>
            <p:nvPr/>
          </p:nvSpPr>
          <p:spPr bwMode="auto">
            <a:xfrm>
              <a:off x="5061" y="2534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德 </a:t>
              </a:r>
              <a:r>
                <a:rPr lang="en-US" altLang="zh-CN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– </a:t>
              </a: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民 </a:t>
              </a:r>
              <a:r>
                <a:rPr lang="en-US" altLang="zh-CN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– </a:t>
              </a: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礼</a:t>
              </a:r>
              <a:endParaRPr lang="zh-CN" altLang="en-US">
                <a:ea typeface="宋体" charset="0"/>
                <a:cs typeface="宋体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1595438" y="869950"/>
            <a:ext cx="6816725" cy="5078413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DFC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1803400" y="927100"/>
            <a:ext cx="65405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1714500" y="974725"/>
            <a:ext cx="6211888" cy="4660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3000">
                <a:solidFill>
                  <a:srgbClr val="FAFD00"/>
                </a:solidFill>
                <a:ea typeface="宋体" charset="0"/>
                <a:cs typeface="宋体" charset="0"/>
              </a:rPr>
              <a:t>律</a:t>
            </a:r>
            <a:r>
              <a:rPr lang="zh-CN" altLang="en-US" sz="3000">
                <a:solidFill>
                  <a:srgbClr val="FAFD00"/>
                </a:solidFill>
                <a:ea typeface="宋体" charset="0"/>
                <a:cs typeface="宋体" charset="0"/>
              </a:rPr>
              <a:t>法 </a:t>
            </a:r>
            <a:r>
              <a:rPr lang="en-US" altLang="zh-CN" sz="3000">
                <a:solidFill>
                  <a:srgbClr val="FAFD00"/>
                </a:solidFill>
                <a:ea typeface="宋体" charset="0"/>
                <a:cs typeface="宋体" charset="0"/>
              </a:rPr>
              <a:t>(TORAH)</a:t>
            </a:r>
          </a:p>
          <a:p>
            <a:pPr algn="ctr"/>
            <a:r>
              <a:rPr lang="zh-CN" altLang="en-US" sz="3000">
                <a:ea typeface="宋体" charset="0"/>
                <a:cs typeface="宋体" charset="0"/>
              </a:rPr>
              <a:t>敬虔教育的三个方面</a:t>
            </a:r>
            <a:r>
              <a:rPr lang="en-US" altLang="zh-CN" sz="3000">
                <a:ea typeface="宋体" charset="0"/>
                <a:cs typeface="宋体" charset="0"/>
              </a:rPr>
              <a:t>:</a:t>
            </a:r>
          </a:p>
          <a:p>
            <a:pPr algn="ctr"/>
            <a:endParaRPr lang="en-US" altLang="zh-CN" sz="3000">
              <a:solidFill>
                <a:schemeClr val="hlink"/>
              </a:solidFill>
              <a:ea typeface="宋体" charset="0"/>
              <a:cs typeface="宋体" charset="0"/>
            </a:endParaRPr>
          </a:p>
          <a:p>
            <a:r>
              <a:rPr lang="en-US" altLang="zh-CN" sz="3000">
                <a:solidFill>
                  <a:srgbClr val="FAFD00"/>
                </a:solidFill>
                <a:ea typeface="宋体" charset="0"/>
                <a:cs typeface="宋体" charset="0"/>
              </a:rPr>
              <a:t>道</a:t>
            </a:r>
            <a:r>
              <a:rPr lang="zh-CN" altLang="en-US" sz="3000">
                <a:solidFill>
                  <a:srgbClr val="FAFD00"/>
                </a:solidFill>
                <a:ea typeface="宋体" charset="0"/>
                <a:cs typeface="宋体" charset="0"/>
              </a:rPr>
              <a:t>德</a:t>
            </a:r>
            <a:r>
              <a:rPr lang="en-US" altLang="zh-CN" sz="3000">
                <a:solidFill>
                  <a:srgbClr val="FAFD00"/>
                </a:solidFill>
                <a:ea typeface="宋体" charset="0"/>
                <a:cs typeface="宋体" charset="0"/>
              </a:rPr>
              <a:t>: </a:t>
            </a:r>
            <a:r>
              <a:rPr lang="en-US" altLang="zh-CN" sz="3000">
                <a:solidFill>
                  <a:schemeClr val="hlink"/>
                </a:solidFill>
                <a:ea typeface="宋体" charset="0"/>
                <a:cs typeface="宋体" charset="0"/>
              </a:rPr>
              <a:t>十</a:t>
            </a:r>
            <a:r>
              <a:rPr lang="zh-CN" altLang="en-US" sz="3000">
                <a:solidFill>
                  <a:schemeClr val="hlink"/>
                </a:solidFill>
                <a:ea typeface="宋体" charset="0"/>
                <a:cs typeface="宋体" charset="0"/>
              </a:rPr>
              <a:t>诫 </a:t>
            </a:r>
            <a:r>
              <a:rPr lang="en-US" altLang="zh-CN" sz="3000">
                <a:solidFill>
                  <a:schemeClr val="hlink"/>
                </a:solidFill>
                <a:ea typeface="宋体" charset="0"/>
                <a:cs typeface="宋体" charset="0"/>
              </a:rPr>
              <a:t>— </a:t>
            </a:r>
            <a:r>
              <a:rPr lang="zh-CN" altLang="en-US" sz="3000">
                <a:solidFill>
                  <a:schemeClr val="hlink"/>
                </a:solidFill>
                <a:ea typeface="宋体" charset="0"/>
                <a:cs typeface="宋体" charset="0"/>
              </a:rPr>
              <a:t>现今法律系统的根基</a:t>
            </a:r>
          </a:p>
          <a:p>
            <a:endParaRPr lang="zh-CN" altLang="en-US" sz="3000">
              <a:solidFill>
                <a:schemeClr val="hlink"/>
              </a:solidFill>
              <a:ea typeface="宋体" charset="0"/>
              <a:cs typeface="宋体" charset="0"/>
            </a:endParaRPr>
          </a:p>
          <a:p>
            <a:r>
              <a:rPr lang="zh-CN" altLang="en-US" sz="3000">
                <a:solidFill>
                  <a:srgbClr val="FAFD00"/>
                </a:solidFill>
                <a:ea typeface="宋体" charset="0"/>
                <a:cs typeface="宋体" charset="0"/>
              </a:rPr>
              <a:t>民事</a:t>
            </a:r>
            <a:r>
              <a:rPr lang="en-US" altLang="zh-CN" sz="3000">
                <a:solidFill>
                  <a:srgbClr val="FAFD00"/>
                </a:solidFill>
                <a:ea typeface="宋体" charset="0"/>
                <a:cs typeface="宋体" charset="0"/>
              </a:rPr>
              <a:t>: </a:t>
            </a:r>
            <a:r>
              <a:rPr lang="en-US" altLang="zh-CN" sz="3000">
                <a:solidFill>
                  <a:schemeClr val="tx1"/>
                </a:solidFill>
                <a:ea typeface="宋体" charset="0"/>
                <a:cs typeface="宋体" charset="0"/>
              </a:rPr>
              <a:t>人</a:t>
            </a:r>
            <a:r>
              <a:rPr lang="zh-CN" altLang="en-US" sz="3000">
                <a:solidFill>
                  <a:schemeClr val="tx1"/>
                </a:solidFill>
                <a:ea typeface="宋体" charset="0"/>
                <a:cs typeface="宋体" charset="0"/>
              </a:rPr>
              <a:t>民如何在新的社会结构中</a:t>
            </a:r>
            <a:r>
              <a:rPr lang="en-US" altLang="zh-CN" sz="3000">
                <a:solidFill>
                  <a:schemeClr val="tx1"/>
                </a:solidFill>
                <a:ea typeface="宋体" charset="0"/>
                <a:cs typeface="宋体" charset="0"/>
              </a:rPr>
              <a:t>       </a:t>
            </a:r>
          </a:p>
          <a:p>
            <a:r>
              <a:rPr lang="zh-CN" altLang="en-US" sz="3000">
                <a:solidFill>
                  <a:schemeClr val="tx1"/>
                </a:solidFill>
                <a:ea typeface="宋体" charset="0"/>
                <a:cs typeface="宋体" charset="0"/>
              </a:rPr>
              <a:t>      彼此相处</a:t>
            </a:r>
            <a:endParaRPr lang="zh-CN" altLang="en-US" sz="3000">
              <a:solidFill>
                <a:schemeClr val="hlink"/>
              </a:solidFill>
              <a:latin typeface="Times" charset="0"/>
              <a:ea typeface="宋体" charset="0"/>
              <a:cs typeface="宋体" charset="0"/>
            </a:endParaRPr>
          </a:p>
          <a:p>
            <a:endParaRPr lang="zh-CN" altLang="en-US" sz="3000">
              <a:solidFill>
                <a:schemeClr val="hlink"/>
              </a:solidFill>
              <a:latin typeface="Times" charset="0"/>
              <a:ea typeface="宋体" charset="0"/>
              <a:cs typeface="宋体" charset="0"/>
            </a:endParaRPr>
          </a:p>
          <a:p>
            <a:r>
              <a:rPr lang="en-US" altLang="zh-CN" sz="30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礼</a:t>
            </a:r>
            <a:r>
              <a:rPr lang="zh-CN" altLang="en-US" sz="30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仪：</a:t>
            </a:r>
            <a:r>
              <a:rPr lang="zh-CN" altLang="en-US" sz="30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人民</a:t>
            </a:r>
            <a:r>
              <a:rPr lang="en-US" altLang="zh-CN" sz="3000">
                <a:solidFill>
                  <a:schemeClr val="hlink"/>
                </a:solidFill>
                <a:latin typeface="Times" charset="0"/>
                <a:ea typeface="宋体" charset="0"/>
                <a:cs typeface="宋体" charset="0"/>
              </a:rPr>
              <a:t>如</a:t>
            </a:r>
            <a:r>
              <a:rPr lang="zh-CN" altLang="en-US" sz="3000">
                <a:solidFill>
                  <a:schemeClr val="hlink"/>
                </a:solidFill>
                <a:latin typeface="Times" charset="0"/>
                <a:ea typeface="宋体" charset="0"/>
                <a:cs typeface="宋体" charset="0"/>
              </a:rPr>
              <a:t>何在新的社会结构中</a:t>
            </a:r>
          </a:p>
          <a:p>
            <a:r>
              <a:rPr lang="zh-CN" altLang="en-US" sz="3000">
                <a:solidFill>
                  <a:schemeClr val="hlink"/>
                </a:solidFill>
                <a:latin typeface="Times" charset="0"/>
                <a:ea typeface="宋体" charset="0"/>
                <a:cs typeface="宋体" charset="0"/>
              </a:rPr>
              <a:t>            敬拜上帝</a:t>
            </a: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9094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13" name="Text Box 25"/>
          <p:cNvSpPr txBox="1">
            <a:spLocks noChangeArrowheads="1"/>
          </p:cNvSpPr>
          <p:nvPr/>
        </p:nvSpPr>
        <p:spPr bwMode="auto">
          <a:xfrm>
            <a:off x="1770063" y="15875"/>
            <a:ext cx="18923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出 25-31 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章</a:t>
            </a:r>
          </a:p>
        </p:txBody>
      </p:sp>
      <p:sp>
        <p:nvSpPr>
          <p:cNvPr id="89130" name="Text Box 4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9134" name="Rectangle 4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13</a:t>
            </a:r>
          </a:p>
        </p:txBody>
      </p:sp>
      <p:sp>
        <p:nvSpPr>
          <p:cNvPr id="89188" name="Text Box 100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grpSp>
        <p:nvGrpSpPr>
          <p:cNvPr id="89189" name="Group 101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grpSp>
          <p:nvGrpSpPr>
            <p:cNvPr id="89190" name="Group 102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89191" name="Group 103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sp>
              <p:nvSpPr>
                <p:cNvPr id="89192" name="Rectangle 104"/>
                <p:cNvSpPr>
                  <a:spLocks noChangeArrowheads="1"/>
                </p:cNvSpPr>
                <p:nvPr/>
              </p:nvSpPr>
              <p:spPr bwMode="auto">
                <a:xfrm>
                  <a:off x="5151" y="2774"/>
                  <a:ext cx="160" cy="7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193" name="Rectangle 105"/>
                <p:cNvSpPr>
                  <a:spLocks noChangeArrowheads="1"/>
                </p:cNvSpPr>
                <p:nvPr/>
              </p:nvSpPr>
              <p:spPr bwMode="auto">
                <a:xfrm>
                  <a:off x="5116" y="2744"/>
                  <a:ext cx="186" cy="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zh-CN" sz="8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40</a:t>
                  </a:r>
                </a:p>
              </p:txBody>
            </p:sp>
            <p:sp>
              <p:nvSpPr>
                <p:cNvPr id="89194" name="AutoShape 106"/>
                <p:cNvSpPr>
                  <a:spLocks noChangeArrowheads="1"/>
                </p:cNvSpPr>
                <p:nvPr/>
              </p:nvSpPr>
              <p:spPr bwMode="auto">
                <a:xfrm>
                  <a:off x="5008" y="2178"/>
                  <a:ext cx="460" cy="21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7EC26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195" name="Rectangle 107"/>
                <p:cNvSpPr>
                  <a:spLocks noChangeArrowheads="1"/>
                </p:cNvSpPr>
                <p:nvPr/>
              </p:nvSpPr>
              <p:spPr bwMode="auto">
                <a:xfrm>
                  <a:off x="5007" y="2278"/>
                  <a:ext cx="600" cy="720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196" name="AutoShape 108"/>
                <p:cNvSpPr>
                  <a:spLocks noChangeArrowheads="1"/>
                </p:cNvSpPr>
                <p:nvPr/>
              </p:nvSpPr>
              <p:spPr bwMode="auto">
                <a:xfrm>
                  <a:off x="5020" y="2196"/>
                  <a:ext cx="440" cy="21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197" name="Line 109"/>
                <p:cNvSpPr>
                  <a:spLocks noChangeShapeType="1"/>
                </p:cNvSpPr>
                <p:nvPr/>
              </p:nvSpPr>
              <p:spPr bwMode="auto">
                <a:xfrm>
                  <a:off x="5035" y="2418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198" name="Line 110"/>
                <p:cNvSpPr>
                  <a:spLocks noChangeShapeType="1"/>
                </p:cNvSpPr>
                <p:nvPr/>
              </p:nvSpPr>
              <p:spPr bwMode="auto">
                <a:xfrm>
                  <a:off x="5035" y="2530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199" name="Line 111"/>
                <p:cNvSpPr>
                  <a:spLocks noChangeShapeType="1"/>
                </p:cNvSpPr>
                <p:nvPr/>
              </p:nvSpPr>
              <p:spPr bwMode="auto">
                <a:xfrm>
                  <a:off x="5035" y="2642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200" name="Line 112"/>
                <p:cNvSpPr>
                  <a:spLocks noChangeShapeType="1"/>
                </p:cNvSpPr>
                <p:nvPr/>
              </p:nvSpPr>
              <p:spPr bwMode="auto">
                <a:xfrm>
                  <a:off x="5035" y="2754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201" name="Line 113"/>
                <p:cNvSpPr>
                  <a:spLocks noChangeShapeType="1"/>
                </p:cNvSpPr>
                <p:nvPr/>
              </p:nvSpPr>
              <p:spPr bwMode="auto">
                <a:xfrm>
                  <a:off x="5043" y="2866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202" name="Rectangle 114"/>
                <p:cNvSpPr>
                  <a:spLocks noChangeArrowheads="1"/>
                </p:cNvSpPr>
                <p:nvPr/>
              </p:nvSpPr>
              <p:spPr bwMode="auto">
                <a:xfrm>
                  <a:off x="5044" y="2160"/>
                  <a:ext cx="258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zh-CN" sz="900">
                      <a:solidFill>
                        <a:srgbClr val="000000"/>
                      </a:solidFill>
                      <a:latin typeface="Chicago" charset="0"/>
                      <a:ea typeface="宋体" charset="0"/>
                      <a:cs typeface="宋体" charset="0"/>
                    </a:rPr>
                    <a:t>摩</a:t>
                  </a:r>
                  <a:r>
                    <a:rPr lang="zh-CN" altLang="en-US" sz="900">
                      <a:solidFill>
                        <a:srgbClr val="000000"/>
                      </a:solidFill>
                      <a:latin typeface="Chicago" charset="0"/>
                      <a:ea typeface="宋体" charset="0"/>
                      <a:cs typeface="宋体" charset="0"/>
                    </a:rPr>
                    <a:t>西</a:t>
                  </a:r>
                  <a:endParaRPr lang="en-US" altLang="zh-CN" sz="9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89203" name="Line 115"/>
                <p:cNvSpPr>
                  <a:spLocks noChangeShapeType="1"/>
                </p:cNvSpPr>
                <p:nvPr/>
              </p:nvSpPr>
              <p:spPr bwMode="auto">
                <a:xfrm>
                  <a:off x="5031" y="2978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204" name="Rectangle 116"/>
                <p:cNvSpPr>
                  <a:spLocks noChangeArrowheads="1"/>
                </p:cNvSpPr>
                <p:nvPr/>
              </p:nvSpPr>
              <p:spPr bwMode="auto">
                <a:xfrm>
                  <a:off x="5115" y="2296"/>
                  <a:ext cx="330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出</a:t>
                  </a: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埃及</a:t>
                  </a:r>
                  <a:endPara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endParaRPr>
                </a:p>
              </p:txBody>
            </p:sp>
          </p:grpSp>
          <p:sp>
            <p:nvSpPr>
              <p:cNvPr id="89205" name="Rectangle 117"/>
              <p:cNvSpPr>
                <a:spLocks noChangeArrowheads="1"/>
              </p:cNvSpPr>
              <p:nvPr/>
            </p:nvSpPr>
            <p:spPr bwMode="auto">
              <a:xfrm>
                <a:off x="5109" y="2411"/>
                <a:ext cx="33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西奈山</a:t>
                </a:r>
                <a:endParaRPr lang="en-US" altLang="zh-CN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89206" name="Rectangle 118"/>
            <p:cNvSpPr>
              <a:spLocks noChangeArrowheads="1"/>
            </p:cNvSpPr>
            <p:nvPr/>
          </p:nvSpPr>
          <p:spPr bwMode="auto">
            <a:xfrm>
              <a:off x="5061" y="2534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德 </a:t>
              </a:r>
              <a:r>
                <a:rPr lang="en-US" altLang="zh-CN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– </a:t>
              </a: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民 </a:t>
              </a:r>
              <a:r>
                <a:rPr lang="en-US" altLang="zh-CN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– </a:t>
              </a: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礼</a:t>
              </a:r>
              <a:endParaRPr lang="zh-CN" altLang="en-US">
                <a:ea typeface="宋体" charset="0"/>
                <a:cs typeface="宋体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ChangeArrowheads="1"/>
          </p:cNvSpPr>
          <p:nvPr/>
        </p:nvSpPr>
        <p:spPr bwMode="auto">
          <a:xfrm>
            <a:off x="1600200" y="8509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57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258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58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58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258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25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2585" name="Freeform 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2586" name="Freeform 1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2587" name="Freeform 1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2588" name="Rectangle 12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589" name="Line 13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590" name="Line 14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591" name="Line 1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592" name="Rectangle 16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593" name="Oval 1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594" name="Oval 1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595" name="Oval 19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597" name="Freeform 21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598" name="Freeform 22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599" name="Freeform 23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00" name="Freeform 24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01" name="Oval 25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02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03" name="Oval 27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04" name="Oval 2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05" name="Oval 2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06" name="Text Box 30"/>
          <p:cNvSpPr txBox="1">
            <a:spLocks noChangeArrowheads="1"/>
          </p:cNvSpPr>
          <p:nvPr/>
        </p:nvSpPr>
        <p:spPr bwMode="auto">
          <a:xfrm>
            <a:off x="1768475" y="25400"/>
            <a:ext cx="34417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民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20:13; 申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1:19</a:t>
            </a:r>
          </a:p>
        </p:txBody>
      </p:sp>
      <p:sp>
        <p:nvSpPr>
          <p:cNvPr id="792607" name="Oval 3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08" name="Text Box 3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92609" name="Rectangle 33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14</a:t>
            </a:r>
          </a:p>
        </p:txBody>
      </p:sp>
      <p:sp>
        <p:nvSpPr>
          <p:cNvPr id="792611" name="Rectangle 35"/>
          <p:cNvSpPr>
            <a:spLocks noChangeArrowheads="1"/>
          </p:cNvSpPr>
          <p:nvPr/>
        </p:nvSpPr>
        <p:spPr bwMode="auto">
          <a:xfrm>
            <a:off x="193675" y="403225"/>
            <a:ext cx="1654175" cy="1104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历史</a:t>
            </a:r>
          </a:p>
          <a:p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舞台</a:t>
            </a:r>
          </a:p>
        </p:txBody>
      </p:sp>
      <p:sp>
        <p:nvSpPr>
          <p:cNvPr id="792613" name="Rectangle 37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792614" name="Rectangle 38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792615" name="Rectangle 39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792616" name="Rectangle 40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792617" name="Rectangle 41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792618" name="Rectangle 42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死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792619" name="Rectangle 43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加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792620" name="Rectangle 44"/>
          <p:cNvSpPr>
            <a:spLocks noChangeArrowheads="1"/>
          </p:cNvSpPr>
          <p:nvPr/>
        </p:nvSpPr>
        <p:spPr bwMode="auto">
          <a:xfrm>
            <a:off x="2992438" y="2535238"/>
            <a:ext cx="61436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rgbClr val="FAF200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792621" name="Rectangle 45"/>
          <p:cNvSpPr>
            <a:spLocks noChangeArrowheads="1"/>
          </p:cNvSpPr>
          <p:nvPr/>
        </p:nvSpPr>
        <p:spPr bwMode="auto">
          <a:xfrm>
            <a:off x="1822450" y="3963988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埃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792623" name="Rectangle 47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792624" name="Rectangle 48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792625" name="Rectangle 49"/>
          <p:cNvSpPr>
            <a:spLocks noChangeArrowheads="1"/>
          </p:cNvSpPr>
          <p:nvPr/>
        </p:nvSpPr>
        <p:spPr bwMode="auto">
          <a:xfrm>
            <a:off x="7031038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en-US" altLang="zh-CN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en-US" altLang="zh-CN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)</a:t>
            </a:r>
            <a:endParaRPr lang="en-US" altLang="zh-CN">
              <a:ea typeface="宋体" charset="0"/>
              <a:cs typeface="宋体" charset="0"/>
            </a:endParaRPr>
          </a:p>
        </p:txBody>
      </p:sp>
      <p:sp>
        <p:nvSpPr>
          <p:cNvPr id="792626" name="Rectangle 50"/>
          <p:cNvSpPr>
            <a:spLocks noChangeArrowheads="1"/>
          </p:cNvSpPr>
          <p:nvPr/>
        </p:nvSpPr>
        <p:spPr bwMode="auto">
          <a:xfrm>
            <a:off x="3762375" y="3109913"/>
            <a:ext cx="6143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 sz="2400">
                <a:solidFill>
                  <a:srgbClr val="FAF200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792627" name="Rectangle 51"/>
          <p:cNvSpPr>
            <a:spLocks noChangeArrowheads="1"/>
          </p:cNvSpPr>
          <p:nvPr/>
        </p:nvSpPr>
        <p:spPr bwMode="auto">
          <a:xfrm>
            <a:off x="2535238" y="3001963"/>
            <a:ext cx="5381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耶</a:t>
            </a:r>
            <a:endParaRPr lang="zh-CN" altLang="en-US" sz="2800">
              <a:solidFill>
                <a:schemeClr val="tx1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92629" name="Rectangle 53"/>
          <p:cNvSpPr>
            <a:spLocks noChangeArrowheads="1"/>
          </p:cNvSpPr>
          <p:nvPr/>
        </p:nvSpPr>
        <p:spPr bwMode="auto">
          <a:xfrm>
            <a:off x="3121025" y="5086350"/>
            <a:ext cx="16398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西</a:t>
            </a:r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奈山</a:t>
            </a:r>
          </a:p>
        </p:txBody>
      </p:sp>
      <p:sp>
        <p:nvSpPr>
          <p:cNvPr id="792644" name="Freeform 68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49" name="AutoShape 73"/>
          <p:cNvSpPr>
            <a:spLocks noChangeArrowheads="1"/>
          </p:cNvSpPr>
          <p:nvPr/>
        </p:nvSpPr>
        <p:spPr bwMode="auto">
          <a:xfrm rot="7507952">
            <a:off x="3505200" y="3048000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92651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813" y="641350"/>
            <a:ext cx="6229350" cy="4103688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2647" name="Text Box 71"/>
          <p:cNvSpPr txBox="1">
            <a:spLocks noChangeArrowheads="1"/>
          </p:cNvSpPr>
          <p:nvPr/>
        </p:nvSpPr>
        <p:spPr bwMode="auto">
          <a:xfrm>
            <a:off x="1179513" y="784225"/>
            <a:ext cx="5103812" cy="701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>
                <a:solidFill>
                  <a:srgbClr val="114FFB"/>
                </a:solidFill>
                <a:ea typeface="宋体" charset="0"/>
                <a:cs typeface="宋体" charset="0"/>
              </a:rPr>
              <a:t>   加低斯巴尼的绿洲</a:t>
            </a:r>
            <a:r>
              <a:rPr lang="zh-CN" altLang="en-US" sz="4000">
                <a:solidFill>
                  <a:srgbClr val="114FFB"/>
                </a:solidFill>
                <a:ea typeface="宋体" charset="0"/>
                <a:cs typeface="宋体" charset="0"/>
              </a:rPr>
              <a:t>         </a:t>
            </a:r>
          </a:p>
        </p:txBody>
      </p:sp>
      <p:sp>
        <p:nvSpPr>
          <p:cNvPr id="792648" name="Oval 72"/>
          <p:cNvSpPr>
            <a:spLocks noChangeArrowheads="1"/>
          </p:cNvSpPr>
          <p:nvPr/>
        </p:nvSpPr>
        <p:spPr bwMode="auto">
          <a:xfrm>
            <a:off x="2425700" y="4237038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22" name="Rectangle 46"/>
          <p:cNvSpPr>
            <a:spLocks noChangeArrowheads="1"/>
          </p:cNvSpPr>
          <p:nvPr/>
        </p:nvSpPr>
        <p:spPr bwMode="auto">
          <a:xfrm>
            <a:off x="3125788" y="4449763"/>
            <a:ext cx="1370012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400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加</a:t>
            </a:r>
            <a:r>
              <a:rPr lang="en-US" altLang="zh-CN" sz="400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-</a:t>
            </a:r>
            <a:r>
              <a:rPr lang="zh-CN" altLang="en-US" sz="400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巴</a:t>
            </a:r>
          </a:p>
        </p:txBody>
      </p:sp>
      <p:sp>
        <p:nvSpPr>
          <p:cNvPr id="792596" name="Oval 20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2652" name="Text Box 76"/>
          <p:cNvSpPr txBox="1">
            <a:spLocks noChangeArrowheads="1"/>
          </p:cNvSpPr>
          <p:nvPr/>
        </p:nvSpPr>
        <p:spPr bwMode="auto">
          <a:xfrm>
            <a:off x="858520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792671" name="Text Box 95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grpSp>
        <p:nvGrpSpPr>
          <p:cNvPr id="792672" name="Group 96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grpSp>
          <p:nvGrpSpPr>
            <p:cNvPr id="792673" name="Group 97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792674" name="Group 98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sp>
              <p:nvSpPr>
                <p:cNvPr id="792675" name="Rectangle 99"/>
                <p:cNvSpPr>
                  <a:spLocks noChangeArrowheads="1"/>
                </p:cNvSpPr>
                <p:nvPr/>
              </p:nvSpPr>
              <p:spPr bwMode="auto">
                <a:xfrm>
                  <a:off x="5151" y="2774"/>
                  <a:ext cx="160" cy="7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2676" name="Rectangle 100"/>
                <p:cNvSpPr>
                  <a:spLocks noChangeArrowheads="1"/>
                </p:cNvSpPr>
                <p:nvPr/>
              </p:nvSpPr>
              <p:spPr bwMode="auto">
                <a:xfrm>
                  <a:off x="5116" y="2744"/>
                  <a:ext cx="186" cy="1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zh-CN" sz="8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40</a:t>
                  </a:r>
                </a:p>
              </p:txBody>
            </p:sp>
            <p:sp>
              <p:nvSpPr>
                <p:cNvPr id="792677" name="AutoShape 101"/>
                <p:cNvSpPr>
                  <a:spLocks noChangeArrowheads="1"/>
                </p:cNvSpPr>
                <p:nvPr/>
              </p:nvSpPr>
              <p:spPr bwMode="auto">
                <a:xfrm>
                  <a:off x="5008" y="2178"/>
                  <a:ext cx="460" cy="21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7EC26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2678" name="Rectangle 102"/>
                <p:cNvSpPr>
                  <a:spLocks noChangeArrowheads="1"/>
                </p:cNvSpPr>
                <p:nvPr/>
              </p:nvSpPr>
              <p:spPr bwMode="auto">
                <a:xfrm>
                  <a:off x="5007" y="2278"/>
                  <a:ext cx="600" cy="720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2679" name="AutoShape 103"/>
                <p:cNvSpPr>
                  <a:spLocks noChangeArrowheads="1"/>
                </p:cNvSpPr>
                <p:nvPr/>
              </p:nvSpPr>
              <p:spPr bwMode="auto">
                <a:xfrm>
                  <a:off x="5020" y="2196"/>
                  <a:ext cx="440" cy="21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chemeClr val="bg2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2680" name="Line 104"/>
                <p:cNvSpPr>
                  <a:spLocks noChangeShapeType="1"/>
                </p:cNvSpPr>
                <p:nvPr/>
              </p:nvSpPr>
              <p:spPr bwMode="auto">
                <a:xfrm>
                  <a:off x="5035" y="2418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2681" name="Line 105"/>
                <p:cNvSpPr>
                  <a:spLocks noChangeShapeType="1"/>
                </p:cNvSpPr>
                <p:nvPr/>
              </p:nvSpPr>
              <p:spPr bwMode="auto">
                <a:xfrm>
                  <a:off x="5035" y="2530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2682" name="Line 106"/>
                <p:cNvSpPr>
                  <a:spLocks noChangeShapeType="1"/>
                </p:cNvSpPr>
                <p:nvPr/>
              </p:nvSpPr>
              <p:spPr bwMode="auto">
                <a:xfrm>
                  <a:off x="5035" y="2642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2683" name="Line 107"/>
                <p:cNvSpPr>
                  <a:spLocks noChangeShapeType="1"/>
                </p:cNvSpPr>
                <p:nvPr/>
              </p:nvSpPr>
              <p:spPr bwMode="auto">
                <a:xfrm>
                  <a:off x="5035" y="2754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2684" name="Line 108"/>
                <p:cNvSpPr>
                  <a:spLocks noChangeShapeType="1"/>
                </p:cNvSpPr>
                <p:nvPr/>
              </p:nvSpPr>
              <p:spPr bwMode="auto">
                <a:xfrm>
                  <a:off x="5043" y="2866"/>
                  <a:ext cx="53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2685" name="Rectangle 109"/>
                <p:cNvSpPr>
                  <a:spLocks noChangeArrowheads="1"/>
                </p:cNvSpPr>
                <p:nvPr/>
              </p:nvSpPr>
              <p:spPr bwMode="auto">
                <a:xfrm>
                  <a:off x="5044" y="2160"/>
                  <a:ext cx="258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zh-CN" sz="900">
                      <a:solidFill>
                        <a:srgbClr val="000000"/>
                      </a:solidFill>
                      <a:latin typeface="Chicago" charset="0"/>
                      <a:ea typeface="宋体" charset="0"/>
                      <a:cs typeface="宋体" charset="0"/>
                    </a:rPr>
                    <a:t>摩</a:t>
                  </a:r>
                  <a:r>
                    <a:rPr lang="zh-CN" altLang="en-US" sz="900">
                      <a:solidFill>
                        <a:srgbClr val="000000"/>
                      </a:solidFill>
                      <a:latin typeface="Chicago" charset="0"/>
                      <a:ea typeface="宋体" charset="0"/>
                      <a:cs typeface="宋体" charset="0"/>
                    </a:rPr>
                    <a:t>西</a:t>
                  </a:r>
                  <a:endParaRPr lang="en-US" altLang="zh-CN" sz="9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792686" name="Line 110"/>
                <p:cNvSpPr>
                  <a:spLocks noChangeShapeType="1"/>
                </p:cNvSpPr>
                <p:nvPr/>
              </p:nvSpPr>
              <p:spPr bwMode="auto">
                <a:xfrm>
                  <a:off x="5031" y="2978"/>
                  <a:ext cx="54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2687" name="Rectangle 111"/>
                <p:cNvSpPr>
                  <a:spLocks noChangeArrowheads="1"/>
                </p:cNvSpPr>
                <p:nvPr/>
              </p:nvSpPr>
              <p:spPr bwMode="auto">
                <a:xfrm>
                  <a:off x="5115" y="2296"/>
                  <a:ext cx="330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出</a:t>
                  </a: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埃及</a:t>
                  </a:r>
                  <a:endPara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endParaRPr>
                </a:p>
              </p:txBody>
            </p:sp>
          </p:grpSp>
          <p:sp>
            <p:nvSpPr>
              <p:cNvPr id="792688" name="Rectangle 112"/>
              <p:cNvSpPr>
                <a:spLocks noChangeArrowheads="1"/>
              </p:cNvSpPr>
              <p:nvPr/>
            </p:nvSpPr>
            <p:spPr bwMode="auto">
              <a:xfrm>
                <a:off x="5109" y="2411"/>
                <a:ext cx="33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西奈山</a:t>
                </a:r>
                <a:endParaRPr lang="en-US" altLang="zh-CN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792689" name="Rectangle 113"/>
            <p:cNvSpPr>
              <a:spLocks noChangeArrowheads="1"/>
            </p:cNvSpPr>
            <p:nvPr/>
          </p:nvSpPr>
          <p:spPr bwMode="auto">
            <a:xfrm>
              <a:off x="5061" y="2534"/>
              <a:ext cx="49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德 </a:t>
              </a:r>
              <a:r>
                <a:rPr lang="en-US" altLang="zh-CN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– </a:t>
              </a: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民 </a:t>
              </a:r>
              <a:r>
                <a:rPr lang="en-US" altLang="zh-CN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– </a:t>
              </a: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礼</a:t>
              </a:r>
              <a:endParaRPr lang="zh-CN" altLang="en-US">
                <a:ea typeface="宋体" charset="0"/>
                <a:cs typeface="宋体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9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9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9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92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2644" grpId="0" animBg="1"/>
      <p:bldP spid="7926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27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28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29" name="Rectangle 5"/>
          <p:cNvSpPr>
            <a:spLocks noChangeArrowheads="1"/>
          </p:cNvSpPr>
          <p:nvPr/>
        </p:nvSpPr>
        <p:spPr bwMode="auto">
          <a:xfrm>
            <a:off x="3021013" y="866775"/>
            <a:ext cx="12541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   </a:t>
            </a:r>
            <a:r>
              <a:rPr lang="en-US" altLang="zh-CN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摩</a:t>
            </a:r>
            <a:r>
              <a:rPr lang="zh-CN" altLang="en-US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794630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31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32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33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34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35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36" name="Rectangle 12"/>
          <p:cNvSpPr>
            <a:spLocks noChangeArrowheads="1"/>
          </p:cNvSpPr>
          <p:nvPr/>
        </p:nvSpPr>
        <p:spPr bwMode="auto">
          <a:xfrm>
            <a:off x="3927475" y="1557338"/>
            <a:ext cx="15779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出</a:t>
            </a:r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埃及</a:t>
            </a:r>
          </a:p>
        </p:txBody>
      </p:sp>
      <p:sp>
        <p:nvSpPr>
          <p:cNvPr id="794637" name="Rectangle 13"/>
          <p:cNvSpPr>
            <a:spLocks noChangeArrowheads="1"/>
          </p:cNvSpPr>
          <p:nvPr/>
        </p:nvSpPr>
        <p:spPr bwMode="auto">
          <a:xfrm>
            <a:off x="3897313" y="2027238"/>
            <a:ext cx="14509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西</a:t>
            </a:r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奈山</a:t>
            </a:r>
          </a:p>
        </p:txBody>
      </p:sp>
      <p:sp>
        <p:nvSpPr>
          <p:cNvPr id="794638" name="Rectangle 14"/>
          <p:cNvSpPr>
            <a:spLocks noChangeArrowheads="1"/>
          </p:cNvSpPr>
          <p:nvPr/>
        </p:nvSpPr>
        <p:spPr bwMode="auto">
          <a:xfrm>
            <a:off x="3681413" y="2497138"/>
            <a:ext cx="20939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德</a:t>
            </a:r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r>
              <a:rPr lang="en-US" altLang="zh-CN" sz="2800">
                <a:solidFill>
                  <a:schemeClr val="bg2"/>
                </a:solidFill>
                <a:latin typeface="Arial"/>
                <a:ea typeface="宋体" charset="0"/>
                <a:cs typeface="宋体" charset="0"/>
              </a:rPr>
              <a:t>–</a:t>
            </a:r>
            <a:r>
              <a:rPr lang="en-US" altLang="zh-CN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 民</a:t>
            </a:r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r>
              <a:rPr lang="en-US" altLang="zh-CN" sz="2800">
                <a:solidFill>
                  <a:schemeClr val="bg2"/>
                </a:solidFill>
                <a:latin typeface="Arial"/>
                <a:ea typeface="宋体" charset="0"/>
                <a:cs typeface="宋体" charset="0"/>
              </a:rPr>
              <a:t>–</a:t>
            </a:r>
            <a:r>
              <a:rPr lang="en-US" altLang="zh-CN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 礼</a:t>
            </a:r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94639" name="Rectangle 15"/>
          <p:cNvSpPr>
            <a:spLocks noChangeArrowheads="1"/>
          </p:cNvSpPr>
          <p:nvPr/>
        </p:nvSpPr>
        <p:spPr bwMode="auto">
          <a:xfrm>
            <a:off x="4773613" y="963613"/>
            <a:ext cx="180657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8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1500 </a:t>
            </a:r>
            <a:r>
              <a:rPr lang="zh-CN" altLang="en-US" sz="18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年</a:t>
            </a:r>
          </a:p>
        </p:txBody>
      </p:sp>
      <p:sp>
        <p:nvSpPr>
          <p:cNvPr id="794640" name="Rectangle 16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41" name="Rectangle 17"/>
          <p:cNvSpPr>
            <a:spLocks noChangeArrowheads="1"/>
          </p:cNvSpPr>
          <p:nvPr/>
        </p:nvSpPr>
        <p:spPr bwMode="auto">
          <a:xfrm>
            <a:off x="390525" y="2482850"/>
            <a:ext cx="2720975" cy="1358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altLang="zh-CN" sz="40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 sz="40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约</a:t>
            </a:r>
            <a:r>
              <a:rPr lang="zh-CN" altLang="en-US" sz="8000" b="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rPr>
              <a:t>摩</a:t>
            </a:r>
            <a:r>
              <a:rPr lang="zh-CN" altLang="en-US" sz="40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书</a:t>
            </a:r>
          </a:p>
        </p:txBody>
      </p:sp>
      <p:sp>
        <p:nvSpPr>
          <p:cNvPr id="794642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794643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4651" name="Text Box 27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94653" name="Rectangle 29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15</a:t>
            </a:r>
          </a:p>
        </p:txBody>
      </p:sp>
      <p:sp>
        <p:nvSpPr>
          <p:cNvPr id="794665" name="Rectangle 41"/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zh-CN" altLang="en-US" sz="2400" b="0" i="1">
              <a:solidFill>
                <a:srgbClr val="FFFFFF"/>
              </a:solidFill>
              <a:latin typeface="Helvetica" charset="0"/>
              <a:ea typeface="宋体" charset="0"/>
              <a:cs typeface="宋体" charset="0"/>
            </a:endParaRPr>
          </a:p>
        </p:txBody>
      </p:sp>
      <p:sp>
        <p:nvSpPr>
          <p:cNvPr id="794687" name="Rectangle 63"/>
          <p:cNvSpPr>
            <a:spLocks noChangeArrowheads="1"/>
          </p:cNvSpPr>
          <p:nvPr/>
        </p:nvSpPr>
        <p:spPr bwMode="auto">
          <a:xfrm>
            <a:off x="3522663" y="2930525"/>
            <a:ext cx="23241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加</a:t>
            </a:r>
            <a:r>
              <a:rPr lang="zh-CN" altLang="en-US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低斯巴尼亚</a:t>
            </a:r>
          </a:p>
        </p:txBody>
      </p:sp>
      <p:sp>
        <p:nvSpPr>
          <p:cNvPr id="794689" name="Text Box 65"/>
          <p:cNvSpPr txBox="1">
            <a:spLocks noChangeArrowheads="1"/>
          </p:cNvSpPr>
          <p:nvPr/>
        </p:nvSpPr>
        <p:spPr bwMode="auto">
          <a:xfrm>
            <a:off x="1768475" y="25400"/>
            <a:ext cx="34417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民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20:13; 申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1:19</a:t>
            </a:r>
          </a:p>
        </p:txBody>
      </p:sp>
      <p:sp>
        <p:nvSpPr>
          <p:cNvPr id="794691" name="Text Box 67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grpSp>
        <p:nvGrpSpPr>
          <p:cNvPr id="794710" name="Group 86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grpSp>
          <p:nvGrpSpPr>
            <p:cNvPr id="794692" name="Group 68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794693" name="Group 69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grpSp>
              <p:nvGrpSpPr>
                <p:cNvPr id="794694" name="Group 70"/>
                <p:cNvGrpSpPr>
                  <a:grpSpLocks/>
                </p:cNvGrpSpPr>
                <p:nvPr/>
              </p:nvGrpSpPr>
              <p:grpSpPr bwMode="auto">
                <a:xfrm>
                  <a:off x="5007" y="2160"/>
                  <a:ext cx="600" cy="838"/>
                  <a:chOff x="5007" y="2160"/>
                  <a:chExt cx="600" cy="838"/>
                </a:xfrm>
              </p:grpSpPr>
              <p:sp>
                <p:nvSpPr>
                  <p:cNvPr id="794695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5151" y="2774"/>
                    <a:ext cx="160" cy="7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4696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5116" y="2744"/>
                    <a:ext cx="186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altLang="zh-CN" sz="8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40</a:t>
                    </a:r>
                  </a:p>
                </p:txBody>
              </p:sp>
              <p:sp>
                <p:nvSpPr>
                  <p:cNvPr id="794697" name="AutoShape 73"/>
                  <p:cNvSpPr>
                    <a:spLocks noChangeArrowheads="1"/>
                  </p:cNvSpPr>
                  <p:nvPr/>
                </p:nvSpPr>
                <p:spPr bwMode="auto">
                  <a:xfrm>
                    <a:off x="5008" y="2178"/>
                    <a:ext cx="460" cy="21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7EC26"/>
                  </a:solidFill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4698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5007" y="2278"/>
                    <a:ext cx="600" cy="720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4699" name="AutoShape 75"/>
                  <p:cNvSpPr>
                    <a:spLocks noChangeArrowheads="1"/>
                  </p:cNvSpPr>
                  <p:nvPr/>
                </p:nvSpPr>
                <p:spPr bwMode="auto">
                  <a:xfrm>
                    <a:off x="5020" y="2196"/>
                    <a:ext cx="440" cy="21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chemeClr val="bg2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4700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418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4701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530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4702" name="Line 78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642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4703" name="Line 79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754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4704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5043" y="2866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4705" name="Rectangle 81"/>
                  <p:cNvSpPr>
                    <a:spLocks noChangeArrowheads="1"/>
                  </p:cNvSpPr>
                  <p:nvPr/>
                </p:nvSpPr>
                <p:spPr bwMode="auto">
                  <a:xfrm>
                    <a:off x="5044" y="2160"/>
                    <a:ext cx="258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altLang="zh-CN" sz="900">
                        <a:solidFill>
                          <a:srgbClr val="000000"/>
                        </a:solidFill>
                        <a:latin typeface="Chicago" charset="0"/>
                        <a:ea typeface="宋体" charset="0"/>
                        <a:cs typeface="宋体" charset="0"/>
                      </a:rPr>
                      <a:t>摩</a:t>
                    </a:r>
                    <a:r>
                      <a:rPr lang="zh-CN" altLang="en-US" sz="900">
                        <a:solidFill>
                          <a:srgbClr val="000000"/>
                        </a:solidFill>
                        <a:latin typeface="Chicago" charset="0"/>
                        <a:ea typeface="宋体" charset="0"/>
                        <a:cs typeface="宋体" charset="0"/>
                      </a:rPr>
                      <a:t>西</a:t>
                    </a:r>
                    <a:endParaRPr lang="en-US" altLang="zh-CN" sz="900">
                      <a:solidFill>
                        <a:srgbClr val="000000"/>
                      </a:solidFill>
                      <a:latin typeface="Chicago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794706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5031" y="2978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4707" name="Rectangle 83"/>
                  <p:cNvSpPr>
                    <a:spLocks noChangeArrowheads="1"/>
                  </p:cNvSpPr>
                  <p:nvPr/>
                </p:nvSpPr>
                <p:spPr bwMode="auto">
                  <a:xfrm>
                    <a:off x="5115" y="2296"/>
                    <a:ext cx="33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altLang="zh-CN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出</a:t>
                    </a: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埃及</a:t>
                    </a:r>
                    <a:endPara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endParaRPr>
                  </a:p>
                </p:txBody>
              </p:sp>
            </p:grpSp>
            <p:sp>
              <p:nvSpPr>
                <p:cNvPr id="794708" name="Rectangle 84"/>
                <p:cNvSpPr>
                  <a:spLocks noChangeArrowheads="1"/>
                </p:cNvSpPr>
                <p:nvPr/>
              </p:nvSpPr>
              <p:spPr bwMode="auto">
                <a:xfrm>
                  <a:off x="5109" y="2411"/>
                  <a:ext cx="330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西奈山</a:t>
                  </a:r>
                  <a:endPara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endParaRPr>
                </a:p>
              </p:txBody>
            </p:sp>
          </p:grpSp>
          <p:sp>
            <p:nvSpPr>
              <p:cNvPr id="794709" name="Rectangle 85"/>
              <p:cNvSpPr>
                <a:spLocks noChangeArrowheads="1"/>
              </p:cNvSpPr>
              <p:nvPr/>
            </p:nvSpPr>
            <p:spPr bwMode="auto">
              <a:xfrm>
                <a:off x="5061" y="2534"/>
                <a:ext cx="4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德 </a:t>
                </a:r>
                <a:r>
                  <a: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– </a:t>
                </a:r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民 </a:t>
                </a:r>
                <a:r>
                  <a: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– </a:t>
                </a:r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礼</a:t>
                </a:r>
                <a:endParaRPr lang="zh-CN" altLang="en-US"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794686" name="Rectangle 62"/>
            <p:cNvSpPr>
              <a:spLocks noChangeArrowheads="1"/>
            </p:cNvSpPr>
            <p:nvPr/>
          </p:nvSpPr>
          <p:spPr bwMode="auto">
            <a:xfrm>
              <a:off x="5029" y="2645"/>
              <a:ext cx="5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加低斯巴尼亚</a:t>
              </a:r>
              <a:endParaRPr lang="zh-CN" altLang="en-US">
                <a:ea typeface="宋体" charset="0"/>
                <a:cs typeface="宋体" charset="0"/>
              </a:endParaRPr>
            </a:p>
          </p:txBody>
        </p:sp>
      </p:grpSp>
      <p:grpSp>
        <p:nvGrpSpPr>
          <p:cNvPr id="57" name="Group 100"/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58" name="Group 101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64" name="Group 102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66" name="Freeform 103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" name="Freeform 104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65" name="Picture 105"/>
              <p:cNvPicPr>
                <a:picLocks noChangeArrowheads="1"/>
              </p:cNvPicPr>
              <p:nvPr/>
            </p:nvPicPr>
            <p:blipFill>
              <a:blip r:embed="rId4" cstate="screen"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9" name="Freeform 106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Freeform 107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Freeform 108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Freeform 109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Freeform 110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4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4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94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94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4687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12700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2935" name="Rectangle 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252936" name="Line 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2968" name="Group 40"/>
          <p:cNvGrpSpPr>
            <a:grpSpLocks/>
          </p:cNvGrpSpPr>
          <p:nvPr/>
        </p:nvGrpSpPr>
        <p:grpSpPr bwMode="auto">
          <a:xfrm>
            <a:off x="1689100" y="2019300"/>
            <a:ext cx="5749925" cy="3244850"/>
            <a:chOff x="1064" y="1272"/>
            <a:chExt cx="3622" cy="2044"/>
          </a:xfrm>
        </p:grpSpPr>
        <p:sp>
          <p:nvSpPr>
            <p:cNvPr id="252961" name="Rectangle 33"/>
            <p:cNvSpPr>
              <a:spLocks noChangeArrowheads="1"/>
            </p:cNvSpPr>
            <p:nvPr/>
          </p:nvSpPr>
          <p:spPr bwMode="auto">
            <a:xfrm rot="1785869">
              <a:off x="2696" y="1304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62" name="Rectangle 34"/>
            <p:cNvSpPr>
              <a:spLocks noChangeArrowheads="1"/>
            </p:cNvSpPr>
            <p:nvPr/>
          </p:nvSpPr>
          <p:spPr bwMode="auto">
            <a:xfrm rot="-1804197">
              <a:off x="2528" y="1272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63" name="Rectangle 35"/>
            <p:cNvSpPr>
              <a:spLocks noChangeArrowheads="1"/>
            </p:cNvSpPr>
            <p:nvPr/>
          </p:nvSpPr>
          <p:spPr bwMode="auto">
            <a:xfrm rot="8101981">
              <a:off x="1064" y="1842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64" name="Rectangle 36"/>
            <p:cNvSpPr>
              <a:spLocks noChangeArrowheads="1"/>
            </p:cNvSpPr>
            <p:nvPr/>
          </p:nvSpPr>
          <p:spPr bwMode="auto">
            <a:xfrm rot="85205">
              <a:off x="3528" y="1520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65" name="Rectangle 37"/>
            <p:cNvSpPr>
              <a:spLocks noChangeArrowheads="1"/>
            </p:cNvSpPr>
            <p:nvPr/>
          </p:nvSpPr>
          <p:spPr bwMode="auto">
            <a:xfrm rot="85205">
              <a:off x="1736" y="1488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66" name="Rectangle 38"/>
            <p:cNvSpPr>
              <a:spLocks noChangeArrowheads="1"/>
            </p:cNvSpPr>
            <p:nvPr/>
          </p:nvSpPr>
          <p:spPr bwMode="auto">
            <a:xfrm rot="10911120">
              <a:off x="1222" y="3090"/>
              <a:ext cx="3464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967" name="Rectangle 39"/>
            <p:cNvSpPr>
              <a:spLocks noChangeArrowheads="1"/>
            </p:cNvSpPr>
            <p:nvPr/>
          </p:nvSpPr>
          <p:spPr bwMode="auto">
            <a:xfrm rot="3349979">
              <a:off x="3496" y="1970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2937" name="Oval 9"/>
          <p:cNvSpPr>
            <a:spLocks noChangeArrowheads="1"/>
          </p:cNvSpPr>
          <p:nvPr/>
        </p:nvSpPr>
        <p:spPr bwMode="auto">
          <a:xfrm>
            <a:off x="2887663" y="5032375"/>
            <a:ext cx="4240212" cy="681038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974" name="Text Box 46"/>
          <p:cNvSpPr txBox="1">
            <a:spLocks noChangeArrowheads="1"/>
          </p:cNvSpPr>
          <p:nvPr/>
        </p:nvSpPr>
        <p:spPr bwMode="auto">
          <a:xfrm>
            <a:off x="1868488" y="360363"/>
            <a:ext cx="6477000" cy="8239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800">
                <a:solidFill>
                  <a:srgbClr val="66FF66"/>
                </a:solidFill>
                <a:ea typeface="宋体" charset="0"/>
                <a:cs typeface="宋体" charset="0"/>
              </a:rPr>
              <a:t>摩</a:t>
            </a:r>
            <a:r>
              <a:rPr lang="zh-CN" altLang="en-US" sz="4800">
                <a:solidFill>
                  <a:srgbClr val="66FF66"/>
                </a:solidFill>
                <a:ea typeface="宋体" charset="0"/>
                <a:cs typeface="宋体" charset="0"/>
              </a:rPr>
              <a:t>西需要最新的情报！</a:t>
            </a:r>
            <a:endParaRPr lang="zh-CN" altLang="en-US" sz="480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sp>
        <p:nvSpPr>
          <p:cNvPr id="252979" name="Rectangle 51"/>
          <p:cNvSpPr>
            <a:spLocks noChangeArrowheads="1"/>
          </p:cNvSpPr>
          <p:nvPr/>
        </p:nvSpPr>
        <p:spPr bwMode="auto">
          <a:xfrm>
            <a:off x="2568575" y="5135563"/>
            <a:ext cx="4311650" cy="584200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tx2"/>
                </a:solidFill>
                <a:ea typeface="宋体" charset="0"/>
                <a:cs typeface="宋体" charset="0"/>
              </a:rPr>
              <a:t>    旷野里的会幕</a:t>
            </a:r>
          </a:p>
        </p:txBody>
      </p:sp>
      <p:sp>
        <p:nvSpPr>
          <p:cNvPr id="252980" name="Text Box 52"/>
          <p:cNvSpPr txBox="1">
            <a:spLocks noChangeArrowheads="1"/>
          </p:cNvSpPr>
          <p:nvPr/>
        </p:nvSpPr>
        <p:spPr bwMode="auto">
          <a:xfrm>
            <a:off x="1674813" y="1449388"/>
            <a:ext cx="6480175" cy="5794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>
                <a:solidFill>
                  <a:schemeClr val="tx2"/>
                </a:solidFill>
                <a:latin typeface="宋体" charset="0"/>
                <a:ea typeface="宋体" charset="0"/>
                <a:cs typeface="宋体" charset="0"/>
              </a:rPr>
              <a:t>摩</a:t>
            </a:r>
            <a:r>
              <a:rPr lang="zh-CN" altLang="en-US" sz="3200">
                <a:solidFill>
                  <a:schemeClr val="tx2"/>
                </a:solidFill>
                <a:latin typeface="宋体" charset="0"/>
                <a:ea typeface="宋体" charset="0"/>
                <a:cs typeface="宋体" charset="0"/>
              </a:rPr>
              <a:t>西呼召了</a:t>
            </a:r>
            <a:r>
              <a:rPr lang="en-US" altLang="zh-CN" sz="3200">
                <a:solidFill>
                  <a:schemeClr val="tx2"/>
                </a:solidFill>
                <a:latin typeface="宋体" charset="0"/>
                <a:ea typeface="宋体" charset="0"/>
                <a:cs typeface="宋体" charset="0"/>
              </a:rPr>
              <a:t>12</a:t>
            </a:r>
            <a:r>
              <a:rPr lang="zh-CN" altLang="en-US" sz="3200">
                <a:solidFill>
                  <a:schemeClr val="tx2"/>
                </a:solidFill>
                <a:latin typeface="宋体" charset="0"/>
                <a:ea typeface="宋体" charset="0"/>
                <a:cs typeface="宋体" charset="0"/>
              </a:rPr>
              <a:t>支派的代表</a:t>
            </a:r>
          </a:p>
        </p:txBody>
      </p:sp>
      <p:sp>
        <p:nvSpPr>
          <p:cNvPr id="252997" name="Text Box 69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253000" name="Text Box 72"/>
          <p:cNvSpPr txBox="1">
            <a:spLocks noChangeArrowheads="1"/>
          </p:cNvSpPr>
          <p:nvPr/>
        </p:nvSpPr>
        <p:spPr bwMode="auto">
          <a:xfrm>
            <a:off x="85852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253001" name="Rectangle 7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16</a:t>
            </a:r>
          </a:p>
        </p:txBody>
      </p:sp>
      <p:sp>
        <p:nvSpPr>
          <p:cNvPr id="253040" name="Text Box 112"/>
          <p:cNvSpPr txBox="1">
            <a:spLocks noChangeArrowheads="1"/>
          </p:cNvSpPr>
          <p:nvPr/>
        </p:nvSpPr>
        <p:spPr bwMode="auto">
          <a:xfrm>
            <a:off x="1768475" y="25400"/>
            <a:ext cx="34417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民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13 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章</a:t>
            </a:r>
          </a:p>
        </p:txBody>
      </p:sp>
      <p:sp>
        <p:nvSpPr>
          <p:cNvPr id="253041" name="Text Box 113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grpSp>
        <p:nvGrpSpPr>
          <p:cNvPr id="253042" name="Group 114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grpSp>
          <p:nvGrpSpPr>
            <p:cNvPr id="253043" name="Group 115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253044" name="Group 116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grpSp>
              <p:nvGrpSpPr>
                <p:cNvPr id="253045" name="Group 117"/>
                <p:cNvGrpSpPr>
                  <a:grpSpLocks/>
                </p:cNvGrpSpPr>
                <p:nvPr/>
              </p:nvGrpSpPr>
              <p:grpSpPr bwMode="auto">
                <a:xfrm>
                  <a:off x="5007" y="2160"/>
                  <a:ext cx="600" cy="838"/>
                  <a:chOff x="5007" y="2160"/>
                  <a:chExt cx="600" cy="838"/>
                </a:xfrm>
              </p:grpSpPr>
              <p:sp>
                <p:nvSpPr>
                  <p:cNvPr id="253046" name="Rectangle 118"/>
                  <p:cNvSpPr>
                    <a:spLocks noChangeArrowheads="1"/>
                  </p:cNvSpPr>
                  <p:nvPr/>
                </p:nvSpPr>
                <p:spPr bwMode="auto">
                  <a:xfrm>
                    <a:off x="5151" y="2774"/>
                    <a:ext cx="160" cy="7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3047" name="Rectangle 119"/>
                  <p:cNvSpPr>
                    <a:spLocks noChangeArrowheads="1"/>
                  </p:cNvSpPr>
                  <p:nvPr/>
                </p:nvSpPr>
                <p:spPr bwMode="auto">
                  <a:xfrm>
                    <a:off x="5116" y="2744"/>
                    <a:ext cx="186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altLang="zh-CN" sz="8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40</a:t>
                    </a:r>
                  </a:p>
                </p:txBody>
              </p:sp>
              <p:sp>
                <p:nvSpPr>
                  <p:cNvPr id="253048" name="AutoShape 120"/>
                  <p:cNvSpPr>
                    <a:spLocks noChangeArrowheads="1"/>
                  </p:cNvSpPr>
                  <p:nvPr/>
                </p:nvSpPr>
                <p:spPr bwMode="auto">
                  <a:xfrm>
                    <a:off x="5008" y="2178"/>
                    <a:ext cx="460" cy="21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7EC26"/>
                  </a:solidFill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3049" name="Rectangle 121"/>
                  <p:cNvSpPr>
                    <a:spLocks noChangeArrowheads="1"/>
                  </p:cNvSpPr>
                  <p:nvPr/>
                </p:nvSpPr>
                <p:spPr bwMode="auto">
                  <a:xfrm>
                    <a:off x="5007" y="2278"/>
                    <a:ext cx="600" cy="720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3050" name="AutoShape 122"/>
                  <p:cNvSpPr>
                    <a:spLocks noChangeArrowheads="1"/>
                  </p:cNvSpPr>
                  <p:nvPr/>
                </p:nvSpPr>
                <p:spPr bwMode="auto">
                  <a:xfrm>
                    <a:off x="5020" y="2196"/>
                    <a:ext cx="440" cy="21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chemeClr val="bg2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3051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418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3052" name="Line 124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530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3053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642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3054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754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3055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5043" y="2866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3056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5044" y="2160"/>
                    <a:ext cx="258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altLang="zh-CN" sz="900">
                        <a:solidFill>
                          <a:srgbClr val="000000"/>
                        </a:solidFill>
                        <a:latin typeface="Chicago" charset="0"/>
                        <a:ea typeface="宋体" charset="0"/>
                        <a:cs typeface="宋体" charset="0"/>
                      </a:rPr>
                      <a:t>摩</a:t>
                    </a:r>
                    <a:r>
                      <a:rPr lang="zh-CN" altLang="en-US" sz="900">
                        <a:solidFill>
                          <a:srgbClr val="000000"/>
                        </a:solidFill>
                        <a:latin typeface="Chicago" charset="0"/>
                        <a:ea typeface="宋体" charset="0"/>
                        <a:cs typeface="宋体" charset="0"/>
                      </a:rPr>
                      <a:t>西</a:t>
                    </a:r>
                    <a:endParaRPr lang="en-US" altLang="zh-CN" sz="900">
                      <a:solidFill>
                        <a:srgbClr val="000000"/>
                      </a:solidFill>
                      <a:latin typeface="Chicago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253057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5031" y="2978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3058" name="Rectangle 130"/>
                  <p:cNvSpPr>
                    <a:spLocks noChangeArrowheads="1"/>
                  </p:cNvSpPr>
                  <p:nvPr/>
                </p:nvSpPr>
                <p:spPr bwMode="auto">
                  <a:xfrm>
                    <a:off x="5115" y="2296"/>
                    <a:ext cx="33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altLang="zh-CN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出</a:t>
                    </a: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埃及</a:t>
                    </a:r>
                    <a:endPara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endParaRPr>
                  </a:p>
                </p:txBody>
              </p:sp>
            </p:grpSp>
            <p:sp>
              <p:nvSpPr>
                <p:cNvPr id="253059" name="Rectangle 131"/>
                <p:cNvSpPr>
                  <a:spLocks noChangeArrowheads="1"/>
                </p:cNvSpPr>
                <p:nvPr/>
              </p:nvSpPr>
              <p:spPr bwMode="auto">
                <a:xfrm>
                  <a:off x="5109" y="2411"/>
                  <a:ext cx="330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西奈山</a:t>
                  </a:r>
                  <a:endPara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endParaRPr>
                </a:p>
              </p:txBody>
            </p:sp>
          </p:grpSp>
          <p:sp>
            <p:nvSpPr>
              <p:cNvPr id="253060" name="Rectangle 132"/>
              <p:cNvSpPr>
                <a:spLocks noChangeArrowheads="1"/>
              </p:cNvSpPr>
              <p:nvPr/>
            </p:nvSpPr>
            <p:spPr bwMode="auto">
              <a:xfrm>
                <a:off x="5061" y="2534"/>
                <a:ext cx="4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德 </a:t>
                </a:r>
                <a:r>
                  <a: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– </a:t>
                </a:r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民 </a:t>
                </a:r>
                <a:r>
                  <a: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– </a:t>
                </a:r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礼</a:t>
                </a:r>
                <a:endParaRPr lang="zh-CN" altLang="en-US"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253061" name="Rectangle 133"/>
            <p:cNvSpPr>
              <a:spLocks noChangeArrowheads="1"/>
            </p:cNvSpPr>
            <p:nvPr/>
          </p:nvSpPr>
          <p:spPr bwMode="auto">
            <a:xfrm>
              <a:off x="5029" y="2645"/>
              <a:ext cx="5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加低斯巴尼亚</a:t>
              </a:r>
              <a:endParaRPr lang="zh-CN" altLang="en-US">
                <a:ea typeface="宋体" charset="0"/>
                <a:cs typeface="宋体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2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2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7" grpId="0" animBg="1"/>
      <p:bldP spid="252974" grpId="0" autoUpdateAnimBg="0"/>
      <p:bldP spid="252979" grpId="0" autoUpdateAnimBg="0"/>
      <p:bldP spid="25298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39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1270000"/>
            <a:ext cx="6438900" cy="45640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71396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571397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1416" name="Group 24"/>
          <p:cNvGrpSpPr>
            <a:grpSpLocks/>
          </p:cNvGrpSpPr>
          <p:nvPr/>
        </p:nvGrpSpPr>
        <p:grpSpPr bwMode="auto">
          <a:xfrm>
            <a:off x="1689100" y="2019300"/>
            <a:ext cx="5749925" cy="3244850"/>
            <a:chOff x="1064" y="1272"/>
            <a:chExt cx="3622" cy="2044"/>
          </a:xfrm>
        </p:grpSpPr>
        <p:sp>
          <p:nvSpPr>
            <p:cNvPr id="571417" name="Rectangle 25"/>
            <p:cNvSpPr>
              <a:spLocks noChangeArrowheads="1"/>
            </p:cNvSpPr>
            <p:nvPr/>
          </p:nvSpPr>
          <p:spPr bwMode="auto">
            <a:xfrm rot="1785869">
              <a:off x="2696" y="1304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1418" name="Rectangle 26"/>
            <p:cNvSpPr>
              <a:spLocks noChangeArrowheads="1"/>
            </p:cNvSpPr>
            <p:nvPr/>
          </p:nvSpPr>
          <p:spPr bwMode="auto">
            <a:xfrm rot="-1804197">
              <a:off x="2528" y="1272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1419" name="Rectangle 27"/>
            <p:cNvSpPr>
              <a:spLocks noChangeArrowheads="1"/>
            </p:cNvSpPr>
            <p:nvPr/>
          </p:nvSpPr>
          <p:spPr bwMode="auto">
            <a:xfrm rot="8101981">
              <a:off x="1064" y="1842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1420" name="Rectangle 28"/>
            <p:cNvSpPr>
              <a:spLocks noChangeArrowheads="1"/>
            </p:cNvSpPr>
            <p:nvPr/>
          </p:nvSpPr>
          <p:spPr bwMode="auto">
            <a:xfrm rot="85205">
              <a:off x="3528" y="1520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1421" name="Rectangle 29"/>
            <p:cNvSpPr>
              <a:spLocks noChangeArrowheads="1"/>
            </p:cNvSpPr>
            <p:nvPr/>
          </p:nvSpPr>
          <p:spPr bwMode="auto">
            <a:xfrm rot="85205">
              <a:off x="1736" y="1488"/>
              <a:ext cx="912" cy="104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1422" name="Rectangle 30"/>
            <p:cNvSpPr>
              <a:spLocks noChangeArrowheads="1"/>
            </p:cNvSpPr>
            <p:nvPr/>
          </p:nvSpPr>
          <p:spPr bwMode="auto">
            <a:xfrm rot="10911120">
              <a:off x="1222" y="3090"/>
              <a:ext cx="3464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1423" name="Rectangle 31"/>
            <p:cNvSpPr>
              <a:spLocks noChangeArrowheads="1"/>
            </p:cNvSpPr>
            <p:nvPr/>
          </p:nvSpPr>
          <p:spPr bwMode="auto">
            <a:xfrm rot="3349979">
              <a:off x="3496" y="1970"/>
              <a:ext cx="1443" cy="226"/>
            </a:xfrm>
            <a:prstGeom prst="rect">
              <a:avLst/>
            </a:prstGeom>
            <a:solidFill>
              <a:srgbClr val="1F1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1428" name="Rectangle 36"/>
          <p:cNvSpPr>
            <a:spLocks noChangeArrowheads="1"/>
          </p:cNvSpPr>
          <p:nvPr/>
        </p:nvSpPr>
        <p:spPr bwMode="auto">
          <a:xfrm>
            <a:off x="1631950" y="1295400"/>
            <a:ext cx="6400800" cy="4519613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1429" name="Text Box 37"/>
          <p:cNvSpPr txBox="1">
            <a:spLocks noChangeArrowheads="1"/>
          </p:cNvSpPr>
          <p:nvPr/>
        </p:nvSpPr>
        <p:spPr bwMode="auto">
          <a:xfrm>
            <a:off x="1574800" y="1323975"/>
            <a:ext cx="6592888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>
                <a:solidFill>
                  <a:srgbClr val="FFFF00"/>
                </a:solidFill>
                <a:ea typeface="宋体" charset="0"/>
                <a:cs typeface="宋体" charset="0"/>
              </a:rPr>
              <a:t>“那地”到底如何?</a:t>
            </a:r>
          </a:p>
        </p:txBody>
      </p:sp>
      <p:sp>
        <p:nvSpPr>
          <p:cNvPr id="571430" name="Text Box 38"/>
          <p:cNvSpPr txBox="1">
            <a:spLocks noChangeArrowheads="1"/>
          </p:cNvSpPr>
          <p:nvPr/>
        </p:nvSpPr>
        <p:spPr bwMode="auto">
          <a:xfrm>
            <a:off x="2540000" y="2111375"/>
            <a:ext cx="62992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>
                <a:solidFill>
                  <a:srgbClr val="FFFF00"/>
                </a:solidFill>
                <a:ea typeface="宋体" charset="0"/>
                <a:cs typeface="宋体" charset="0"/>
              </a:rPr>
              <a:t>那</a:t>
            </a:r>
            <a:r>
              <a:rPr lang="zh-CN" altLang="en-US" sz="4000">
                <a:solidFill>
                  <a:srgbClr val="FFFF00"/>
                </a:solidFill>
                <a:ea typeface="宋体" charset="0"/>
                <a:cs typeface="宋体" charset="0"/>
              </a:rPr>
              <a:t>些人又是谁</a:t>
            </a:r>
            <a:r>
              <a:rPr lang="en-US" altLang="zh-CN" sz="4000">
                <a:solidFill>
                  <a:srgbClr val="FFFF00"/>
                </a:solidFill>
                <a:ea typeface="宋体" charset="0"/>
                <a:cs typeface="宋体" charset="0"/>
              </a:rPr>
              <a:t>?</a:t>
            </a:r>
          </a:p>
        </p:txBody>
      </p:sp>
      <p:sp>
        <p:nvSpPr>
          <p:cNvPr id="571431" name="Text Box 39"/>
          <p:cNvSpPr txBox="1">
            <a:spLocks noChangeArrowheads="1"/>
          </p:cNvSpPr>
          <p:nvPr/>
        </p:nvSpPr>
        <p:spPr bwMode="auto">
          <a:xfrm>
            <a:off x="1620838" y="2847975"/>
            <a:ext cx="5395912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>
                <a:solidFill>
                  <a:srgbClr val="FFFF00"/>
                </a:solidFill>
                <a:ea typeface="宋体" charset="0"/>
                <a:cs typeface="宋体" charset="0"/>
              </a:rPr>
              <a:t>有</a:t>
            </a:r>
            <a:r>
              <a:rPr lang="zh-CN" altLang="en-US" sz="4000">
                <a:solidFill>
                  <a:srgbClr val="FFFF00"/>
                </a:solidFill>
                <a:ea typeface="宋体" charset="0"/>
                <a:cs typeface="宋体" charset="0"/>
              </a:rPr>
              <a:t>河流与泉源吗</a:t>
            </a:r>
            <a:r>
              <a:rPr lang="en-US" altLang="zh-CN" sz="4000">
                <a:solidFill>
                  <a:srgbClr val="FFFF00"/>
                </a:solidFill>
                <a:ea typeface="宋体" charset="0"/>
                <a:cs typeface="宋体" charset="0"/>
              </a:rPr>
              <a:t>?</a:t>
            </a:r>
          </a:p>
        </p:txBody>
      </p:sp>
      <p:sp>
        <p:nvSpPr>
          <p:cNvPr id="571432" name="Text Box 40"/>
          <p:cNvSpPr txBox="1">
            <a:spLocks noChangeArrowheads="1"/>
          </p:cNvSpPr>
          <p:nvPr/>
        </p:nvSpPr>
        <p:spPr bwMode="auto">
          <a:xfrm>
            <a:off x="2784475" y="3622675"/>
            <a:ext cx="48514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>
                <a:solidFill>
                  <a:srgbClr val="FFFF00"/>
                </a:solidFill>
                <a:ea typeface="宋体" charset="0"/>
                <a:cs typeface="宋体" charset="0"/>
              </a:rPr>
              <a:t>山</a:t>
            </a:r>
            <a:r>
              <a:rPr lang="zh-CN" altLang="en-US" sz="4000">
                <a:solidFill>
                  <a:srgbClr val="FFFF00"/>
                </a:solidFill>
                <a:ea typeface="宋体" charset="0"/>
                <a:cs typeface="宋体" charset="0"/>
              </a:rPr>
              <a:t>丘呢？森林呢</a:t>
            </a:r>
            <a:r>
              <a:rPr lang="en-US" altLang="zh-CN" sz="4000">
                <a:solidFill>
                  <a:srgbClr val="FFFF00"/>
                </a:solidFill>
                <a:ea typeface="宋体" charset="0"/>
                <a:cs typeface="宋体" charset="0"/>
              </a:rPr>
              <a:t>?</a:t>
            </a:r>
          </a:p>
        </p:txBody>
      </p:sp>
      <p:sp>
        <p:nvSpPr>
          <p:cNvPr id="571433" name="Text Box 41"/>
          <p:cNvSpPr txBox="1">
            <a:spLocks noChangeArrowheads="1"/>
          </p:cNvSpPr>
          <p:nvPr/>
        </p:nvSpPr>
        <p:spPr bwMode="auto">
          <a:xfrm>
            <a:off x="2387600" y="4359275"/>
            <a:ext cx="5156200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>
                <a:solidFill>
                  <a:srgbClr val="FFFF00"/>
                </a:solidFill>
                <a:ea typeface="宋体" charset="0"/>
                <a:cs typeface="宋体" charset="0"/>
              </a:rPr>
              <a:t>农</a:t>
            </a:r>
            <a:r>
              <a:rPr lang="zh-CN" altLang="en-US" sz="4000">
                <a:solidFill>
                  <a:srgbClr val="FFFF00"/>
                </a:solidFill>
                <a:ea typeface="宋体" charset="0"/>
                <a:cs typeface="宋体" charset="0"/>
              </a:rPr>
              <a:t>田肥沃吗</a:t>
            </a:r>
            <a:r>
              <a:rPr lang="en-US" altLang="zh-CN" sz="4000">
                <a:solidFill>
                  <a:srgbClr val="FFFF00"/>
                </a:solidFill>
                <a:ea typeface="宋体" charset="0"/>
                <a:cs typeface="宋体" charset="0"/>
              </a:rPr>
              <a:t>?</a:t>
            </a:r>
          </a:p>
        </p:txBody>
      </p:sp>
      <p:sp>
        <p:nvSpPr>
          <p:cNvPr id="571434" name="Text Box 42"/>
          <p:cNvSpPr txBox="1">
            <a:spLocks noChangeArrowheads="1"/>
          </p:cNvSpPr>
          <p:nvPr/>
        </p:nvSpPr>
        <p:spPr bwMode="auto">
          <a:xfrm>
            <a:off x="3495675" y="5129213"/>
            <a:ext cx="4789488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>
                <a:solidFill>
                  <a:srgbClr val="FFFF00"/>
                </a:solidFill>
                <a:ea typeface="宋体" charset="0"/>
                <a:cs typeface="宋体" charset="0"/>
              </a:rPr>
              <a:t>有</a:t>
            </a:r>
            <a:r>
              <a:rPr lang="zh-CN" altLang="en-US" sz="4000">
                <a:solidFill>
                  <a:srgbClr val="FFFF00"/>
                </a:solidFill>
                <a:ea typeface="宋体" charset="0"/>
                <a:cs typeface="宋体" charset="0"/>
              </a:rPr>
              <a:t>没有足够的粮食</a:t>
            </a:r>
            <a:r>
              <a:rPr lang="en-US" altLang="zh-CN" sz="4000">
                <a:solidFill>
                  <a:srgbClr val="FFFF00"/>
                </a:solidFill>
                <a:ea typeface="宋体" charset="0"/>
                <a:cs typeface="宋体" charset="0"/>
              </a:rPr>
              <a:t>?</a:t>
            </a:r>
          </a:p>
        </p:txBody>
      </p:sp>
      <p:sp>
        <p:nvSpPr>
          <p:cNvPr id="571451" name="Text Box 59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571454" name="Text Box 62"/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6</a:t>
            </a:r>
          </a:p>
        </p:txBody>
      </p:sp>
      <p:sp>
        <p:nvSpPr>
          <p:cNvPr id="571455" name="Rectangle 6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17</a:t>
            </a:r>
          </a:p>
        </p:txBody>
      </p:sp>
      <p:sp>
        <p:nvSpPr>
          <p:cNvPr id="571456" name="Text Box 64"/>
          <p:cNvSpPr txBox="1">
            <a:spLocks noChangeArrowheads="1"/>
          </p:cNvSpPr>
          <p:nvPr/>
        </p:nvSpPr>
        <p:spPr bwMode="auto">
          <a:xfrm>
            <a:off x="1371600" y="527050"/>
            <a:ext cx="6516688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>
                <a:solidFill>
                  <a:srgbClr val="66FF66"/>
                </a:solidFill>
                <a:ea typeface="宋体" charset="0"/>
                <a:cs typeface="宋体" charset="0"/>
              </a:rPr>
              <a:t>一</a:t>
            </a:r>
            <a:r>
              <a:rPr lang="zh-CN" altLang="en-US" sz="3200">
                <a:solidFill>
                  <a:srgbClr val="66FF66"/>
                </a:solidFill>
                <a:ea typeface="宋体" charset="0"/>
                <a:cs typeface="宋体" charset="0"/>
              </a:rPr>
              <a:t>些基本的问题</a:t>
            </a:r>
            <a:r>
              <a:rPr lang="en-US" altLang="zh-CN" sz="3200">
                <a:solidFill>
                  <a:srgbClr val="66FF66"/>
                </a:solidFill>
                <a:ea typeface="宋体" charset="0"/>
                <a:cs typeface="宋体" charset="0"/>
              </a:rPr>
              <a:t>…</a:t>
            </a:r>
          </a:p>
        </p:txBody>
      </p:sp>
      <p:sp>
        <p:nvSpPr>
          <p:cNvPr id="571497" name="Text Box 105"/>
          <p:cNvSpPr txBox="1">
            <a:spLocks noChangeArrowheads="1"/>
          </p:cNvSpPr>
          <p:nvPr/>
        </p:nvSpPr>
        <p:spPr bwMode="auto">
          <a:xfrm>
            <a:off x="1768475" y="25400"/>
            <a:ext cx="34417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民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13 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章</a:t>
            </a:r>
          </a:p>
        </p:txBody>
      </p:sp>
      <p:sp>
        <p:nvSpPr>
          <p:cNvPr id="571498" name="Text Box 106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grpSp>
        <p:nvGrpSpPr>
          <p:cNvPr id="571499" name="Group 107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grpSp>
          <p:nvGrpSpPr>
            <p:cNvPr id="571500" name="Group 108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571501" name="Group 109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grpSp>
              <p:nvGrpSpPr>
                <p:cNvPr id="571502" name="Group 110"/>
                <p:cNvGrpSpPr>
                  <a:grpSpLocks/>
                </p:cNvGrpSpPr>
                <p:nvPr/>
              </p:nvGrpSpPr>
              <p:grpSpPr bwMode="auto">
                <a:xfrm>
                  <a:off x="5007" y="2160"/>
                  <a:ext cx="600" cy="838"/>
                  <a:chOff x="5007" y="2160"/>
                  <a:chExt cx="600" cy="838"/>
                </a:xfrm>
              </p:grpSpPr>
              <p:sp>
                <p:nvSpPr>
                  <p:cNvPr id="571503" name="Rectangle 111"/>
                  <p:cNvSpPr>
                    <a:spLocks noChangeArrowheads="1"/>
                  </p:cNvSpPr>
                  <p:nvPr/>
                </p:nvSpPr>
                <p:spPr bwMode="auto">
                  <a:xfrm>
                    <a:off x="5151" y="2774"/>
                    <a:ext cx="160" cy="7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1504" name="Rectangle 112"/>
                  <p:cNvSpPr>
                    <a:spLocks noChangeArrowheads="1"/>
                  </p:cNvSpPr>
                  <p:nvPr/>
                </p:nvSpPr>
                <p:spPr bwMode="auto">
                  <a:xfrm>
                    <a:off x="5116" y="2744"/>
                    <a:ext cx="186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altLang="zh-CN" sz="8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40</a:t>
                    </a:r>
                  </a:p>
                </p:txBody>
              </p:sp>
              <p:sp>
                <p:nvSpPr>
                  <p:cNvPr id="571505" name="AutoShape 113"/>
                  <p:cNvSpPr>
                    <a:spLocks noChangeArrowheads="1"/>
                  </p:cNvSpPr>
                  <p:nvPr/>
                </p:nvSpPr>
                <p:spPr bwMode="auto">
                  <a:xfrm>
                    <a:off x="5008" y="2178"/>
                    <a:ext cx="460" cy="21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7EC26"/>
                  </a:solidFill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1506" name="Rectangle 114"/>
                  <p:cNvSpPr>
                    <a:spLocks noChangeArrowheads="1"/>
                  </p:cNvSpPr>
                  <p:nvPr/>
                </p:nvSpPr>
                <p:spPr bwMode="auto">
                  <a:xfrm>
                    <a:off x="5007" y="2278"/>
                    <a:ext cx="600" cy="720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1507" name="AutoShape 115"/>
                  <p:cNvSpPr>
                    <a:spLocks noChangeArrowheads="1"/>
                  </p:cNvSpPr>
                  <p:nvPr/>
                </p:nvSpPr>
                <p:spPr bwMode="auto">
                  <a:xfrm>
                    <a:off x="5020" y="2196"/>
                    <a:ext cx="440" cy="21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chemeClr val="bg2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1508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418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1509" name="Line 117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530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1510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642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1511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754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1512" name="Line 120"/>
                  <p:cNvSpPr>
                    <a:spLocks noChangeShapeType="1"/>
                  </p:cNvSpPr>
                  <p:nvPr/>
                </p:nvSpPr>
                <p:spPr bwMode="auto">
                  <a:xfrm>
                    <a:off x="5043" y="2866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1513" name="Rectangle 121"/>
                  <p:cNvSpPr>
                    <a:spLocks noChangeArrowheads="1"/>
                  </p:cNvSpPr>
                  <p:nvPr/>
                </p:nvSpPr>
                <p:spPr bwMode="auto">
                  <a:xfrm>
                    <a:off x="5044" y="2160"/>
                    <a:ext cx="258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altLang="zh-CN" sz="900">
                        <a:solidFill>
                          <a:srgbClr val="000000"/>
                        </a:solidFill>
                        <a:latin typeface="Chicago" charset="0"/>
                        <a:ea typeface="宋体" charset="0"/>
                        <a:cs typeface="宋体" charset="0"/>
                      </a:rPr>
                      <a:t>摩</a:t>
                    </a:r>
                    <a:r>
                      <a:rPr lang="zh-CN" altLang="en-US" sz="900">
                        <a:solidFill>
                          <a:srgbClr val="000000"/>
                        </a:solidFill>
                        <a:latin typeface="Chicago" charset="0"/>
                        <a:ea typeface="宋体" charset="0"/>
                        <a:cs typeface="宋体" charset="0"/>
                      </a:rPr>
                      <a:t>西</a:t>
                    </a:r>
                    <a:endParaRPr lang="en-US" altLang="zh-CN" sz="900">
                      <a:solidFill>
                        <a:srgbClr val="000000"/>
                      </a:solidFill>
                      <a:latin typeface="Chicago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571514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5031" y="2978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1515" name="Rectangle 123"/>
                  <p:cNvSpPr>
                    <a:spLocks noChangeArrowheads="1"/>
                  </p:cNvSpPr>
                  <p:nvPr/>
                </p:nvSpPr>
                <p:spPr bwMode="auto">
                  <a:xfrm>
                    <a:off x="5115" y="2296"/>
                    <a:ext cx="33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altLang="zh-CN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出</a:t>
                    </a: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埃及</a:t>
                    </a:r>
                    <a:endPara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endParaRPr>
                  </a:p>
                </p:txBody>
              </p:sp>
            </p:grpSp>
            <p:sp>
              <p:nvSpPr>
                <p:cNvPr id="571516" name="Rectangle 124"/>
                <p:cNvSpPr>
                  <a:spLocks noChangeArrowheads="1"/>
                </p:cNvSpPr>
                <p:nvPr/>
              </p:nvSpPr>
              <p:spPr bwMode="auto">
                <a:xfrm>
                  <a:off x="5109" y="2411"/>
                  <a:ext cx="330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西奈山</a:t>
                  </a:r>
                  <a:endPara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endParaRPr>
                </a:p>
              </p:txBody>
            </p:sp>
          </p:grpSp>
          <p:sp>
            <p:nvSpPr>
              <p:cNvPr id="571517" name="Rectangle 125"/>
              <p:cNvSpPr>
                <a:spLocks noChangeArrowheads="1"/>
              </p:cNvSpPr>
              <p:nvPr/>
            </p:nvSpPr>
            <p:spPr bwMode="auto">
              <a:xfrm>
                <a:off x="5061" y="2534"/>
                <a:ext cx="4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德 </a:t>
                </a:r>
                <a:r>
                  <a: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– </a:t>
                </a:r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民 </a:t>
                </a:r>
                <a:r>
                  <a: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– </a:t>
                </a:r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礼</a:t>
                </a:r>
                <a:endParaRPr lang="zh-CN" altLang="en-US"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571518" name="Rectangle 126"/>
            <p:cNvSpPr>
              <a:spLocks noChangeArrowheads="1"/>
            </p:cNvSpPr>
            <p:nvPr/>
          </p:nvSpPr>
          <p:spPr bwMode="auto">
            <a:xfrm>
              <a:off x="5029" y="2645"/>
              <a:ext cx="5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加低斯巴尼亚</a:t>
              </a:r>
              <a:endParaRPr lang="zh-CN" altLang="en-US">
                <a:ea typeface="宋体" charset="0"/>
                <a:cs typeface="宋体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1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1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1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71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1429" grpId="0" autoUpdateAnimBg="0"/>
      <p:bldP spid="571430" grpId="0" autoUpdateAnimBg="0"/>
      <p:bldP spid="571431" grpId="0" autoUpdateAnimBg="0"/>
      <p:bldP spid="571432" grpId="0" autoUpdateAnimBg="0"/>
      <p:bldP spid="571433" grpId="0" autoUpdateAnimBg="0"/>
      <p:bldP spid="57143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62" name="Rectangle 2"/>
          <p:cNvSpPr>
            <a:spLocks noChangeArrowheads="1"/>
          </p:cNvSpPr>
          <p:nvPr/>
        </p:nvSpPr>
        <p:spPr bwMode="auto">
          <a:xfrm>
            <a:off x="1600200" y="8509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9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89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9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9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89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896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8969" name="Freeform 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8970" name="Freeform 1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8971" name="Freeform 1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8972" name="Rectangle 12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973" name="Line 13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974" name="Line 14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975" name="Line 1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976" name="Rectangle 16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977" name="Oval 1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978" name="Oval 1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979" name="Oval 19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981" name="Oval 2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982" name="Oval 2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114FF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331B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983" name="Oval 2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984" name="Oval 24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985" name="Oval 2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986" name="Oval 2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8987" name="Text Box 27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08988" name="Rectangle 28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18</a:t>
            </a:r>
          </a:p>
        </p:txBody>
      </p:sp>
      <p:sp>
        <p:nvSpPr>
          <p:cNvPr id="808990" name="Rectangle 30"/>
          <p:cNvSpPr>
            <a:spLocks noChangeArrowheads="1"/>
          </p:cNvSpPr>
          <p:nvPr/>
        </p:nvSpPr>
        <p:spPr bwMode="auto">
          <a:xfrm>
            <a:off x="193675" y="403225"/>
            <a:ext cx="1654175" cy="1104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历史</a:t>
            </a:r>
          </a:p>
          <a:p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舞台</a:t>
            </a:r>
          </a:p>
        </p:txBody>
      </p:sp>
      <p:sp>
        <p:nvSpPr>
          <p:cNvPr id="808991" name="Rectangle 31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08992" name="Rectangle 32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08993" name="Rectangle 33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08994" name="Rectangle 34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08995" name="Rectangle 35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08996" name="Rectangle 36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死</a:t>
            </a:r>
            <a:endParaRPr lang="zh-CN" altLang="en-US">
              <a:solidFill>
                <a:schemeClr val="accent1"/>
              </a:solidFill>
              <a:ea typeface="宋体" charset="0"/>
              <a:cs typeface="宋体" charset="0"/>
            </a:endParaRPr>
          </a:p>
        </p:txBody>
      </p:sp>
      <p:sp>
        <p:nvSpPr>
          <p:cNvPr id="808997" name="Rectangle 37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加</a:t>
            </a:r>
            <a:endParaRPr lang="zh-CN" altLang="en-US">
              <a:solidFill>
                <a:schemeClr val="accent1"/>
              </a:solidFill>
              <a:ea typeface="宋体" charset="0"/>
              <a:cs typeface="宋体" charset="0"/>
            </a:endParaRPr>
          </a:p>
        </p:txBody>
      </p:sp>
      <p:sp>
        <p:nvSpPr>
          <p:cNvPr id="808998" name="Rectangle 38"/>
          <p:cNvSpPr>
            <a:spLocks noChangeArrowheads="1"/>
          </p:cNvSpPr>
          <p:nvPr/>
        </p:nvSpPr>
        <p:spPr bwMode="auto">
          <a:xfrm>
            <a:off x="2992438" y="2535238"/>
            <a:ext cx="61436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endParaRPr lang="zh-CN" altLang="en-US">
              <a:solidFill>
                <a:schemeClr val="accent1"/>
              </a:solidFill>
              <a:ea typeface="宋体" charset="0"/>
              <a:cs typeface="宋体" charset="0"/>
            </a:endParaRPr>
          </a:p>
        </p:txBody>
      </p:sp>
      <p:sp>
        <p:nvSpPr>
          <p:cNvPr id="808999" name="Rectangle 39"/>
          <p:cNvSpPr>
            <a:spLocks noChangeArrowheads="1"/>
          </p:cNvSpPr>
          <p:nvPr/>
        </p:nvSpPr>
        <p:spPr bwMode="auto">
          <a:xfrm>
            <a:off x="1822450" y="3963988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埃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09000" name="Rectangle 40"/>
          <p:cNvSpPr>
            <a:spLocks noChangeArrowheads="1"/>
          </p:cNvSpPr>
          <p:nvPr/>
        </p:nvSpPr>
        <p:spPr bwMode="auto">
          <a:xfrm>
            <a:off x="5802313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accent1"/>
              </a:solidFill>
              <a:ea typeface="宋体" charset="0"/>
              <a:cs typeface="宋体" charset="0"/>
            </a:endParaRPr>
          </a:p>
        </p:txBody>
      </p:sp>
      <p:sp>
        <p:nvSpPr>
          <p:cNvPr id="809001" name="Rectangle 41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accent1"/>
              </a:solidFill>
              <a:ea typeface="宋体" charset="0"/>
              <a:cs typeface="宋体" charset="0"/>
            </a:endParaRPr>
          </a:p>
        </p:txBody>
      </p:sp>
      <p:sp>
        <p:nvSpPr>
          <p:cNvPr id="809002" name="Rectangle 42"/>
          <p:cNvSpPr>
            <a:spLocks noChangeArrowheads="1"/>
          </p:cNvSpPr>
          <p:nvPr/>
        </p:nvSpPr>
        <p:spPr bwMode="auto">
          <a:xfrm>
            <a:off x="7059613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en-US" altLang="zh-CN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en-US" altLang="zh-CN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)</a:t>
            </a:r>
            <a:endParaRPr lang="en-US" altLang="zh-CN">
              <a:solidFill>
                <a:schemeClr val="accent1"/>
              </a:solidFill>
              <a:ea typeface="宋体" charset="0"/>
              <a:cs typeface="宋体" charset="0"/>
            </a:endParaRPr>
          </a:p>
        </p:txBody>
      </p:sp>
      <p:sp>
        <p:nvSpPr>
          <p:cNvPr id="809003" name="Rectangle 43"/>
          <p:cNvSpPr>
            <a:spLocks noChangeArrowheads="1"/>
          </p:cNvSpPr>
          <p:nvPr/>
        </p:nvSpPr>
        <p:spPr bwMode="auto">
          <a:xfrm>
            <a:off x="3762375" y="3109913"/>
            <a:ext cx="6143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 sz="2400">
                <a:solidFill>
                  <a:srgbClr val="FAF200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09004" name="Rectangle 44"/>
          <p:cNvSpPr>
            <a:spLocks noChangeArrowheads="1"/>
          </p:cNvSpPr>
          <p:nvPr/>
        </p:nvSpPr>
        <p:spPr bwMode="auto">
          <a:xfrm>
            <a:off x="2535238" y="3001963"/>
            <a:ext cx="5381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耶</a:t>
            </a:r>
            <a:endParaRPr lang="zh-CN" altLang="en-US" sz="2800">
              <a:solidFill>
                <a:schemeClr val="accent1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09005" name="Rectangle 45"/>
          <p:cNvSpPr>
            <a:spLocks noChangeArrowheads="1"/>
          </p:cNvSpPr>
          <p:nvPr/>
        </p:nvSpPr>
        <p:spPr bwMode="auto">
          <a:xfrm>
            <a:off x="3121025" y="5086350"/>
            <a:ext cx="16398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西</a:t>
            </a:r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奈山</a:t>
            </a:r>
          </a:p>
        </p:txBody>
      </p:sp>
      <p:sp>
        <p:nvSpPr>
          <p:cNvPr id="809006" name="Oval 46"/>
          <p:cNvSpPr>
            <a:spLocks noChangeArrowheads="1"/>
          </p:cNvSpPr>
          <p:nvPr/>
        </p:nvSpPr>
        <p:spPr bwMode="auto">
          <a:xfrm>
            <a:off x="2832100" y="4211638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07" name="Rectangle 47"/>
          <p:cNvSpPr>
            <a:spLocks noChangeArrowheads="1"/>
          </p:cNvSpPr>
          <p:nvPr/>
        </p:nvSpPr>
        <p:spPr bwMode="auto">
          <a:xfrm>
            <a:off x="3176588" y="4449763"/>
            <a:ext cx="101123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加</a:t>
            </a:r>
            <a:r>
              <a:rPr lang="en-US" altLang="zh-CN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-</a:t>
            </a:r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巴</a:t>
            </a:r>
          </a:p>
        </p:txBody>
      </p:sp>
      <p:sp>
        <p:nvSpPr>
          <p:cNvPr id="809008" name="Oval 4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09" name="Text Box 49"/>
          <p:cNvSpPr txBox="1">
            <a:spLocks noChangeArrowheads="1"/>
          </p:cNvSpPr>
          <p:nvPr/>
        </p:nvSpPr>
        <p:spPr bwMode="auto">
          <a:xfrm>
            <a:off x="1768475" y="25400"/>
            <a:ext cx="34417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民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13 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章</a:t>
            </a:r>
          </a:p>
        </p:txBody>
      </p:sp>
      <p:sp>
        <p:nvSpPr>
          <p:cNvPr id="809010" name="Text Box 50"/>
          <p:cNvSpPr txBox="1">
            <a:spLocks noChangeArrowheads="1"/>
          </p:cNvSpPr>
          <p:nvPr/>
        </p:nvSpPr>
        <p:spPr bwMode="auto">
          <a:xfrm>
            <a:off x="6389688" y="2678113"/>
            <a:ext cx="2222500" cy="7651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endParaRPr lang="zh-CN" altLang="en-US" sz="3200">
              <a:solidFill>
                <a:srgbClr val="FFEA18"/>
              </a:solidFill>
              <a:ea typeface="宋体" charset="0"/>
              <a:cs typeface="宋体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zh-CN" altLang="en-US" sz="2800">
                <a:solidFill>
                  <a:srgbClr val="FFEA18"/>
                </a:solidFill>
                <a:ea typeface="宋体" charset="0"/>
                <a:cs typeface="宋体" charset="0"/>
              </a:rPr>
              <a:t>探子的路线</a:t>
            </a:r>
            <a:endParaRPr lang="en-US" altLang="zh-CN" sz="2800">
              <a:solidFill>
                <a:srgbClr val="FFEA18"/>
              </a:solidFill>
              <a:ea typeface="宋体" charset="0"/>
              <a:cs typeface="宋体" charset="0"/>
            </a:endParaRPr>
          </a:p>
        </p:txBody>
      </p:sp>
      <p:sp>
        <p:nvSpPr>
          <p:cNvPr id="809011" name="Text Box 51"/>
          <p:cNvSpPr txBox="1">
            <a:spLocks noChangeArrowheads="1"/>
          </p:cNvSpPr>
          <p:nvPr/>
        </p:nvSpPr>
        <p:spPr bwMode="auto">
          <a:xfrm>
            <a:off x="-339725" y="2165350"/>
            <a:ext cx="2289175" cy="27749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zh-CN" altLang="en-US" sz="3200">
                <a:solidFill>
                  <a:srgbClr val="FFEA18"/>
                </a:solidFill>
                <a:ea typeface="宋体" charset="0"/>
                <a:cs typeface="宋体" charset="0"/>
              </a:rPr>
              <a:t>北上</a:t>
            </a:r>
          </a:p>
          <a:p>
            <a:pPr algn="r">
              <a:spcBef>
                <a:spcPct val="50000"/>
              </a:spcBef>
            </a:pPr>
            <a:r>
              <a:rPr lang="zh-CN" altLang="en-US" sz="3200">
                <a:solidFill>
                  <a:srgbClr val="FFEA18"/>
                </a:solidFill>
                <a:ea typeface="宋体" charset="0"/>
                <a:cs typeface="宋体" charset="0"/>
              </a:rPr>
              <a:t>今日的</a:t>
            </a:r>
          </a:p>
          <a:p>
            <a:pPr algn="r">
              <a:spcBef>
                <a:spcPct val="50000"/>
              </a:spcBef>
            </a:pPr>
            <a:r>
              <a:rPr lang="zh-CN" altLang="en-US" sz="3200">
                <a:solidFill>
                  <a:srgbClr val="FFEA18"/>
                </a:solidFill>
                <a:ea typeface="宋体" charset="0"/>
                <a:cs typeface="宋体" charset="0"/>
              </a:rPr>
              <a:t>黎巴嫩</a:t>
            </a:r>
          </a:p>
          <a:p>
            <a:pPr algn="r">
              <a:spcBef>
                <a:spcPct val="50000"/>
              </a:spcBef>
            </a:pPr>
            <a:r>
              <a:rPr lang="zh-CN" altLang="en-US" sz="3200">
                <a:solidFill>
                  <a:srgbClr val="FFEA18"/>
                </a:solidFill>
                <a:ea typeface="宋体" charset="0"/>
                <a:cs typeface="宋体" charset="0"/>
              </a:rPr>
              <a:t>南部</a:t>
            </a:r>
            <a:r>
              <a:rPr lang="en-US" altLang="zh-CN" sz="3200">
                <a:solidFill>
                  <a:srgbClr val="FFEA18"/>
                </a:solidFill>
                <a:ea typeface="宋体" charset="0"/>
                <a:cs typeface="宋体" charset="0"/>
              </a:rPr>
              <a:t>…</a:t>
            </a:r>
          </a:p>
        </p:txBody>
      </p:sp>
      <p:sp>
        <p:nvSpPr>
          <p:cNvPr id="809017" name="Freeform 57"/>
          <p:cNvSpPr>
            <a:spLocks/>
          </p:cNvSpPr>
          <p:nvPr/>
        </p:nvSpPr>
        <p:spPr bwMode="auto">
          <a:xfrm>
            <a:off x="2805113" y="1266825"/>
            <a:ext cx="912812" cy="3365500"/>
          </a:xfrm>
          <a:custGeom>
            <a:avLst/>
            <a:gdLst>
              <a:gd name="T0" fmla="*/ 147 w 575"/>
              <a:gd name="T1" fmla="*/ 2120 h 2120"/>
              <a:gd name="T2" fmla="*/ 100 w 575"/>
              <a:gd name="T3" fmla="*/ 2049 h 2120"/>
              <a:gd name="T4" fmla="*/ 84 w 575"/>
              <a:gd name="T5" fmla="*/ 2002 h 2120"/>
              <a:gd name="T6" fmla="*/ 68 w 575"/>
              <a:gd name="T7" fmla="*/ 1971 h 2120"/>
              <a:gd name="T8" fmla="*/ 53 w 575"/>
              <a:gd name="T9" fmla="*/ 1908 h 2120"/>
              <a:gd name="T10" fmla="*/ 45 w 575"/>
              <a:gd name="T11" fmla="*/ 1877 h 2120"/>
              <a:gd name="T12" fmla="*/ 92 w 575"/>
              <a:gd name="T13" fmla="*/ 1257 h 2120"/>
              <a:gd name="T14" fmla="*/ 162 w 575"/>
              <a:gd name="T15" fmla="*/ 1069 h 2120"/>
              <a:gd name="T16" fmla="*/ 257 w 575"/>
              <a:gd name="T17" fmla="*/ 888 h 2120"/>
              <a:gd name="T18" fmla="*/ 312 w 575"/>
              <a:gd name="T19" fmla="*/ 818 h 2120"/>
              <a:gd name="T20" fmla="*/ 390 w 575"/>
              <a:gd name="T21" fmla="*/ 669 h 2120"/>
              <a:gd name="T22" fmla="*/ 437 w 575"/>
              <a:gd name="T23" fmla="*/ 575 h 2120"/>
              <a:gd name="T24" fmla="*/ 500 w 575"/>
              <a:gd name="T25" fmla="*/ 410 h 2120"/>
              <a:gd name="T26" fmla="*/ 531 w 575"/>
              <a:gd name="T27" fmla="*/ 300 h 2120"/>
              <a:gd name="T28" fmla="*/ 555 w 575"/>
              <a:gd name="T29" fmla="*/ 182 h 2120"/>
              <a:gd name="T30" fmla="*/ 492 w 575"/>
              <a:gd name="T31" fmla="*/ 2 h 2120"/>
              <a:gd name="T32" fmla="*/ 437 w 575"/>
              <a:gd name="T33" fmla="*/ 2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9043" name="Group 83"/>
          <p:cNvGrpSpPr>
            <a:grpSpLocks/>
          </p:cNvGrpSpPr>
          <p:nvPr/>
        </p:nvGrpSpPr>
        <p:grpSpPr bwMode="auto">
          <a:xfrm>
            <a:off x="5949950" y="709613"/>
            <a:ext cx="2968625" cy="1971675"/>
            <a:chOff x="3531" y="336"/>
            <a:chExt cx="1870" cy="1242"/>
          </a:xfrm>
        </p:grpSpPr>
        <p:pic>
          <p:nvPicPr>
            <p:cNvPr id="809044" name="Picture 8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" y="336"/>
              <a:ext cx="1870" cy="1242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9045" name="Freeform 85"/>
            <p:cNvSpPr>
              <a:spLocks/>
            </p:cNvSpPr>
            <p:nvPr/>
          </p:nvSpPr>
          <p:spPr bwMode="auto">
            <a:xfrm>
              <a:off x="3898" y="812"/>
              <a:ext cx="82" cy="96"/>
            </a:xfrm>
            <a:custGeom>
              <a:avLst/>
              <a:gdLst>
                <a:gd name="T0" fmla="*/ 6 w 82"/>
                <a:gd name="T1" fmla="*/ 24 h 96"/>
                <a:gd name="T2" fmla="*/ 18 w 82"/>
                <a:gd name="T3" fmla="*/ 84 h 96"/>
                <a:gd name="T4" fmla="*/ 58 w 82"/>
                <a:gd name="T5" fmla="*/ 96 h 96"/>
                <a:gd name="T6" fmla="*/ 78 w 82"/>
                <a:gd name="T7" fmla="*/ 64 h 96"/>
                <a:gd name="T8" fmla="*/ 82 w 82"/>
                <a:gd name="T9" fmla="*/ 52 h 96"/>
                <a:gd name="T10" fmla="*/ 18 w 82"/>
                <a:gd name="T11" fmla="*/ 0 h 96"/>
                <a:gd name="T12" fmla="*/ 6 w 82"/>
                <a:gd name="T13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96">
                  <a:moveTo>
                    <a:pt x="6" y="24"/>
                  </a:moveTo>
                  <a:cubicBezTo>
                    <a:pt x="0" y="40"/>
                    <a:pt x="2" y="71"/>
                    <a:pt x="18" y="84"/>
                  </a:cubicBezTo>
                  <a:cubicBezTo>
                    <a:pt x="27" y="91"/>
                    <a:pt x="46" y="92"/>
                    <a:pt x="58" y="96"/>
                  </a:cubicBezTo>
                  <a:cubicBezTo>
                    <a:pt x="77" y="83"/>
                    <a:pt x="68" y="92"/>
                    <a:pt x="78" y="64"/>
                  </a:cubicBezTo>
                  <a:cubicBezTo>
                    <a:pt x="79" y="60"/>
                    <a:pt x="82" y="52"/>
                    <a:pt x="82" y="52"/>
                  </a:cubicBezTo>
                  <a:cubicBezTo>
                    <a:pt x="71" y="19"/>
                    <a:pt x="45" y="13"/>
                    <a:pt x="18" y="0"/>
                  </a:cubicBezTo>
                  <a:cubicBezTo>
                    <a:pt x="7" y="15"/>
                    <a:pt x="11" y="7"/>
                    <a:pt x="6" y="24"/>
                  </a:cubicBezTo>
                  <a:close/>
                </a:path>
              </a:pathLst>
            </a:custGeom>
            <a:solidFill>
              <a:srgbClr val="7B7BA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09046" name="Picture 8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6700" y="1463675"/>
            <a:ext cx="2220913" cy="32258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47" name="Picture 8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9025" y="3959225"/>
            <a:ext cx="3514725" cy="22939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48" name="Text Box 88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grpSp>
        <p:nvGrpSpPr>
          <p:cNvPr id="809049" name="Group 89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grpSp>
          <p:nvGrpSpPr>
            <p:cNvPr id="809050" name="Group 90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809051" name="Group 91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grpSp>
              <p:nvGrpSpPr>
                <p:cNvPr id="809052" name="Group 92"/>
                <p:cNvGrpSpPr>
                  <a:grpSpLocks/>
                </p:cNvGrpSpPr>
                <p:nvPr/>
              </p:nvGrpSpPr>
              <p:grpSpPr bwMode="auto">
                <a:xfrm>
                  <a:off x="5007" y="2160"/>
                  <a:ext cx="600" cy="838"/>
                  <a:chOff x="5007" y="2160"/>
                  <a:chExt cx="600" cy="838"/>
                </a:xfrm>
              </p:grpSpPr>
              <p:sp>
                <p:nvSpPr>
                  <p:cNvPr id="809053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5151" y="2774"/>
                    <a:ext cx="160" cy="7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9054" name="Rectangle 94"/>
                  <p:cNvSpPr>
                    <a:spLocks noChangeArrowheads="1"/>
                  </p:cNvSpPr>
                  <p:nvPr/>
                </p:nvSpPr>
                <p:spPr bwMode="auto">
                  <a:xfrm>
                    <a:off x="5116" y="2744"/>
                    <a:ext cx="186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altLang="zh-CN" sz="8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40</a:t>
                    </a:r>
                  </a:p>
                </p:txBody>
              </p:sp>
              <p:sp>
                <p:nvSpPr>
                  <p:cNvPr id="809055" name="AutoShape 95"/>
                  <p:cNvSpPr>
                    <a:spLocks noChangeArrowheads="1"/>
                  </p:cNvSpPr>
                  <p:nvPr/>
                </p:nvSpPr>
                <p:spPr bwMode="auto">
                  <a:xfrm>
                    <a:off x="5008" y="2178"/>
                    <a:ext cx="460" cy="21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7EC26"/>
                  </a:solidFill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9056" name="Rectangle 96"/>
                  <p:cNvSpPr>
                    <a:spLocks noChangeArrowheads="1"/>
                  </p:cNvSpPr>
                  <p:nvPr/>
                </p:nvSpPr>
                <p:spPr bwMode="auto">
                  <a:xfrm>
                    <a:off x="5007" y="2278"/>
                    <a:ext cx="600" cy="720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9057" name="AutoShape 97"/>
                  <p:cNvSpPr>
                    <a:spLocks noChangeArrowheads="1"/>
                  </p:cNvSpPr>
                  <p:nvPr/>
                </p:nvSpPr>
                <p:spPr bwMode="auto">
                  <a:xfrm>
                    <a:off x="5020" y="2196"/>
                    <a:ext cx="440" cy="21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chemeClr val="bg2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9058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418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9059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530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9060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642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9061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754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9062" name="Line 102"/>
                  <p:cNvSpPr>
                    <a:spLocks noChangeShapeType="1"/>
                  </p:cNvSpPr>
                  <p:nvPr/>
                </p:nvSpPr>
                <p:spPr bwMode="auto">
                  <a:xfrm>
                    <a:off x="5043" y="2866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9063" name="Rectangle 103"/>
                  <p:cNvSpPr>
                    <a:spLocks noChangeArrowheads="1"/>
                  </p:cNvSpPr>
                  <p:nvPr/>
                </p:nvSpPr>
                <p:spPr bwMode="auto">
                  <a:xfrm>
                    <a:off x="5044" y="2160"/>
                    <a:ext cx="258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altLang="zh-CN" sz="900">
                        <a:solidFill>
                          <a:srgbClr val="000000"/>
                        </a:solidFill>
                        <a:latin typeface="Chicago" charset="0"/>
                        <a:ea typeface="宋体" charset="0"/>
                        <a:cs typeface="宋体" charset="0"/>
                      </a:rPr>
                      <a:t>摩</a:t>
                    </a:r>
                    <a:r>
                      <a:rPr lang="zh-CN" altLang="en-US" sz="900">
                        <a:solidFill>
                          <a:srgbClr val="000000"/>
                        </a:solidFill>
                        <a:latin typeface="Chicago" charset="0"/>
                        <a:ea typeface="宋体" charset="0"/>
                        <a:cs typeface="宋体" charset="0"/>
                      </a:rPr>
                      <a:t>西</a:t>
                    </a:r>
                    <a:endParaRPr lang="en-US" altLang="zh-CN" sz="900">
                      <a:solidFill>
                        <a:srgbClr val="000000"/>
                      </a:solidFill>
                      <a:latin typeface="Chicago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09064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5031" y="2978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9065" name="Rectangle 105"/>
                  <p:cNvSpPr>
                    <a:spLocks noChangeArrowheads="1"/>
                  </p:cNvSpPr>
                  <p:nvPr/>
                </p:nvSpPr>
                <p:spPr bwMode="auto">
                  <a:xfrm>
                    <a:off x="5115" y="2296"/>
                    <a:ext cx="33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altLang="zh-CN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出</a:t>
                    </a: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埃及</a:t>
                    </a:r>
                    <a:endPara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endParaRPr>
                  </a:p>
                </p:txBody>
              </p:sp>
            </p:grpSp>
            <p:sp>
              <p:nvSpPr>
                <p:cNvPr id="809066" name="Rectangle 106"/>
                <p:cNvSpPr>
                  <a:spLocks noChangeArrowheads="1"/>
                </p:cNvSpPr>
                <p:nvPr/>
              </p:nvSpPr>
              <p:spPr bwMode="auto">
                <a:xfrm>
                  <a:off x="5109" y="2411"/>
                  <a:ext cx="330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西奈山</a:t>
                  </a:r>
                  <a:endPara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endParaRPr>
                </a:p>
              </p:txBody>
            </p:sp>
          </p:grpSp>
          <p:sp>
            <p:nvSpPr>
              <p:cNvPr id="809067" name="Rectangle 107"/>
              <p:cNvSpPr>
                <a:spLocks noChangeArrowheads="1"/>
              </p:cNvSpPr>
              <p:nvPr/>
            </p:nvSpPr>
            <p:spPr bwMode="auto">
              <a:xfrm>
                <a:off x="5061" y="2534"/>
                <a:ext cx="4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德 </a:t>
                </a:r>
                <a:r>
                  <a: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– </a:t>
                </a:r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民 </a:t>
                </a:r>
                <a:r>
                  <a: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– </a:t>
                </a:r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礼</a:t>
                </a:r>
                <a:endParaRPr lang="zh-CN" altLang="en-US"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809068" name="Rectangle 108"/>
            <p:cNvSpPr>
              <a:spLocks noChangeArrowheads="1"/>
            </p:cNvSpPr>
            <p:nvPr/>
          </p:nvSpPr>
          <p:spPr bwMode="auto">
            <a:xfrm>
              <a:off x="5029" y="2645"/>
              <a:ext cx="5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加低斯巴尼亚</a:t>
              </a:r>
              <a:endParaRPr lang="zh-CN" altLang="en-US">
                <a:ea typeface="宋体" charset="0"/>
                <a:cs typeface="宋体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9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9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09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09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9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09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0"/>
                                        <p:tgtEl>
                                          <p:spTgt spid="809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09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9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9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10" grpId="0"/>
      <p:bldP spid="809011" grpId="0" autoUpdateAnimBg="0"/>
      <p:bldP spid="8090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738188" y="900113"/>
            <a:ext cx="7731125" cy="4483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40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大约</a:t>
            </a:r>
            <a:r>
              <a:rPr lang="zh-CN" altLang="en-US" sz="40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年代</a:t>
            </a:r>
            <a:r>
              <a:rPr lang="en-US" altLang="zh-CN" sz="4000">
                <a:solidFill>
                  <a:srgbClr val="FAFD00"/>
                </a:solidFill>
                <a:latin typeface="宋体" charset="0"/>
                <a:ea typeface="宋体" charset="0"/>
                <a:cs typeface="宋体" charset="0"/>
              </a:rPr>
              <a:t>:</a:t>
            </a:r>
          </a:p>
          <a:p>
            <a:pPr>
              <a:lnSpc>
                <a:spcPct val="90000"/>
              </a:lnSpc>
            </a:pPr>
            <a:endParaRPr lang="en-US" altLang="zh-CN" sz="40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90000"/>
              </a:lnSpc>
            </a:pPr>
            <a:r>
              <a:rPr lang="ja-JP" altLang="en-US" sz="4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亚伯拉罕－约瑟</a:t>
            </a:r>
            <a:r>
              <a:rPr lang="zh-CN" altLang="en-US" sz="4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 约</a:t>
            </a:r>
            <a:r>
              <a:rPr lang="ja-JP" altLang="en-US" sz="4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主前</a:t>
            </a:r>
            <a:r>
              <a:rPr lang="zh-CN" altLang="en-US" sz="4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4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2000年</a:t>
            </a:r>
            <a:endParaRPr lang="zh-CN" altLang="en-US" sz="4000">
              <a:solidFill>
                <a:srgbClr val="FFFF00"/>
              </a:solidFill>
              <a:latin typeface="宋体" charset="0"/>
              <a:ea typeface="宋体" charset="0"/>
              <a:cs typeface="宋体" charset="0"/>
            </a:endParaRPr>
          </a:p>
          <a:p>
            <a:pPr>
              <a:lnSpc>
                <a:spcPct val="90000"/>
              </a:lnSpc>
            </a:pPr>
            <a:endParaRPr lang="zh-CN" altLang="en-US" sz="4000">
              <a:solidFill>
                <a:srgbClr val="FFFF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90000"/>
              </a:lnSpc>
            </a:pPr>
            <a:r>
              <a:rPr lang="en-US" altLang="zh-CN" sz="40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摩</a:t>
            </a:r>
            <a:r>
              <a:rPr lang="zh-CN" altLang="en-US" sz="40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西－约书亚   约</a:t>
            </a:r>
            <a:r>
              <a:rPr lang="en-US" altLang="zh-CN" sz="40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主</a:t>
            </a:r>
            <a:r>
              <a:rPr lang="zh-CN" altLang="en-US" sz="40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前 </a:t>
            </a:r>
            <a:r>
              <a:rPr lang="en-US" altLang="zh-CN" sz="4000">
                <a:solidFill>
                  <a:schemeClr val="hlink"/>
                </a:solidFill>
                <a:latin typeface="宋体" charset="0"/>
                <a:ea typeface="宋体" charset="0"/>
                <a:cs typeface="宋体" charset="0"/>
              </a:rPr>
              <a:t>1500年</a:t>
            </a:r>
            <a:endParaRPr lang="zh-CN" altLang="en-US" sz="40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>
              <a:lnSpc>
                <a:spcPct val="90000"/>
              </a:lnSpc>
            </a:pPr>
            <a:endParaRPr lang="zh-CN" altLang="en-US" sz="40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>
              <a:lnSpc>
                <a:spcPct val="90000"/>
              </a:lnSpc>
            </a:pPr>
            <a:endParaRPr lang="zh-CN" altLang="en-US" sz="40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  <a:p>
            <a:pPr algn="ctr">
              <a:lnSpc>
                <a:spcPct val="90000"/>
              </a:lnSpc>
            </a:pPr>
            <a:endParaRPr lang="zh-CN" altLang="en-US" sz="4000">
              <a:solidFill>
                <a:srgbClr val="FAFD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1" name="Rectangle 17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058" name="Rectangle 2"/>
          <p:cNvSpPr>
            <a:spLocks noChangeArrowheads="1"/>
          </p:cNvSpPr>
          <p:nvPr/>
        </p:nvSpPr>
        <p:spPr bwMode="auto">
          <a:xfrm>
            <a:off x="1600200" y="8509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30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30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306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3065" name="Freeform 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3066" name="Freeform 1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3067" name="Freeform 1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3068" name="Rectangle 12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69" name="Line 13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70" name="Line 14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71" name="Line 1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72" name="Rectangle 16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73" name="Oval 1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74" name="Oval 1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75" name="Oval 19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76" name="Oval 20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77" name="Oval 2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114FF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331B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78" name="Oval 22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79" name="Oval 2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80" name="Oval 24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81" name="Oval 25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082" name="Text Box 26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13083" name="Rectangle 27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19</a:t>
            </a:r>
          </a:p>
        </p:txBody>
      </p:sp>
      <p:sp>
        <p:nvSpPr>
          <p:cNvPr id="813085" name="Rectangle 29"/>
          <p:cNvSpPr>
            <a:spLocks noChangeArrowheads="1"/>
          </p:cNvSpPr>
          <p:nvPr/>
        </p:nvSpPr>
        <p:spPr bwMode="auto">
          <a:xfrm>
            <a:off x="193675" y="403225"/>
            <a:ext cx="1654175" cy="1104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历史</a:t>
            </a:r>
          </a:p>
          <a:p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舞台</a:t>
            </a:r>
          </a:p>
        </p:txBody>
      </p:sp>
      <p:sp>
        <p:nvSpPr>
          <p:cNvPr id="813086" name="Rectangle 30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13087" name="Rectangle 31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13088" name="Rectangle 32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13089" name="Rectangle 33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13090" name="Rectangle 34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13091" name="Rectangle 35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死</a:t>
            </a:r>
            <a:endParaRPr lang="zh-CN" altLang="en-US">
              <a:solidFill>
                <a:schemeClr val="accent1"/>
              </a:solidFill>
              <a:ea typeface="宋体" charset="0"/>
              <a:cs typeface="宋体" charset="0"/>
            </a:endParaRPr>
          </a:p>
        </p:txBody>
      </p:sp>
      <p:sp>
        <p:nvSpPr>
          <p:cNvPr id="813092" name="Rectangle 3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加</a:t>
            </a:r>
            <a:endParaRPr lang="zh-CN" altLang="en-US">
              <a:solidFill>
                <a:schemeClr val="accent1"/>
              </a:solidFill>
              <a:ea typeface="宋体" charset="0"/>
              <a:cs typeface="宋体" charset="0"/>
            </a:endParaRPr>
          </a:p>
        </p:txBody>
      </p:sp>
      <p:sp>
        <p:nvSpPr>
          <p:cNvPr id="813093" name="Rectangle 37"/>
          <p:cNvSpPr>
            <a:spLocks noChangeArrowheads="1"/>
          </p:cNvSpPr>
          <p:nvPr/>
        </p:nvSpPr>
        <p:spPr bwMode="auto">
          <a:xfrm>
            <a:off x="2992438" y="2535238"/>
            <a:ext cx="61436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endParaRPr lang="zh-CN" altLang="en-US">
              <a:solidFill>
                <a:schemeClr val="accent1"/>
              </a:solidFill>
              <a:ea typeface="宋体" charset="0"/>
              <a:cs typeface="宋体" charset="0"/>
            </a:endParaRPr>
          </a:p>
        </p:txBody>
      </p:sp>
      <p:sp>
        <p:nvSpPr>
          <p:cNvPr id="813094" name="Rectangle 38"/>
          <p:cNvSpPr>
            <a:spLocks noChangeArrowheads="1"/>
          </p:cNvSpPr>
          <p:nvPr/>
        </p:nvSpPr>
        <p:spPr bwMode="auto">
          <a:xfrm>
            <a:off x="1822450" y="3963988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埃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13095" name="Rectangle 39"/>
          <p:cNvSpPr>
            <a:spLocks noChangeArrowheads="1"/>
          </p:cNvSpPr>
          <p:nvPr/>
        </p:nvSpPr>
        <p:spPr bwMode="auto">
          <a:xfrm>
            <a:off x="5802313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accent1"/>
              </a:solidFill>
              <a:ea typeface="宋体" charset="0"/>
              <a:cs typeface="宋体" charset="0"/>
            </a:endParaRPr>
          </a:p>
        </p:txBody>
      </p:sp>
      <p:sp>
        <p:nvSpPr>
          <p:cNvPr id="813096" name="Rectangle 40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accent1"/>
              </a:solidFill>
              <a:ea typeface="宋体" charset="0"/>
              <a:cs typeface="宋体" charset="0"/>
            </a:endParaRPr>
          </a:p>
        </p:txBody>
      </p:sp>
      <p:sp>
        <p:nvSpPr>
          <p:cNvPr id="813097" name="Rectangle 41"/>
          <p:cNvSpPr>
            <a:spLocks noChangeArrowheads="1"/>
          </p:cNvSpPr>
          <p:nvPr/>
        </p:nvSpPr>
        <p:spPr bwMode="auto">
          <a:xfrm>
            <a:off x="7059613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en-US" altLang="zh-CN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en-US" altLang="zh-CN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)</a:t>
            </a:r>
            <a:endParaRPr lang="en-US" altLang="zh-CN">
              <a:solidFill>
                <a:schemeClr val="accent1"/>
              </a:solidFill>
              <a:ea typeface="宋体" charset="0"/>
              <a:cs typeface="宋体" charset="0"/>
            </a:endParaRPr>
          </a:p>
        </p:txBody>
      </p:sp>
      <p:sp>
        <p:nvSpPr>
          <p:cNvPr id="813098" name="Rectangle 42"/>
          <p:cNvSpPr>
            <a:spLocks noChangeArrowheads="1"/>
          </p:cNvSpPr>
          <p:nvPr/>
        </p:nvSpPr>
        <p:spPr bwMode="auto">
          <a:xfrm>
            <a:off x="3762375" y="3109913"/>
            <a:ext cx="6143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 sz="2400">
                <a:solidFill>
                  <a:srgbClr val="FAF200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13099" name="Rectangle 43"/>
          <p:cNvSpPr>
            <a:spLocks noChangeArrowheads="1"/>
          </p:cNvSpPr>
          <p:nvPr/>
        </p:nvSpPr>
        <p:spPr bwMode="auto">
          <a:xfrm>
            <a:off x="2535238" y="3001963"/>
            <a:ext cx="5381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耶</a:t>
            </a:r>
            <a:endParaRPr lang="zh-CN" altLang="en-US" sz="2800">
              <a:solidFill>
                <a:schemeClr val="accent1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13100" name="Rectangle 44"/>
          <p:cNvSpPr>
            <a:spLocks noChangeArrowheads="1"/>
          </p:cNvSpPr>
          <p:nvPr/>
        </p:nvSpPr>
        <p:spPr bwMode="auto">
          <a:xfrm>
            <a:off x="3121025" y="5086350"/>
            <a:ext cx="16398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西</a:t>
            </a:r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奈山</a:t>
            </a:r>
          </a:p>
        </p:txBody>
      </p:sp>
      <p:sp>
        <p:nvSpPr>
          <p:cNvPr id="813101" name="Oval 45"/>
          <p:cNvSpPr>
            <a:spLocks noChangeArrowheads="1"/>
          </p:cNvSpPr>
          <p:nvPr/>
        </p:nvSpPr>
        <p:spPr bwMode="auto">
          <a:xfrm>
            <a:off x="2832100" y="4211638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102" name="Rectangle 46"/>
          <p:cNvSpPr>
            <a:spLocks noChangeArrowheads="1"/>
          </p:cNvSpPr>
          <p:nvPr/>
        </p:nvSpPr>
        <p:spPr bwMode="auto">
          <a:xfrm>
            <a:off x="3176588" y="4449763"/>
            <a:ext cx="101123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加</a:t>
            </a:r>
            <a:r>
              <a:rPr lang="en-US" altLang="zh-CN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-</a:t>
            </a:r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巴</a:t>
            </a:r>
          </a:p>
        </p:txBody>
      </p:sp>
      <p:sp>
        <p:nvSpPr>
          <p:cNvPr id="813103" name="Oval 4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104" name="Text Box 48"/>
          <p:cNvSpPr txBox="1">
            <a:spLocks noChangeArrowheads="1"/>
          </p:cNvSpPr>
          <p:nvPr/>
        </p:nvSpPr>
        <p:spPr bwMode="auto">
          <a:xfrm>
            <a:off x="1768475" y="25400"/>
            <a:ext cx="34417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民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13 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章</a:t>
            </a:r>
          </a:p>
        </p:txBody>
      </p:sp>
      <p:sp>
        <p:nvSpPr>
          <p:cNvPr id="813133" name="Text Box 77"/>
          <p:cNvSpPr txBox="1">
            <a:spLocks noChangeArrowheads="1"/>
          </p:cNvSpPr>
          <p:nvPr/>
        </p:nvSpPr>
        <p:spPr bwMode="auto">
          <a:xfrm>
            <a:off x="6262688" y="2678113"/>
            <a:ext cx="2222500" cy="7651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endParaRPr lang="zh-CN" altLang="en-US" sz="3200">
              <a:solidFill>
                <a:srgbClr val="FFEA18"/>
              </a:solidFill>
              <a:ea typeface="宋体" charset="0"/>
              <a:cs typeface="宋体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zh-CN" altLang="en-US" sz="2800">
                <a:solidFill>
                  <a:srgbClr val="FFEA18"/>
                </a:solidFill>
                <a:ea typeface="宋体" charset="0"/>
                <a:cs typeface="宋体" charset="0"/>
              </a:rPr>
              <a:t>探子的路线</a:t>
            </a:r>
            <a:endParaRPr lang="en-US" altLang="zh-CN" sz="2800">
              <a:solidFill>
                <a:srgbClr val="FFEA18"/>
              </a:solidFill>
              <a:ea typeface="宋体" charset="0"/>
              <a:cs typeface="宋体" charset="0"/>
            </a:endParaRPr>
          </a:p>
        </p:txBody>
      </p:sp>
      <p:sp>
        <p:nvSpPr>
          <p:cNvPr id="813134" name="Text Box 78"/>
          <p:cNvSpPr txBox="1">
            <a:spLocks noChangeArrowheads="1"/>
          </p:cNvSpPr>
          <p:nvPr/>
        </p:nvSpPr>
        <p:spPr bwMode="auto">
          <a:xfrm>
            <a:off x="0" y="2165350"/>
            <a:ext cx="1949450" cy="2043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331B3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zh-CN" altLang="en-US" sz="3200">
                <a:solidFill>
                  <a:srgbClr val="FFEA18"/>
                </a:solidFill>
                <a:ea typeface="宋体" charset="0"/>
                <a:cs typeface="宋体" charset="0"/>
              </a:rPr>
              <a:t>  </a:t>
            </a:r>
            <a:r>
              <a:rPr lang="en-US" altLang="zh-CN" sz="3200">
                <a:solidFill>
                  <a:srgbClr val="FFEA18"/>
                </a:solidFill>
                <a:ea typeface="宋体" charset="0"/>
                <a:cs typeface="宋体" charset="0"/>
              </a:rPr>
              <a:t>…</a:t>
            </a:r>
            <a:r>
              <a:rPr lang="zh-CN" altLang="en-US" sz="3200">
                <a:solidFill>
                  <a:srgbClr val="FFEA18"/>
                </a:solidFill>
                <a:ea typeface="宋体" charset="0"/>
                <a:cs typeface="宋体" charset="0"/>
              </a:rPr>
              <a:t>南归</a:t>
            </a:r>
          </a:p>
          <a:p>
            <a:pPr algn="r">
              <a:spcBef>
                <a:spcPct val="50000"/>
              </a:spcBef>
            </a:pPr>
            <a:r>
              <a:rPr lang="zh-CN" altLang="en-US" sz="3200">
                <a:solidFill>
                  <a:srgbClr val="FFEA18"/>
                </a:solidFill>
                <a:ea typeface="宋体" charset="0"/>
                <a:cs typeface="宋体" charset="0"/>
              </a:rPr>
              <a:t>加低斯</a:t>
            </a:r>
          </a:p>
          <a:p>
            <a:pPr algn="r">
              <a:spcBef>
                <a:spcPct val="50000"/>
              </a:spcBef>
            </a:pPr>
            <a:r>
              <a:rPr lang="zh-CN" altLang="en-US" sz="3200">
                <a:solidFill>
                  <a:srgbClr val="FFEA18"/>
                </a:solidFill>
                <a:ea typeface="宋体" charset="0"/>
                <a:cs typeface="宋体" charset="0"/>
              </a:rPr>
              <a:t> 巴尼亚</a:t>
            </a:r>
          </a:p>
        </p:txBody>
      </p:sp>
      <p:pic>
        <p:nvPicPr>
          <p:cNvPr id="813135" name="Picture 7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1663" y="541338"/>
            <a:ext cx="2851150" cy="18637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3136" name="Picture 80" descr="Nahal Zin, tb n0624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3640138"/>
            <a:ext cx="3009900" cy="22574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813137" name="Picture 8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6713" y="1485900"/>
            <a:ext cx="1819275" cy="2711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3138" name="Freeform 82"/>
          <p:cNvSpPr>
            <a:spLocks/>
          </p:cNvSpPr>
          <p:nvPr/>
        </p:nvSpPr>
        <p:spPr bwMode="auto">
          <a:xfrm>
            <a:off x="2805113" y="1266825"/>
            <a:ext cx="912812" cy="3365500"/>
          </a:xfrm>
          <a:custGeom>
            <a:avLst/>
            <a:gdLst>
              <a:gd name="T0" fmla="*/ 147 w 575"/>
              <a:gd name="T1" fmla="*/ 2120 h 2120"/>
              <a:gd name="T2" fmla="*/ 100 w 575"/>
              <a:gd name="T3" fmla="*/ 2049 h 2120"/>
              <a:gd name="T4" fmla="*/ 84 w 575"/>
              <a:gd name="T5" fmla="*/ 2002 h 2120"/>
              <a:gd name="T6" fmla="*/ 68 w 575"/>
              <a:gd name="T7" fmla="*/ 1971 h 2120"/>
              <a:gd name="T8" fmla="*/ 53 w 575"/>
              <a:gd name="T9" fmla="*/ 1908 h 2120"/>
              <a:gd name="T10" fmla="*/ 45 w 575"/>
              <a:gd name="T11" fmla="*/ 1877 h 2120"/>
              <a:gd name="T12" fmla="*/ 92 w 575"/>
              <a:gd name="T13" fmla="*/ 1257 h 2120"/>
              <a:gd name="T14" fmla="*/ 162 w 575"/>
              <a:gd name="T15" fmla="*/ 1069 h 2120"/>
              <a:gd name="T16" fmla="*/ 257 w 575"/>
              <a:gd name="T17" fmla="*/ 888 h 2120"/>
              <a:gd name="T18" fmla="*/ 312 w 575"/>
              <a:gd name="T19" fmla="*/ 818 h 2120"/>
              <a:gd name="T20" fmla="*/ 390 w 575"/>
              <a:gd name="T21" fmla="*/ 669 h 2120"/>
              <a:gd name="T22" fmla="*/ 437 w 575"/>
              <a:gd name="T23" fmla="*/ 575 h 2120"/>
              <a:gd name="T24" fmla="*/ 500 w 575"/>
              <a:gd name="T25" fmla="*/ 410 h 2120"/>
              <a:gd name="T26" fmla="*/ 531 w 575"/>
              <a:gd name="T27" fmla="*/ 300 h 2120"/>
              <a:gd name="T28" fmla="*/ 555 w 575"/>
              <a:gd name="T29" fmla="*/ 182 h 2120"/>
              <a:gd name="T30" fmla="*/ 492 w 575"/>
              <a:gd name="T31" fmla="*/ 2 h 2120"/>
              <a:gd name="T32" fmla="*/ 437 w 575"/>
              <a:gd name="T33" fmla="*/ 2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139" name="Freeform 83"/>
          <p:cNvSpPr>
            <a:spLocks/>
          </p:cNvSpPr>
          <p:nvPr/>
        </p:nvSpPr>
        <p:spPr bwMode="auto">
          <a:xfrm>
            <a:off x="2387600" y="1270000"/>
            <a:ext cx="1160463" cy="3498850"/>
          </a:xfrm>
          <a:custGeom>
            <a:avLst/>
            <a:gdLst>
              <a:gd name="T0" fmla="*/ 731 w 731"/>
              <a:gd name="T1" fmla="*/ 0 h 2204"/>
              <a:gd name="T2" fmla="*/ 606 w 731"/>
              <a:gd name="T3" fmla="*/ 71 h 2204"/>
              <a:gd name="T4" fmla="*/ 590 w 731"/>
              <a:gd name="T5" fmla="*/ 479 h 2204"/>
              <a:gd name="T6" fmla="*/ 504 w 731"/>
              <a:gd name="T7" fmla="*/ 698 h 2204"/>
              <a:gd name="T8" fmla="*/ 339 w 731"/>
              <a:gd name="T9" fmla="*/ 1012 h 2204"/>
              <a:gd name="T10" fmla="*/ 229 w 731"/>
              <a:gd name="T11" fmla="*/ 1184 h 2204"/>
              <a:gd name="T12" fmla="*/ 80 w 731"/>
              <a:gd name="T13" fmla="*/ 1475 h 2204"/>
              <a:gd name="T14" fmla="*/ 25 w 731"/>
              <a:gd name="T15" fmla="*/ 1679 h 2204"/>
              <a:gd name="T16" fmla="*/ 190 w 731"/>
              <a:gd name="T17" fmla="*/ 2157 h 2204"/>
              <a:gd name="T18" fmla="*/ 308 w 731"/>
              <a:gd name="T19" fmla="*/ 2204 h 2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1" h="2204">
                <a:moveTo>
                  <a:pt x="731" y="0"/>
                </a:moveTo>
                <a:cubicBezTo>
                  <a:pt x="639" y="8"/>
                  <a:pt x="641" y="0"/>
                  <a:pt x="606" y="71"/>
                </a:cubicBezTo>
                <a:cubicBezTo>
                  <a:pt x="579" y="253"/>
                  <a:pt x="608" y="35"/>
                  <a:pt x="590" y="479"/>
                </a:cubicBezTo>
                <a:cubicBezTo>
                  <a:pt x="586" y="557"/>
                  <a:pt x="535" y="628"/>
                  <a:pt x="504" y="698"/>
                </a:cubicBezTo>
                <a:cubicBezTo>
                  <a:pt x="454" y="805"/>
                  <a:pt x="399" y="910"/>
                  <a:pt x="339" y="1012"/>
                </a:cubicBezTo>
                <a:cubicBezTo>
                  <a:pt x="304" y="1070"/>
                  <a:pt x="278" y="1136"/>
                  <a:pt x="229" y="1184"/>
                </a:cubicBezTo>
                <a:cubicBezTo>
                  <a:pt x="198" y="1288"/>
                  <a:pt x="119" y="1374"/>
                  <a:pt x="80" y="1475"/>
                </a:cubicBezTo>
                <a:cubicBezTo>
                  <a:pt x="54" y="1539"/>
                  <a:pt x="38" y="1610"/>
                  <a:pt x="25" y="1679"/>
                </a:cubicBezTo>
                <a:cubicBezTo>
                  <a:pt x="31" y="1895"/>
                  <a:pt x="0" y="2036"/>
                  <a:pt x="190" y="2157"/>
                </a:cubicBezTo>
                <a:cubicBezTo>
                  <a:pt x="226" y="2179"/>
                  <a:pt x="263" y="2204"/>
                  <a:pt x="308" y="2204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3140" name="Text Box 84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grpSp>
        <p:nvGrpSpPr>
          <p:cNvPr id="813141" name="Group 85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grpSp>
          <p:nvGrpSpPr>
            <p:cNvPr id="813142" name="Group 86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813143" name="Group 87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grpSp>
              <p:nvGrpSpPr>
                <p:cNvPr id="813144" name="Group 88"/>
                <p:cNvGrpSpPr>
                  <a:grpSpLocks/>
                </p:cNvGrpSpPr>
                <p:nvPr/>
              </p:nvGrpSpPr>
              <p:grpSpPr bwMode="auto">
                <a:xfrm>
                  <a:off x="5007" y="2160"/>
                  <a:ext cx="600" cy="838"/>
                  <a:chOff x="5007" y="2160"/>
                  <a:chExt cx="600" cy="838"/>
                </a:xfrm>
              </p:grpSpPr>
              <p:sp>
                <p:nvSpPr>
                  <p:cNvPr id="813145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5151" y="2774"/>
                    <a:ext cx="160" cy="7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3146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5116" y="2744"/>
                    <a:ext cx="186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altLang="zh-CN" sz="8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40</a:t>
                    </a:r>
                  </a:p>
                </p:txBody>
              </p:sp>
              <p:sp>
                <p:nvSpPr>
                  <p:cNvPr id="813147" name="AutoShape 91"/>
                  <p:cNvSpPr>
                    <a:spLocks noChangeArrowheads="1"/>
                  </p:cNvSpPr>
                  <p:nvPr/>
                </p:nvSpPr>
                <p:spPr bwMode="auto">
                  <a:xfrm>
                    <a:off x="5008" y="2178"/>
                    <a:ext cx="460" cy="21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7EC26"/>
                  </a:solidFill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3148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5007" y="2278"/>
                    <a:ext cx="600" cy="720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3149" name="AutoShape 93"/>
                  <p:cNvSpPr>
                    <a:spLocks noChangeArrowheads="1"/>
                  </p:cNvSpPr>
                  <p:nvPr/>
                </p:nvSpPr>
                <p:spPr bwMode="auto">
                  <a:xfrm>
                    <a:off x="5020" y="2196"/>
                    <a:ext cx="440" cy="21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chemeClr val="bg2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3150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418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3151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530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3152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642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3153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754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3154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5043" y="2866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3155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5044" y="2160"/>
                    <a:ext cx="258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altLang="zh-CN" sz="900">
                        <a:solidFill>
                          <a:srgbClr val="000000"/>
                        </a:solidFill>
                        <a:latin typeface="Chicago" charset="0"/>
                        <a:ea typeface="宋体" charset="0"/>
                        <a:cs typeface="宋体" charset="0"/>
                      </a:rPr>
                      <a:t>摩</a:t>
                    </a:r>
                    <a:r>
                      <a:rPr lang="zh-CN" altLang="en-US" sz="900">
                        <a:solidFill>
                          <a:srgbClr val="000000"/>
                        </a:solidFill>
                        <a:latin typeface="Chicago" charset="0"/>
                        <a:ea typeface="宋体" charset="0"/>
                        <a:cs typeface="宋体" charset="0"/>
                      </a:rPr>
                      <a:t>西</a:t>
                    </a:r>
                    <a:endParaRPr lang="en-US" altLang="zh-CN" sz="900">
                      <a:solidFill>
                        <a:srgbClr val="000000"/>
                      </a:solidFill>
                      <a:latin typeface="Chicago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13156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5031" y="2978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3157" name="Rectangle 101"/>
                  <p:cNvSpPr>
                    <a:spLocks noChangeArrowheads="1"/>
                  </p:cNvSpPr>
                  <p:nvPr/>
                </p:nvSpPr>
                <p:spPr bwMode="auto">
                  <a:xfrm>
                    <a:off x="5115" y="2296"/>
                    <a:ext cx="33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altLang="zh-CN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出</a:t>
                    </a: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埃及</a:t>
                    </a:r>
                    <a:endPara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endParaRPr>
                  </a:p>
                </p:txBody>
              </p:sp>
            </p:grpSp>
            <p:sp>
              <p:nvSpPr>
                <p:cNvPr id="813158" name="Rectangle 102"/>
                <p:cNvSpPr>
                  <a:spLocks noChangeArrowheads="1"/>
                </p:cNvSpPr>
                <p:nvPr/>
              </p:nvSpPr>
              <p:spPr bwMode="auto">
                <a:xfrm>
                  <a:off x="5109" y="2411"/>
                  <a:ext cx="330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西奈山</a:t>
                  </a:r>
                  <a:endPara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endParaRPr>
                </a:p>
              </p:txBody>
            </p:sp>
          </p:grpSp>
          <p:sp>
            <p:nvSpPr>
              <p:cNvPr id="813159" name="Rectangle 103"/>
              <p:cNvSpPr>
                <a:spLocks noChangeArrowheads="1"/>
              </p:cNvSpPr>
              <p:nvPr/>
            </p:nvSpPr>
            <p:spPr bwMode="auto">
              <a:xfrm>
                <a:off x="5061" y="2534"/>
                <a:ext cx="4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德 </a:t>
                </a:r>
                <a:r>
                  <a: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– </a:t>
                </a:r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民 </a:t>
                </a:r>
                <a:r>
                  <a: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– </a:t>
                </a:r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礼</a:t>
                </a:r>
                <a:endParaRPr lang="zh-CN" altLang="en-US"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813160" name="Rectangle 104"/>
            <p:cNvSpPr>
              <a:spLocks noChangeArrowheads="1"/>
            </p:cNvSpPr>
            <p:nvPr/>
          </p:nvSpPr>
          <p:spPr bwMode="auto">
            <a:xfrm>
              <a:off x="5029" y="2645"/>
              <a:ext cx="5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加低斯巴尼亚</a:t>
              </a:r>
              <a:endParaRPr lang="zh-CN" altLang="en-US">
                <a:ea typeface="宋体" charset="0"/>
                <a:cs typeface="宋体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3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3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813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3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3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3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3134" grpId="0" autoUpdateAnimBg="0"/>
      <p:bldP spid="813136" grpId="0" animBg="1" autoUpdateAnimBg="0"/>
      <p:bldP spid="8131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0" name="Rectangle 2"/>
          <p:cNvSpPr>
            <a:spLocks noChangeArrowheads="1"/>
          </p:cNvSpPr>
          <p:nvPr/>
        </p:nvSpPr>
        <p:spPr bwMode="auto">
          <a:xfrm>
            <a:off x="1600200" y="8509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01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101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01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101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101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1017" name="Freeform 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1018" name="Freeform 1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1019" name="Freeform 1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1020" name="Rectangle 12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021" name="Line 13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022" name="Line 14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023" name="Line 1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024" name="Rectangle 16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008000"/>
          </a:solidFill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008000"/>
          </a:solidFill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114FFB"/>
          </a:solidFill>
          <a:ln w="25400">
            <a:solidFill>
              <a:srgbClr val="114FF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114FF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331B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008000"/>
          </a:solidFill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008000"/>
          </a:solidFill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008000"/>
          </a:solidFill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034" name="Text Box 26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11035" name="Rectangle 27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20</a:t>
            </a:r>
          </a:p>
        </p:txBody>
      </p:sp>
      <p:sp>
        <p:nvSpPr>
          <p:cNvPr id="811037" name="Rectangle 29"/>
          <p:cNvSpPr>
            <a:spLocks noChangeArrowheads="1"/>
          </p:cNvSpPr>
          <p:nvPr/>
        </p:nvSpPr>
        <p:spPr bwMode="auto">
          <a:xfrm>
            <a:off x="193675" y="403225"/>
            <a:ext cx="1654175" cy="1104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历史</a:t>
            </a:r>
          </a:p>
          <a:p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舞台</a:t>
            </a:r>
          </a:p>
        </p:txBody>
      </p:sp>
      <p:sp>
        <p:nvSpPr>
          <p:cNvPr id="811038" name="Rectangle 30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rgbClr val="008000"/>
              </a:solidFill>
              <a:ea typeface="宋体" charset="0"/>
              <a:cs typeface="宋体" charset="0"/>
            </a:endParaRPr>
          </a:p>
        </p:txBody>
      </p:sp>
      <p:sp>
        <p:nvSpPr>
          <p:cNvPr id="811039" name="Rectangle 31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rgbClr val="008000"/>
              </a:solidFill>
              <a:ea typeface="宋体" charset="0"/>
              <a:cs typeface="宋体" charset="0"/>
            </a:endParaRPr>
          </a:p>
        </p:txBody>
      </p:sp>
      <p:sp>
        <p:nvSpPr>
          <p:cNvPr id="811040" name="Rectangle 32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rgbClr val="008000"/>
              </a:solidFill>
              <a:ea typeface="宋体" charset="0"/>
              <a:cs typeface="宋体" charset="0"/>
            </a:endParaRPr>
          </a:p>
        </p:txBody>
      </p:sp>
      <p:sp>
        <p:nvSpPr>
          <p:cNvPr id="811041" name="Rectangle 33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rgbClr val="0331B3"/>
                </a:solidFill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rgbClr val="0331B3"/>
              </a:solidFill>
              <a:ea typeface="宋体" charset="0"/>
              <a:cs typeface="宋体" charset="0"/>
            </a:endParaRPr>
          </a:p>
        </p:txBody>
      </p:sp>
      <p:sp>
        <p:nvSpPr>
          <p:cNvPr id="811042" name="Rectangle 34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rgbClr val="008000"/>
              </a:solidFill>
              <a:ea typeface="宋体" charset="0"/>
              <a:cs typeface="宋体" charset="0"/>
            </a:endParaRPr>
          </a:p>
        </p:txBody>
      </p:sp>
      <p:sp>
        <p:nvSpPr>
          <p:cNvPr id="811043" name="Rectangle 35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死</a:t>
            </a:r>
            <a:endParaRPr lang="zh-CN" altLang="en-US">
              <a:solidFill>
                <a:srgbClr val="008000"/>
              </a:solidFill>
              <a:ea typeface="宋体" charset="0"/>
              <a:cs typeface="宋体" charset="0"/>
            </a:endParaRPr>
          </a:p>
        </p:txBody>
      </p:sp>
      <p:sp>
        <p:nvSpPr>
          <p:cNvPr id="811044" name="Rectangle 3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加</a:t>
            </a:r>
            <a:endParaRPr lang="zh-CN" altLang="en-US">
              <a:solidFill>
                <a:srgbClr val="008000"/>
              </a:solidFill>
              <a:ea typeface="宋体" charset="0"/>
              <a:cs typeface="宋体" charset="0"/>
            </a:endParaRPr>
          </a:p>
        </p:txBody>
      </p:sp>
      <p:sp>
        <p:nvSpPr>
          <p:cNvPr id="811045" name="Rectangle 37"/>
          <p:cNvSpPr>
            <a:spLocks noChangeArrowheads="1"/>
          </p:cNvSpPr>
          <p:nvPr/>
        </p:nvSpPr>
        <p:spPr bwMode="auto">
          <a:xfrm>
            <a:off x="2992438" y="2535238"/>
            <a:ext cx="61436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endParaRPr lang="zh-CN" altLang="en-US">
              <a:solidFill>
                <a:srgbClr val="008000"/>
              </a:solidFill>
              <a:ea typeface="宋体" charset="0"/>
              <a:cs typeface="宋体" charset="0"/>
            </a:endParaRPr>
          </a:p>
        </p:txBody>
      </p:sp>
      <p:sp>
        <p:nvSpPr>
          <p:cNvPr id="811046" name="Rectangle 38"/>
          <p:cNvSpPr>
            <a:spLocks noChangeArrowheads="1"/>
          </p:cNvSpPr>
          <p:nvPr/>
        </p:nvSpPr>
        <p:spPr bwMode="auto">
          <a:xfrm>
            <a:off x="1822450" y="3963988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埃</a:t>
            </a:r>
            <a:endParaRPr lang="zh-CN" altLang="en-US">
              <a:solidFill>
                <a:srgbClr val="008000"/>
              </a:solidFill>
              <a:ea typeface="宋体" charset="0"/>
              <a:cs typeface="宋体" charset="0"/>
            </a:endParaRPr>
          </a:p>
        </p:txBody>
      </p:sp>
      <p:sp>
        <p:nvSpPr>
          <p:cNvPr id="811047" name="Rectangle 39"/>
          <p:cNvSpPr>
            <a:spLocks noChangeArrowheads="1"/>
          </p:cNvSpPr>
          <p:nvPr/>
        </p:nvSpPr>
        <p:spPr bwMode="auto">
          <a:xfrm>
            <a:off x="5802313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accent1"/>
              </a:solidFill>
              <a:ea typeface="宋体" charset="0"/>
              <a:cs typeface="宋体" charset="0"/>
            </a:endParaRPr>
          </a:p>
        </p:txBody>
      </p:sp>
      <p:sp>
        <p:nvSpPr>
          <p:cNvPr id="811048" name="Rectangle 40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accent1"/>
              </a:solidFill>
              <a:ea typeface="宋体" charset="0"/>
              <a:cs typeface="宋体" charset="0"/>
            </a:endParaRPr>
          </a:p>
        </p:txBody>
      </p:sp>
      <p:sp>
        <p:nvSpPr>
          <p:cNvPr id="811049" name="Rectangle 41"/>
          <p:cNvSpPr>
            <a:spLocks noChangeArrowheads="1"/>
          </p:cNvSpPr>
          <p:nvPr/>
        </p:nvSpPr>
        <p:spPr bwMode="auto">
          <a:xfrm>
            <a:off x="7059613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en-US" altLang="zh-CN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en-US" altLang="zh-CN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)</a:t>
            </a:r>
            <a:endParaRPr lang="en-US" altLang="zh-CN">
              <a:solidFill>
                <a:schemeClr val="accent1"/>
              </a:solidFill>
              <a:ea typeface="宋体" charset="0"/>
              <a:cs typeface="宋体" charset="0"/>
            </a:endParaRPr>
          </a:p>
        </p:txBody>
      </p:sp>
      <p:sp>
        <p:nvSpPr>
          <p:cNvPr id="811050" name="Rectangle 42"/>
          <p:cNvSpPr>
            <a:spLocks noChangeArrowheads="1"/>
          </p:cNvSpPr>
          <p:nvPr/>
        </p:nvSpPr>
        <p:spPr bwMode="auto">
          <a:xfrm>
            <a:off x="3762375" y="3109913"/>
            <a:ext cx="6143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 sz="24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endParaRPr lang="zh-CN" altLang="en-US">
              <a:solidFill>
                <a:srgbClr val="008000"/>
              </a:solidFill>
              <a:ea typeface="宋体" charset="0"/>
              <a:cs typeface="宋体" charset="0"/>
            </a:endParaRPr>
          </a:p>
        </p:txBody>
      </p:sp>
      <p:sp>
        <p:nvSpPr>
          <p:cNvPr id="811051" name="Rectangle 43"/>
          <p:cNvSpPr>
            <a:spLocks noChangeArrowheads="1"/>
          </p:cNvSpPr>
          <p:nvPr/>
        </p:nvSpPr>
        <p:spPr bwMode="auto">
          <a:xfrm>
            <a:off x="2522538" y="3001963"/>
            <a:ext cx="5381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耶</a:t>
            </a:r>
            <a:endParaRPr lang="zh-CN" altLang="en-US" sz="2800">
              <a:solidFill>
                <a:srgbClr val="008000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11052" name="Rectangle 44"/>
          <p:cNvSpPr>
            <a:spLocks noChangeArrowheads="1"/>
          </p:cNvSpPr>
          <p:nvPr/>
        </p:nvSpPr>
        <p:spPr bwMode="auto">
          <a:xfrm>
            <a:off x="3121025" y="5086350"/>
            <a:ext cx="16398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西</a:t>
            </a:r>
            <a:r>
              <a:rPr lang="zh-CN" altLang="en-US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奈山</a:t>
            </a:r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2832100" y="4211638"/>
            <a:ext cx="1066800" cy="990600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054" name="Rectangle 46"/>
          <p:cNvSpPr>
            <a:spLocks noChangeArrowheads="1"/>
          </p:cNvSpPr>
          <p:nvPr/>
        </p:nvSpPr>
        <p:spPr bwMode="auto">
          <a:xfrm>
            <a:off x="3176588" y="4449763"/>
            <a:ext cx="101123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加</a:t>
            </a:r>
            <a:r>
              <a:rPr lang="en-US" altLang="zh-CN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-</a:t>
            </a:r>
            <a:r>
              <a:rPr lang="zh-CN" altLang="en-US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巴</a:t>
            </a:r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008000"/>
          </a:solidFill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056" name="Text Box 48"/>
          <p:cNvSpPr txBox="1">
            <a:spLocks noChangeArrowheads="1"/>
          </p:cNvSpPr>
          <p:nvPr/>
        </p:nvSpPr>
        <p:spPr bwMode="auto">
          <a:xfrm>
            <a:off x="1768475" y="25400"/>
            <a:ext cx="34417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民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13:26-14:9</a:t>
            </a:r>
            <a:endParaRPr lang="zh-CN" altLang="en-US" sz="14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11059" name="Freeform 51"/>
          <p:cNvSpPr>
            <a:spLocks/>
          </p:cNvSpPr>
          <p:nvPr/>
        </p:nvSpPr>
        <p:spPr bwMode="auto">
          <a:xfrm>
            <a:off x="2805113" y="1266825"/>
            <a:ext cx="912812" cy="3365500"/>
          </a:xfrm>
          <a:custGeom>
            <a:avLst/>
            <a:gdLst>
              <a:gd name="T0" fmla="*/ 147 w 575"/>
              <a:gd name="T1" fmla="*/ 2120 h 2120"/>
              <a:gd name="T2" fmla="*/ 100 w 575"/>
              <a:gd name="T3" fmla="*/ 2049 h 2120"/>
              <a:gd name="T4" fmla="*/ 84 w 575"/>
              <a:gd name="T5" fmla="*/ 2002 h 2120"/>
              <a:gd name="T6" fmla="*/ 68 w 575"/>
              <a:gd name="T7" fmla="*/ 1971 h 2120"/>
              <a:gd name="T8" fmla="*/ 53 w 575"/>
              <a:gd name="T9" fmla="*/ 1908 h 2120"/>
              <a:gd name="T10" fmla="*/ 45 w 575"/>
              <a:gd name="T11" fmla="*/ 1877 h 2120"/>
              <a:gd name="T12" fmla="*/ 92 w 575"/>
              <a:gd name="T13" fmla="*/ 1257 h 2120"/>
              <a:gd name="T14" fmla="*/ 162 w 575"/>
              <a:gd name="T15" fmla="*/ 1069 h 2120"/>
              <a:gd name="T16" fmla="*/ 257 w 575"/>
              <a:gd name="T17" fmla="*/ 888 h 2120"/>
              <a:gd name="T18" fmla="*/ 312 w 575"/>
              <a:gd name="T19" fmla="*/ 818 h 2120"/>
              <a:gd name="T20" fmla="*/ 390 w 575"/>
              <a:gd name="T21" fmla="*/ 669 h 2120"/>
              <a:gd name="T22" fmla="*/ 437 w 575"/>
              <a:gd name="T23" fmla="*/ 575 h 2120"/>
              <a:gd name="T24" fmla="*/ 500 w 575"/>
              <a:gd name="T25" fmla="*/ 410 h 2120"/>
              <a:gd name="T26" fmla="*/ 531 w 575"/>
              <a:gd name="T27" fmla="*/ 300 h 2120"/>
              <a:gd name="T28" fmla="*/ 555 w 575"/>
              <a:gd name="T29" fmla="*/ 182 h 2120"/>
              <a:gd name="T30" fmla="*/ 492 w 575"/>
              <a:gd name="T31" fmla="*/ 2 h 2120"/>
              <a:gd name="T32" fmla="*/ 437 w 575"/>
              <a:gd name="T33" fmla="*/ 2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>
            <a:off x="2387600" y="1270000"/>
            <a:ext cx="1160463" cy="3498850"/>
          </a:xfrm>
          <a:custGeom>
            <a:avLst/>
            <a:gdLst>
              <a:gd name="T0" fmla="*/ 731 w 731"/>
              <a:gd name="T1" fmla="*/ 0 h 2204"/>
              <a:gd name="T2" fmla="*/ 606 w 731"/>
              <a:gd name="T3" fmla="*/ 71 h 2204"/>
              <a:gd name="T4" fmla="*/ 590 w 731"/>
              <a:gd name="T5" fmla="*/ 479 h 2204"/>
              <a:gd name="T6" fmla="*/ 504 w 731"/>
              <a:gd name="T7" fmla="*/ 698 h 2204"/>
              <a:gd name="T8" fmla="*/ 339 w 731"/>
              <a:gd name="T9" fmla="*/ 1012 h 2204"/>
              <a:gd name="T10" fmla="*/ 229 w 731"/>
              <a:gd name="T11" fmla="*/ 1184 h 2204"/>
              <a:gd name="T12" fmla="*/ 80 w 731"/>
              <a:gd name="T13" fmla="*/ 1475 h 2204"/>
              <a:gd name="T14" fmla="*/ 25 w 731"/>
              <a:gd name="T15" fmla="*/ 1679 h 2204"/>
              <a:gd name="T16" fmla="*/ 190 w 731"/>
              <a:gd name="T17" fmla="*/ 2157 h 2204"/>
              <a:gd name="T18" fmla="*/ 308 w 731"/>
              <a:gd name="T19" fmla="*/ 2204 h 2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1" h="2204">
                <a:moveTo>
                  <a:pt x="731" y="0"/>
                </a:moveTo>
                <a:cubicBezTo>
                  <a:pt x="639" y="8"/>
                  <a:pt x="641" y="0"/>
                  <a:pt x="606" y="71"/>
                </a:cubicBezTo>
                <a:cubicBezTo>
                  <a:pt x="579" y="253"/>
                  <a:pt x="608" y="35"/>
                  <a:pt x="590" y="479"/>
                </a:cubicBezTo>
                <a:cubicBezTo>
                  <a:pt x="586" y="557"/>
                  <a:pt x="535" y="628"/>
                  <a:pt x="504" y="698"/>
                </a:cubicBezTo>
                <a:cubicBezTo>
                  <a:pt x="454" y="805"/>
                  <a:pt x="399" y="910"/>
                  <a:pt x="339" y="1012"/>
                </a:cubicBezTo>
                <a:cubicBezTo>
                  <a:pt x="304" y="1070"/>
                  <a:pt x="278" y="1136"/>
                  <a:pt x="229" y="1184"/>
                </a:cubicBezTo>
                <a:cubicBezTo>
                  <a:pt x="198" y="1288"/>
                  <a:pt x="119" y="1374"/>
                  <a:pt x="80" y="1475"/>
                </a:cubicBezTo>
                <a:cubicBezTo>
                  <a:pt x="54" y="1539"/>
                  <a:pt x="38" y="1610"/>
                  <a:pt x="25" y="1679"/>
                </a:cubicBezTo>
                <a:cubicBezTo>
                  <a:pt x="31" y="1895"/>
                  <a:pt x="0" y="2036"/>
                  <a:pt x="190" y="2157"/>
                </a:cubicBezTo>
                <a:cubicBezTo>
                  <a:pt x="226" y="2179"/>
                  <a:pt x="263" y="2204"/>
                  <a:pt x="308" y="2204"/>
                </a:cubicBezTo>
              </a:path>
            </a:pathLst>
          </a:custGeom>
          <a:noFill/>
          <a:ln w="57150" cap="flat" cmpd="sng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086" name="Rectangle 78"/>
          <p:cNvSpPr>
            <a:spLocks noChangeArrowheads="1"/>
          </p:cNvSpPr>
          <p:nvPr/>
        </p:nvSpPr>
        <p:spPr bwMode="auto">
          <a:xfrm>
            <a:off x="1646238" y="877888"/>
            <a:ext cx="6788150" cy="51689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081" name="Text Box 73"/>
          <p:cNvSpPr txBox="1">
            <a:spLocks noChangeArrowheads="1"/>
          </p:cNvSpPr>
          <p:nvPr/>
        </p:nvSpPr>
        <p:spPr bwMode="auto">
          <a:xfrm>
            <a:off x="2711450" y="1631950"/>
            <a:ext cx="4597400" cy="35242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zh-CN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十二</a:t>
            </a:r>
            <a:r>
              <a:rPr lang="zh-CN" altLang="en-US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个探子</a:t>
            </a:r>
            <a:r>
              <a:rPr lang="en-US" altLang="zh-CN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: </a:t>
            </a:r>
            <a:r>
              <a:rPr lang="en-US" altLang="zh-CN" i="1" u="sng">
                <a:solidFill>
                  <a:srgbClr val="66FF66"/>
                </a:solidFill>
                <a:latin typeface="Comic Sans MS" charset="0"/>
                <a:ea typeface="宋体" charset="0"/>
                <a:cs typeface="宋体" charset="0"/>
              </a:rPr>
              <a:t>两</a:t>
            </a:r>
            <a:r>
              <a:rPr lang="zh-CN" altLang="en-US" i="1" u="sng">
                <a:solidFill>
                  <a:srgbClr val="66FF66"/>
                </a:solidFill>
                <a:latin typeface="Comic Sans MS" charset="0"/>
                <a:ea typeface="宋体" charset="0"/>
                <a:cs typeface="宋体" charset="0"/>
              </a:rPr>
              <a:t>种</a:t>
            </a:r>
            <a:r>
              <a:rPr lang="zh-CN" altLang="en-US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 情报</a:t>
            </a:r>
            <a:endParaRPr lang="zh-CN" altLang="en-US">
              <a:solidFill>
                <a:srgbClr val="33CC33"/>
              </a:solidFill>
              <a:latin typeface="Comic Sans MS" charset="0"/>
              <a:ea typeface="宋体" charset="0"/>
              <a:cs typeface="宋体" charset="0"/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zh-CN">
                <a:solidFill>
                  <a:schemeClr val="hlink"/>
                </a:solidFill>
                <a:latin typeface="Comic Sans MS" charset="0"/>
                <a:ea typeface="宋体" charset="0"/>
                <a:cs typeface="宋体" charset="0"/>
              </a:rPr>
              <a:t>十</a:t>
            </a:r>
            <a:r>
              <a:rPr lang="zh-CN" altLang="en-US">
                <a:solidFill>
                  <a:schemeClr val="hlink"/>
                </a:solidFill>
                <a:latin typeface="Comic Sans MS" charset="0"/>
                <a:ea typeface="宋体" charset="0"/>
                <a:cs typeface="宋体" charset="0"/>
              </a:rPr>
              <a:t>个探子</a:t>
            </a:r>
            <a:r>
              <a:rPr lang="en-US" altLang="zh-CN">
                <a:solidFill>
                  <a:schemeClr val="hlink"/>
                </a:solidFill>
                <a:latin typeface="Comic Sans MS" charset="0"/>
                <a:ea typeface="宋体" charset="0"/>
                <a:cs typeface="宋体" charset="0"/>
              </a:rPr>
              <a:t>: </a:t>
            </a:r>
            <a:r>
              <a:rPr lang="zh-CN" altLang="en-US">
                <a:solidFill>
                  <a:schemeClr val="hlink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  <a:r>
              <a:rPr lang="en-US" altLang="zh-CN" i="1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多数</a:t>
            </a:r>
            <a:r>
              <a:rPr lang="zh-CN" altLang="en-US">
                <a:solidFill>
                  <a:schemeClr val="hlink"/>
                </a:solidFill>
                <a:latin typeface="Comic Sans MS" charset="0"/>
                <a:ea typeface="宋体" charset="0"/>
                <a:cs typeface="宋体" charset="0"/>
              </a:rPr>
              <a:t> 意见</a:t>
            </a:r>
            <a:endParaRPr lang="zh-CN" altLang="en-US">
              <a:solidFill>
                <a:srgbClr val="33CC33"/>
              </a:solidFill>
              <a:latin typeface="Comic Sans MS" charset="0"/>
              <a:ea typeface="宋体" charset="0"/>
              <a:cs typeface="宋体" charset="0"/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zh-CN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流奶</a:t>
            </a:r>
            <a:r>
              <a:rPr lang="zh-CN" altLang="en-US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与蜜之地</a:t>
            </a:r>
            <a:r>
              <a:rPr lang="en-US" altLang="zh-CN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!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zh-CN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但</a:t>
            </a:r>
            <a:r>
              <a:rPr lang="zh-CN" altLang="en-US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巨人在此</a:t>
            </a:r>
            <a:r>
              <a:rPr lang="en-US" altLang="zh-CN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!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zh-CN">
                <a:solidFill>
                  <a:srgbClr val="FF0000"/>
                </a:solidFill>
                <a:latin typeface="Comic Sans MS" charset="0"/>
                <a:ea typeface="宋体" charset="0"/>
                <a:cs typeface="宋体" charset="0"/>
              </a:rPr>
              <a:t>回</a:t>
            </a:r>
            <a:r>
              <a:rPr lang="zh-CN" altLang="en-US">
                <a:solidFill>
                  <a:srgbClr val="FF0000"/>
                </a:solidFill>
                <a:latin typeface="Comic Sans MS" charset="0"/>
                <a:ea typeface="宋体" charset="0"/>
                <a:cs typeface="宋体" charset="0"/>
              </a:rPr>
              <a:t>埃及吧</a:t>
            </a:r>
            <a:r>
              <a:rPr lang="en-US" altLang="zh-CN">
                <a:solidFill>
                  <a:srgbClr val="FF0000"/>
                </a:solidFill>
                <a:latin typeface="Comic Sans MS" charset="0"/>
                <a:ea typeface="宋体" charset="0"/>
                <a:cs typeface="宋体" charset="0"/>
              </a:rPr>
              <a:t>!</a:t>
            </a:r>
            <a:endParaRPr lang="en-US" altLang="zh-CN">
              <a:solidFill>
                <a:srgbClr val="33CC33"/>
              </a:solidFill>
              <a:latin typeface="Comic Sans MS" charset="0"/>
              <a:ea typeface="宋体" charset="0"/>
              <a:cs typeface="宋体" charset="0"/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zh-CN">
                <a:solidFill>
                  <a:schemeClr val="hlink"/>
                </a:solidFill>
                <a:latin typeface="Comic Sans MS" charset="0"/>
                <a:ea typeface="宋体" charset="0"/>
                <a:cs typeface="宋体" charset="0"/>
              </a:rPr>
              <a:t>两</a:t>
            </a:r>
            <a:r>
              <a:rPr lang="zh-CN" altLang="en-US">
                <a:solidFill>
                  <a:schemeClr val="hlink"/>
                </a:solidFill>
                <a:latin typeface="Comic Sans MS" charset="0"/>
                <a:ea typeface="宋体" charset="0"/>
                <a:cs typeface="宋体" charset="0"/>
              </a:rPr>
              <a:t>个探子</a:t>
            </a:r>
            <a:r>
              <a:rPr lang="en-US" altLang="zh-CN">
                <a:solidFill>
                  <a:schemeClr val="hlink"/>
                </a:solidFill>
                <a:latin typeface="Comic Sans MS" charset="0"/>
                <a:ea typeface="宋体" charset="0"/>
                <a:cs typeface="宋体" charset="0"/>
              </a:rPr>
              <a:t>: </a:t>
            </a:r>
            <a:r>
              <a:rPr lang="zh-CN" altLang="en-US">
                <a:solidFill>
                  <a:schemeClr val="hlink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  <a:r>
              <a:rPr lang="en-US" altLang="zh-CN" i="1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少数</a:t>
            </a:r>
            <a:r>
              <a:rPr lang="zh-CN" altLang="en-US">
                <a:solidFill>
                  <a:schemeClr val="hlink"/>
                </a:solidFill>
                <a:latin typeface="Comic Sans MS" charset="0"/>
                <a:ea typeface="宋体" charset="0"/>
                <a:cs typeface="宋体" charset="0"/>
              </a:rPr>
              <a:t> 意见</a:t>
            </a:r>
            <a:endParaRPr lang="zh-CN" altLang="en-US">
              <a:solidFill>
                <a:srgbClr val="33CC33"/>
              </a:solidFill>
              <a:latin typeface="Comic Sans MS" charset="0"/>
              <a:ea typeface="宋体" charset="0"/>
              <a:cs typeface="宋体" charset="0"/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zh-CN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流奶</a:t>
            </a:r>
            <a:r>
              <a:rPr lang="zh-CN" altLang="en-US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与蜜之地</a:t>
            </a:r>
            <a:r>
              <a:rPr lang="en-US" altLang="zh-CN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!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zh-CN" altLang="en-US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有巨人在此</a:t>
            </a:r>
            <a:r>
              <a:rPr lang="en-US" altLang="zh-CN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!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zh-CN">
                <a:solidFill>
                  <a:srgbClr val="FF0000"/>
                </a:solidFill>
                <a:latin typeface="Comic Sans MS" charset="0"/>
                <a:ea typeface="宋体" charset="0"/>
                <a:cs typeface="宋体" charset="0"/>
              </a:rPr>
              <a:t>但</a:t>
            </a:r>
            <a:r>
              <a:rPr lang="zh-CN" altLang="en-US">
                <a:solidFill>
                  <a:srgbClr val="FF0000"/>
                </a:solidFill>
                <a:latin typeface="Comic Sans MS" charset="0"/>
                <a:ea typeface="宋体" charset="0"/>
                <a:cs typeface="宋体" charset="0"/>
              </a:rPr>
              <a:t>上帝与我们同在</a:t>
            </a:r>
            <a:r>
              <a:rPr lang="en-US" altLang="zh-CN">
                <a:solidFill>
                  <a:srgbClr val="FF0000"/>
                </a:solidFill>
                <a:latin typeface="Comic Sans MS" charset="0"/>
                <a:ea typeface="宋体" charset="0"/>
                <a:cs typeface="宋体" charset="0"/>
              </a:rPr>
              <a:t>!</a:t>
            </a:r>
          </a:p>
        </p:txBody>
      </p:sp>
      <p:sp>
        <p:nvSpPr>
          <p:cNvPr id="811085" name="Text Box 77"/>
          <p:cNvSpPr txBox="1">
            <a:spLocks noChangeArrowheads="1"/>
          </p:cNvSpPr>
          <p:nvPr/>
        </p:nvSpPr>
        <p:spPr bwMode="auto">
          <a:xfrm rot="-26776">
            <a:off x="2636838" y="746125"/>
            <a:ext cx="4930775" cy="701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>
                <a:solidFill>
                  <a:srgbClr val="66FFCC"/>
                </a:solidFill>
                <a:ea typeface="宋体" charset="0"/>
                <a:cs typeface="宋体" charset="0"/>
              </a:rPr>
              <a:t>情</a:t>
            </a:r>
            <a:r>
              <a:rPr lang="zh-CN" altLang="en-US" sz="4000">
                <a:solidFill>
                  <a:srgbClr val="66FFCC"/>
                </a:solidFill>
                <a:ea typeface="宋体" charset="0"/>
                <a:cs typeface="宋体" charset="0"/>
              </a:rPr>
              <a:t>况汇报</a:t>
            </a:r>
            <a:r>
              <a:rPr lang="en-US" altLang="zh-CN" sz="4000">
                <a:solidFill>
                  <a:srgbClr val="66FFCC"/>
                </a:solidFill>
                <a:ea typeface="宋体" charset="0"/>
                <a:cs typeface="宋体" charset="0"/>
              </a:rPr>
              <a:t>:</a:t>
            </a:r>
          </a:p>
        </p:txBody>
      </p:sp>
      <p:sp>
        <p:nvSpPr>
          <p:cNvPr id="811084" name="Text Box 76"/>
          <p:cNvSpPr txBox="1">
            <a:spLocks noChangeArrowheads="1"/>
          </p:cNvSpPr>
          <p:nvPr/>
        </p:nvSpPr>
        <p:spPr bwMode="auto">
          <a:xfrm>
            <a:off x="3109913" y="5386388"/>
            <a:ext cx="5005387" cy="677862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zh-CN" sz="4800">
                <a:solidFill>
                  <a:srgbClr val="66FFCC"/>
                </a:solidFill>
                <a:latin typeface="方正舒体" charset="0"/>
                <a:ea typeface="方正舒体" charset="0"/>
                <a:cs typeface="方正舒体" charset="0"/>
              </a:rPr>
              <a:t>所</a:t>
            </a:r>
            <a:r>
              <a:rPr lang="zh-CN" altLang="en-US" sz="4800">
                <a:solidFill>
                  <a:srgbClr val="66FFCC"/>
                </a:solidFill>
                <a:latin typeface="方正舒体" charset="0"/>
                <a:ea typeface="方正舒体" charset="0"/>
                <a:cs typeface="方正舒体" charset="0"/>
              </a:rPr>
              <a:t>以</a:t>
            </a:r>
            <a:r>
              <a:rPr lang="en-US" altLang="zh-CN" sz="4800">
                <a:solidFill>
                  <a:srgbClr val="66FFCC"/>
                </a:solidFill>
                <a:latin typeface="方正舒体" charset="0"/>
                <a:ea typeface="方正舒体" charset="0"/>
                <a:cs typeface="方正舒体" charset="0"/>
              </a:rPr>
              <a:t>...</a:t>
            </a:r>
            <a:r>
              <a:rPr lang="zh-CN" altLang="en-US" sz="4800">
                <a:solidFill>
                  <a:srgbClr val="66FFCC"/>
                </a:solidFill>
                <a:latin typeface="方正舒体" charset="0"/>
                <a:ea typeface="方正舒体" charset="0"/>
                <a:cs typeface="方正舒体" charset="0"/>
              </a:rPr>
              <a:t>出发吧</a:t>
            </a:r>
            <a:r>
              <a:rPr lang="en-US" altLang="zh-CN" sz="4800">
                <a:solidFill>
                  <a:srgbClr val="66FFCC"/>
                </a:solidFill>
                <a:latin typeface="方正舒体" charset="0"/>
                <a:ea typeface="方正舒体" charset="0"/>
                <a:cs typeface="方正舒体" charset="0"/>
              </a:rPr>
              <a:t>!!!!!</a:t>
            </a:r>
          </a:p>
        </p:txBody>
      </p:sp>
      <p:sp>
        <p:nvSpPr>
          <p:cNvPr id="811087" name="Text Box 79"/>
          <p:cNvSpPr txBox="1">
            <a:spLocks noChangeArrowheads="1"/>
          </p:cNvSpPr>
          <p:nvPr/>
        </p:nvSpPr>
        <p:spPr bwMode="auto">
          <a:xfrm>
            <a:off x="8515350" y="6407150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12</a:t>
            </a:r>
          </a:p>
        </p:txBody>
      </p:sp>
      <p:grpSp>
        <p:nvGrpSpPr>
          <p:cNvPr id="811088" name="Group 80"/>
          <p:cNvGrpSpPr>
            <a:grpSpLocks/>
          </p:cNvGrpSpPr>
          <p:nvPr/>
        </p:nvGrpSpPr>
        <p:grpSpPr bwMode="auto">
          <a:xfrm>
            <a:off x="2203450" y="1882775"/>
            <a:ext cx="5303838" cy="2132013"/>
            <a:chOff x="1417" y="1343"/>
            <a:chExt cx="3341" cy="1343"/>
          </a:xfrm>
        </p:grpSpPr>
        <p:sp>
          <p:nvSpPr>
            <p:cNvPr id="811089" name="Oval 81"/>
            <p:cNvSpPr>
              <a:spLocks noChangeArrowheads="1"/>
            </p:cNvSpPr>
            <p:nvPr/>
          </p:nvSpPr>
          <p:spPr bwMode="auto">
            <a:xfrm>
              <a:off x="1417" y="2314"/>
              <a:ext cx="3312" cy="372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1090" name="Oval 82"/>
            <p:cNvSpPr>
              <a:spLocks noChangeArrowheads="1"/>
            </p:cNvSpPr>
            <p:nvPr/>
          </p:nvSpPr>
          <p:spPr bwMode="auto">
            <a:xfrm>
              <a:off x="1446" y="1343"/>
              <a:ext cx="3312" cy="362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1091" name="Oval 83"/>
          <p:cNvSpPr>
            <a:spLocks noChangeArrowheads="1"/>
          </p:cNvSpPr>
          <p:nvPr/>
        </p:nvSpPr>
        <p:spPr bwMode="auto">
          <a:xfrm>
            <a:off x="1771650" y="1736725"/>
            <a:ext cx="6197600" cy="863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1092" name="Text Box 84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grpSp>
        <p:nvGrpSpPr>
          <p:cNvPr id="811093" name="Group 85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grpSp>
          <p:nvGrpSpPr>
            <p:cNvPr id="811094" name="Group 86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811095" name="Group 87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grpSp>
              <p:nvGrpSpPr>
                <p:cNvPr id="811096" name="Group 88"/>
                <p:cNvGrpSpPr>
                  <a:grpSpLocks/>
                </p:cNvGrpSpPr>
                <p:nvPr/>
              </p:nvGrpSpPr>
              <p:grpSpPr bwMode="auto">
                <a:xfrm>
                  <a:off x="5007" y="2160"/>
                  <a:ext cx="600" cy="838"/>
                  <a:chOff x="5007" y="2160"/>
                  <a:chExt cx="600" cy="838"/>
                </a:xfrm>
              </p:grpSpPr>
              <p:sp>
                <p:nvSpPr>
                  <p:cNvPr id="811097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5151" y="2774"/>
                    <a:ext cx="160" cy="7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098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5116" y="2744"/>
                    <a:ext cx="186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altLang="zh-CN" sz="8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40</a:t>
                    </a:r>
                  </a:p>
                </p:txBody>
              </p:sp>
              <p:sp>
                <p:nvSpPr>
                  <p:cNvPr id="811099" name="AutoShape 91"/>
                  <p:cNvSpPr>
                    <a:spLocks noChangeArrowheads="1"/>
                  </p:cNvSpPr>
                  <p:nvPr/>
                </p:nvSpPr>
                <p:spPr bwMode="auto">
                  <a:xfrm>
                    <a:off x="5008" y="2178"/>
                    <a:ext cx="460" cy="21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7EC26"/>
                  </a:solidFill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100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5007" y="2278"/>
                    <a:ext cx="600" cy="720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101" name="AutoShape 93"/>
                  <p:cNvSpPr>
                    <a:spLocks noChangeArrowheads="1"/>
                  </p:cNvSpPr>
                  <p:nvPr/>
                </p:nvSpPr>
                <p:spPr bwMode="auto">
                  <a:xfrm>
                    <a:off x="5020" y="2196"/>
                    <a:ext cx="440" cy="21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chemeClr val="bg2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102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418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103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530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104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642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105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754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106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5043" y="2866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107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5044" y="2160"/>
                    <a:ext cx="258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altLang="zh-CN" sz="900">
                        <a:solidFill>
                          <a:srgbClr val="000000"/>
                        </a:solidFill>
                        <a:latin typeface="Chicago" charset="0"/>
                        <a:ea typeface="宋体" charset="0"/>
                        <a:cs typeface="宋体" charset="0"/>
                      </a:rPr>
                      <a:t>摩</a:t>
                    </a:r>
                    <a:r>
                      <a:rPr lang="zh-CN" altLang="en-US" sz="900">
                        <a:solidFill>
                          <a:srgbClr val="000000"/>
                        </a:solidFill>
                        <a:latin typeface="Chicago" charset="0"/>
                        <a:ea typeface="宋体" charset="0"/>
                        <a:cs typeface="宋体" charset="0"/>
                      </a:rPr>
                      <a:t>西</a:t>
                    </a:r>
                    <a:endParaRPr lang="en-US" altLang="zh-CN" sz="900">
                      <a:solidFill>
                        <a:srgbClr val="000000"/>
                      </a:solidFill>
                      <a:latin typeface="Chicago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11108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5031" y="2978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109" name="Rectangle 101"/>
                  <p:cNvSpPr>
                    <a:spLocks noChangeArrowheads="1"/>
                  </p:cNvSpPr>
                  <p:nvPr/>
                </p:nvSpPr>
                <p:spPr bwMode="auto">
                  <a:xfrm>
                    <a:off x="5115" y="2296"/>
                    <a:ext cx="33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altLang="zh-CN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出</a:t>
                    </a: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埃及</a:t>
                    </a:r>
                    <a:endPara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endParaRPr>
                  </a:p>
                </p:txBody>
              </p:sp>
            </p:grpSp>
            <p:sp>
              <p:nvSpPr>
                <p:cNvPr id="811110" name="Rectangle 102"/>
                <p:cNvSpPr>
                  <a:spLocks noChangeArrowheads="1"/>
                </p:cNvSpPr>
                <p:nvPr/>
              </p:nvSpPr>
              <p:spPr bwMode="auto">
                <a:xfrm>
                  <a:off x="5109" y="2411"/>
                  <a:ext cx="330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西奈山</a:t>
                  </a:r>
                  <a:endPara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endParaRPr>
                </a:p>
              </p:txBody>
            </p:sp>
          </p:grpSp>
          <p:sp>
            <p:nvSpPr>
              <p:cNvPr id="811111" name="Rectangle 103"/>
              <p:cNvSpPr>
                <a:spLocks noChangeArrowheads="1"/>
              </p:cNvSpPr>
              <p:nvPr/>
            </p:nvSpPr>
            <p:spPr bwMode="auto">
              <a:xfrm>
                <a:off x="5061" y="2534"/>
                <a:ext cx="4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德 </a:t>
                </a:r>
                <a:r>
                  <a: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– </a:t>
                </a:r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民 </a:t>
                </a:r>
                <a:r>
                  <a: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– </a:t>
                </a:r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礼</a:t>
                </a:r>
                <a:endParaRPr lang="zh-CN" altLang="en-US"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811112" name="Rectangle 104"/>
            <p:cNvSpPr>
              <a:spLocks noChangeArrowheads="1"/>
            </p:cNvSpPr>
            <p:nvPr/>
          </p:nvSpPr>
          <p:spPr bwMode="auto">
            <a:xfrm>
              <a:off x="5029" y="2645"/>
              <a:ext cx="5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加低斯巴尼亚</a:t>
              </a:r>
              <a:endParaRPr lang="zh-CN" altLang="en-US">
                <a:ea typeface="宋体" charset="0"/>
                <a:cs typeface="宋体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11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8110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110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8110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8110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8110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8110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8110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8110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81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1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081" grpId="0" build="p" autoUpdateAnimBg="0"/>
      <p:bldP spid="811084" grpId="0" autoUpdateAnimBg="0"/>
      <p:bldP spid="81109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06" name="Rectangle 2"/>
          <p:cNvSpPr>
            <a:spLocks noChangeArrowheads="1"/>
          </p:cNvSpPr>
          <p:nvPr/>
        </p:nvSpPr>
        <p:spPr bwMode="auto">
          <a:xfrm>
            <a:off x="1600200" y="8509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51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51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51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51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511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511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5113" name="Freeform 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5114" name="Freeform 1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5115" name="Freeform 1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5116" name="Rectangle 12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5117" name="Line 13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5118" name="Line 14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5119" name="Line 1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5120" name="Rectangle 16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5121" name="Oval 1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5122" name="Oval 1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008000"/>
          </a:solidFill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5123" name="Oval 19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008000"/>
          </a:solidFill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5124" name="Oval 20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114FFB"/>
          </a:solidFill>
          <a:ln w="25400">
            <a:solidFill>
              <a:srgbClr val="114FF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5125" name="Oval 2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114FF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331B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5126" name="Oval 22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331B3"/>
          </a:solidFill>
          <a:ln w="25400">
            <a:solidFill>
              <a:srgbClr val="0331B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5127" name="Oval 2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008000"/>
          </a:solidFill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5128" name="Oval 24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008000"/>
          </a:solidFill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5129" name="Oval 25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008000"/>
          </a:solidFill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5130" name="Text Box 26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15131" name="Rectangle 27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21</a:t>
            </a:r>
          </a:p>
        </p:txBody>
      </p:sp>
      <p:sp>
        <p:nvSpPr>
          <p:cNvPr id="815133" name="Rectangle 29"/>
          <p:cNvSpPr>
            <a:spLocks noChangeArrowheads="1"/>
          </p:cNvSpPr>
          <p:nvPr/>
        </p:nvSpPr>
        <p:spPr bwMode="auto">
          <a:xfrm>
            <a:off x="193675" y="403225"/>
            <a:ext cx="1654175" cy="1104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历史</a:t>
            </a:r>
          </a:p>
          <a:p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舞台</a:t>
            </a:r>
          </a:p>
        </p:txBody>
      </p:sp>
      <p:sp>
        <p:nvSpPr>
          <p:cNvPr id="815134" name="Rectangle 30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solidFill>
                <a:srgbClr val="008000"/>
              </a:solidFill>
              <a:ea typeface="宋体" charset="0"/>
              <a:cs typeface="宋体" charset="0"/>
            </a:endParaRPr>
          </a:p>
        </p:txBody>
      </p:sp>
      <p:sp>
        <p:nvSpPr>
          <p:cNvPr id="815135" name="Rectangle 31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solidFill>
                <a:srgbClr val="008000"/>
              </a:solidFill>
              <a:ea typeface="宋体" charset="0"/>
              <a:cs typeface="宋体" charset="0"/>
            </a:endParaRPr>
          </a:p>
        </p:txBody>
      </p:sp>
      <p:sp>
        <p:nvSpPr>
          <p:cNvPr id="815136" name="Rectangle 32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solidFill>
                <a:srgbClr val="008000"/>
              </a:solidFill>
              <a:ea typeface="宋体" charset="0"/>
              <a:cs typeface="宋体" charset="0"/>
            </a:endParaRPr>
          </a:p>
        </p:txBody>
      </p:sp>
      <p:sp>
        <p:nvSpPr>
          <p:cNvPr id="815137" name="Rectangle 33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rgbClr val="0331B3"/>
                </a:solidFill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solidFill>
                <a:srgbClr val="0331B3"/>
              </a:solidFill>
              <a:ea typeface="宋体" charset="0"/>
              <a:cs typeface="宋体" charset="0"/>
            </a:endParaRPr>
          </a:p>
        </p:txBody>
      </p:sp>
      <p:sp>
        <p:nvSpPr>
          <p:cNvPr id="815138" name="Rectangle 34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solidFill>
                <a:srgbClr val="008000"/>
              </a:solidFill>
              <a:ea typeface="宋体" charset="0"/>
              <a:cs typeface="宋体" charset="0"/>
            </a:endParaRPr>
          </a:p>
        </p:txBody>
      </p:sp>
      <p:sp>
        <p:nvSpPr>
          <p:cNvPr id="815139" name="Rectangle 35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死</a:t>
            </a:r>
            <a:endParaRPr lang="zh-CN" altLang="en-US">
              <a:solidFill>
                <a:srgbClr val="008000"/>
              </a:solidFill>
              <a:ea typeface="宋体" charset="0"/>
              <a:cs typeface="宋体" charset="0"/>
            </a:endParaRPr>
          </a:p>
        </p:txBody>
      </p:sp>
      <p:sp>
        <p:nvSpPr>
          <p:cNvPr id="815140" name="Rectangle 3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加</a:t>
            </a:r>
            <a:endParaRPr lang="zh-CN" altLang="en-US">
              <a:solidFill>
                <a:srgbClr val="008000"/>
              </a:solidFill>
              <a:ea typeface="宋体" charset="0"/>
              <a:cs typeface="宋体" charset="0"/>
            </a:endParaRPr>
          </a:p>
        </p:txBody>
      </p:sp>
      <p:sp>
        <p:nvSpPr>
          <p:cNvPr id="815141" name="Rectangle 37"/>
          <p:cNvSpPr>
            <a:spLocks noChangeArrowheads="1"/>
          </p:cNvSpPr>
          <p:nvPr/>
        </p:nvSpPr>
        <p:spPr bwMode="auto">
          <a:xfrm>
            <a:off x="2992438" y="2535238"/>
            <a:ext cx="61436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endParaRPr lang="zh-CN" altLang="en-US">
              <a:solidFill>
                <a:srgbClr val="008000"/>
              </a:solidFill>
              <a:ea typeface="宋体" charset="0"/>
              <a:cs typeface="宋体" charset="0"/>
            </a:endParaRPr>
          </a:p>
        </p:txBody>
      </p:sp>
      <p:sp>
        <p:nvSpPr>
          <p:cNvPr id="815142" name="Rectangle 38"/>
          <p:cNvSpPr>
            <a:spLocks noChangeArrowheads="1"/>
          </p:cNvSpPr>
          <p:nvPr/>
        </p:nvSpPr>
        <p:spPr bwMode="auto">
          <a:xfrm>
            <a:off x="1822450" y="3963988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埃</a:t>
            </a:r>
            <a:endParaRPr lang="zh-CN" altLang="en-US">
              <a:solidFill>
                <a:srgbClr val="008000"/>
              </a:solidFill>
              <a:ea typeface="宋体" charset="0"/>
              <a:cs typeface="宋体" charset="0"/>
            </a:endParaRPr>
          </a:p>
        </p:txBody>
      </p:sp>
      <p:sp>
        <p:nvSpPr>
          <p:cNvPr id="815143" name="Rectangle 39"/>
          <p:cNvSpPr>
            <a:spLocks noChangeArrowheads="1"/>
          </p:cNvSpPr>
          <p:nvPr/>
        </p:nvSpPr>
        <p:spPr bwMode="auto">
          <a:xfrm>
            <a:off x="5802313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solidFill>
                <a:schemeClr val="accent1"/>
              </a:solidFill>
              <a:ea typeface="宋体" charset="0"/>
              <a:cs typeface="宋体" charset="0"/>
            </a:endParaRPr>
          </a:p>
        </p:txBody>
      </p:sp>
      <p:sp>
        <p:nvSpPr>
          <p:cNvPr id="815144" name="Rectangle 40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solidFill>
                <a:schemeClr val="accent1"/>
              </a:solidFill>
              <a:ea typeface="宋体" charset="0"/>
              <a:cs typeface="宋体" charset="0"/>
            </a:endParaRPr>
          </a:p>
        </p:txBody>
      </p:sp>
      <p:sp>
        <p:nvSpPr>
          <p:cNvPr id="815145" name="Rectangle 41"/>
          <p:cNvSpPr>
            <a:spLocks noChangeArrowheads="1"/>
          </p:cNvSpPr>
          <p:nvPr/>
        </p:nvSpPr>
        <p:spPr bwMode="auto">
          <a:xfrm>
            <a:off x="7059613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en-US" altLang="zh-CN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en-US" altLang="zh-CN" sz="28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)</a:t>
            </a:r>
            <a:endParaRPr lang="en-US" altLang="zh-CN">
              <a:solidFill>
                <a:schemeClr val="accent1"/>
              </a:solidFill>
              <a:ea typeface="宋体" charset="0"/>
              <a:cs typeface="宋体" charset="0"/>
            </a:endParaRPr>
          </a:p>
        </p:txBody>
      </p:sp>
      <p:sp>
        <p:nvSpPr>
          <p:cNvPr id="815146" name="Rectangle 42"/>
          <p:cNvSpPr>
            <a:spLocks noChangeArrowheads="1"/>
          </p:cNvSpPr>
          <p:nvPr/>
        </p:nvSpPr>
        <p:spPr bwMode="auto">
          <a:xfrm>
            <a:off x="3762375" y="3109913"/>
            <a:ext cx="6143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 sz="24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endParaRPr lang="zh-CN" altLang="en-US">
              <a:solidFill>
                <a:srgbClr val="008000"/>
              </a:solidFill>
              <a:ea typeface="宋体" charset="0"/>
              <a:cs typeface="宋体" charset="0"/>
            </a:endParaRPr>
          </a:p>
        </p:txBody>
      </p:sp>
      <p:sp>
        <p:nvSpPr>
          <p:cNvPr id="815147" name="Rectangle 43"/>
          <p:cNvSpPr>
            <a:spLocks noChangeArrowheads="1"/>
          </p:cNvSpPr>
          <p:nvPr/>
        </p:nvSpPr>
        <p:spPr bwMode="auto">
          <a:xfrm>
            <a:off x="2522538" y="3001963"/>
            <a:ext cx="5381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耶</a:t>
            </a:r>
            <a:endParaRPr lang="zh-CN" altLang="en-US" sz="2800">
              <a:solidFill>
                <a:srgbClr val="008000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15148" name="Rectangle 44"/>
          <p:cNvSpPr>
            <a:spLocks noChangeArrowheads="1"/>
          </p:cNvSpPr>
          <p:nvPr/>
        </p:nvSpPr>
        <p:spPr bwMode="auto">
          <a:xfrm>
            <a:off x="3121025" y="5086350"/>
            <a:ext cx="16398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西</a:t>
            </a:r>
            <a:r>
              <a:rPr lang="zh-CN" altLang="en-US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奈山</a:t>
            </a:r>
          </a:p>
        </p:txBody>
      </p:sp>
      <p:sp>
        <p:nvSpPr>
          <p:cNvPr id="815149" name="Oval 45"/>
          <p:cNvSpPr>
            <a:spLocks noChangeArrowheads="1"/>
          </p:cNvSpPr>
          <p:nvPr/>
        </p:nvSpPr>
        <p:spPr bwMode="auto">
          <a:xfrm>
            <a:off x="2832100" y="4211638"/>
            <a:ext cx="1066800" cy="990600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5150" name="Rectangle 46"/>
          <p:cNvSpPr>
            <a:spLocks noChangeArrowheads="1"/>
          </p:cNvSpPr>
          <p:nvPr/>
        </p:nvSpPr>
        <p:spPr bwMode="auto">
          <a:xfrm>
            <a:off x="3176588" y="4449763"/>
            <a:ext cx="1011237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加</a:t>
            </a:r>
            <a:r>
              <a:rPr lang="en-US" altLang="zh-CN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-</a:t>
            </a:r>
            <a:r>
              <a:rPr lang="zh-CN" altLang="en-US" sz="2800">
                <a:solidFill>
                  <a:srgbClr val="008000"/>
                </a:solidFill>
                <a:latin typeface="Times" charset="0"/>
                <a:ea typeface="宋体" charset="0"/>
                <a:cs typeface="宋体" charset="0"/>
              </a:rPr>
              <a:t>巴</a:t>
            </a:r>
          </a:p>
        </p:txBody>
      </p:sp>
      <p:sp>
        <p:nvSpPr>
          <p:cNvPr id="815151" name="Oval 4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008000"/>
          </a:solidFill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5152" name="Text Box 48"/>
          <p:cNvSpPr txBox="1">
            <a:spLocks noChangeArrowheads="1"/>
          </p:cNvSpPr>
          <p:nvPr/>
        </p:nvSpPr>
        <p:spPr bwMode="auto">
          <a:xfrm>
            <a:off x="1768475" y="25400"/>
            <a:ext cx="34417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民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13:26-14:9</a:t>
            </a:r>
            <a:endParaRPr lang="zh-CN" altLang="en-US" sz="1400">
              <a:solidFill>
                <a:schemeClr val="tx1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15153" name="Freeform 49"/>
          <p:cNvSpPr>
            <a:spLocks/>
          </p:cNvSpPr>
          <p:nvPr/>
        </p:nvSpPr>
        <p:spPr bwMode="auto">
          <a:xfrm>
            <a:off x="2805113" y="1266825"/>
            <a:ext cx="912812" cy="3365500"/>
          </a:xfrm>
          <a:custGeom>
            <a:avLst/>
            <a:gdLst>
              <a:gd name="T0" fmla="*/ 147 w 575"/>
              <a:gd name="T1" fmla="*/ 2120 h 2120"/>
              <a:gd name="T2" fmla="*/ 100 w 575"/>
              <a:gd name="T3" fmla="*/ 2049 h 2120"/>
              <a:gd name="T4" fmla="*/ 84 w 575"/>
              <a:gd name="T5" fmla="*/ 2002 h 2120"/>
              <a:gd name="T6" fmla="*/ 68 w 575"/>
              <a:gd name="T7" fmla="*/ 1971 h 2120"/>
              <a:gd name="T8" fmla="*/ 53 w 575"/>
              <a:gd name="T9" fmla="*/ 1908 h 2120"/>
              <a:gd name="T10" fmla="*/ 45 w 575"/>
              <a:gd name="T11" fmla="*/ 1877 h 2120"/>
              <a:gd name="T12" fmla="*/ 92 w 575"/>
              <a:gd name="T13" fmla="*/ 1257 h 2120"/>
              <a:gd name="T14" fmla="*/ 162 w 575"/>
              <a:gd name="T15" fmla="*/ 1069 h 2120"/>
              <a:gd name="T16" fmla="*/ 257 w 575"/>
              <a:gd name="T17" fmla="*/ 888 h 2120"/>
              <a:gd name="T18" fmla="*/ 312 w 575"/>
              <a:gd name="T19" fmla="*/ 818 h 2120"/>
              <a:gd name="T20" fmla="*/ 390 w 575"/>
              <a:gd name="T21" fmla="*/ 669 h 2120"/>
              <a:gd name="T22" fmla="*/ 437 w 575"/>
              <a:gd name="T23" fmla="*/ 575 h 2120"/>
              <a:gd name="T24" fmla="*/ 500 w 575"/>
              <a:gd name="T25" fmla="*/ 410 h 2120"/>
              <a:gd name="T26" fmla="*/ 531 w 575"/>
              <a:gd name="T27" fmla="*/ 300 h 2120"/>
              <a:gd name="T28" fmla="*/ 555 w 575"/>
              <a:gd name="T29" fmla="*/ 182 h 2120"/>
              <a:gd name="T30" fmla="*/ 492 w 575"/>
              <a:gd name="T31" fmla="*/ 2 h 2120"/>
              <a:gd name="T32" fmla="*/ 437 w 575"/>
              <a:gd name="T33" fmla="*/ 2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75" h="2120">
                <a:moveTo>
                  <a:pt x="147" y="2120"/>
                </a:moveTo>
                <a:cubicBezTo>
                  <a:pt x="131" y="2096"/>
                  <a:pt x="111" y="2075"/>
                  <a:pt x="100" y="2049"/>
                </a:cubicBezTo>
                <a:cubicBezTo>
                  <a:pt x="93" y="2033"/>
                  <a:pt x="91" y="2016"/>
                  <a:pt x="84" y="2002"/>
                </a:cubicBezTo>
                <a:cubicBezTo>
                  <a:pt x="78" y="1991"/>
                  <a:pt x="73" y="1981"/>
                  <a:pt x="68" y="1971"/>
                </a:cubicBezTo>
                <a:cubicBezTo>
                  <a:pt x="63" y="1950"/>
                  <a:pt x="58" y="1928"/>
                  <a:pt x="53" y="1908"/>
                </a:cubicBezTo>
                <a:cubicBezTo>
                  <a:pt x="50" y="1897"/>
                  <a:pt x="45" y="1877"/>
                  <a:pt x="45" y="1877"/>
                </a:cubicBezTo>
                <a:cubicBezTo>
                  <a:pt x="29" y="1737"/>
                  <a:pt x="0" y="1405"/>
                  <a:pt x="92" y="1257"/>
                </a:cubicBezTo>
                <a:cubicBezTo>
                  <a:pt x="103" y="1200"/>
                  <a:pt x="128" y="1114"/>
                  <a:pt x="162" y="1069"/>
                </a:cubicBezTo>
                <a:cubicBezTo>
                  <a:pt x="182" y="1008"/>
                  <a:pt x="220" y="941"/>
                  <a:pt x="257" y="888"/>
                </a:cubicBezTo>
                <a:cubicBezTo>
                  <a:pt x="273" y="863"/>
                  <a:pt x="298" y="844"/>
                  <a:pt x="312" y="818"/>
                </a:cubicBezTo>
                <a:cubicBezTo>
                  <a:pt x="336" y="767"/>
                  <a:pt x="361" y="717"/>
                  <a:pt x="390" y="669"/>
                </a:cubicBezTo>
                <a:cubicBezTo>
                  <a:pt x="408" y="637"/>
                  <a:pt x="416" y="604"/>
                  <a:pt x="437" y="575"/>
                </a:cubicBezTo>
                <a:cubicBezTo>
                  <a:pt x="450" y="519"/>
                  <a:pt x="473" y="461"/>
                  <a:pt x="500" y="410"/>
                </a:cubicBezTo>
                <a:cubicBezTo>
                  <a:pt x="507" y="368"/>
                  <a:pt x="512" y="337"/>
                  <a:pt x="531" y="300"/>
                </a:cubicBezTo>
                <a:cubicBezTo>
                  <a:pt x="537" y="260"/>
                  <a:pt x="547" y="221"/>
                  <a:pt x="555" y="182"/>
                </a:cubicBezTo>
                <a:cubicBezTo>
                  <a:pt x="552" y="133"/>
                  <a:pt x="575" y="10"/>
                  <a:pt x="492" y="2"/>
                </a:cubicBezTo>
                <a:cubicBezTo>
                  <a:pt x="473" y="0"/>
                  <a:pt x="455" y="2"/>
                  <a:pt x="437" y="2"/>
                </a:cubicBezTo>
              </a:path>
            </a:pathLst>
          </a:custGeom>
          <a:noFill/>
          <a:ln w="57150" cap="flat" cmpd="sng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5154" name="Freeform 50"/>
          <p:cNvSpPr>
            <a:spLocks/>
          </p:cNvSpPr>
          <p:nvPr/>
        </p:nvSpPr>
        <p:spPr bwMode="auto">
          <a:xfrm>
            <a:off x="2387600" y="1270000"/>
            <a:ext cx="1160463" cy="3498850"/>
          </a:xfrm>
          <a:custGeom>
            <a:avLst/>
            <a:gdLst>
              <a:gd name="T0" fmla="*/ 731 w 731"/>
              <a:gd name="T1" fmla="*/ 0 h 2204"/>
              <a:gd name="T2" fmla="*/ 606 w 731"/>
              <a:gd name="T3" fmla="*/ 71 h 2204"/>
              <a:gd name="T4" fmla="*/ 590 w 731"/>
              <a:gd name="T5" fmla="*/ 479 h 2204"/>
              <a:gd name="T6" fmla="*/ 504 w 731"/>
              <a:gd name="T7" fmla="*/ 698 h 2204"/>
              <a:gd name="T8" fmla="*/ 339 w 731"/>
              <a:gd name="T9" fmla="*/ 1012 h 2204"/>
              <a:gd name="T10" fmla="*/ 229 w 731"/>
              <a:gd name="T11" fmla="*/ 1184 h 2204"/>
              <a:gd name="T12" fmla="*/ 80 w 731"/>
              <a:gd name="T13" fmla="*/ 1475 h 2204"/>
              <a:gd name="T14" fmla="*/ 25 w 731"/>
              <a:gd name="T15" fmla="*/ 1679 h 2204"/>
              <a:gd name="T16" fmla="*/ 190 w 731"/>
              <a:gd name="T17" fmla="*/ 2157 h 2204"/>
              <a:gd name="T18" fmla="*/ 308 w 731"/>
              <a:gd name="T19" fmla="*/ 2204 h 2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1" h="2204">
                <a:moveTo>
                  <a:pt x="731" y="0"/>
                </a:moveTo>
                <a:cubicBezTo>
                  <a:pt x="639" y="8"/>
                  <a:pt x="641" y="0"/>
                  <a:pt x="606" y="71"/>
                </a:cubicBezTo>
                <a:cubicBezTo>
                  <a:pt x="579" y="253"/>
                  <a:pt x="608" y="35"/>
                  <a:pt x="590" y="479"/>
                </a:cubicBezTo>
                <a:cubicBezTo>
                  <a:pt x="586" y="557"/>
                  <a:pt x="535" y="628"/>
                  <a:pt x="504" y="698"/>
                </a:cubicBezTo>
                <a:cubicBezTo>
                  <a:pt x="454" y="805"/>
                  <a:pt x="399" y="910"/>
                  <a:pt x="339" y="1012"/>
                </a:cubicBezTo>
                <a:cubicBezTo>
                  <a:pt x="304" y="1070"/>
                  <a:pt x="278" y="1136"/>
                  <a:pt x="229" y="1184"/>
                </a:cubicBezTo>
                <a:cubicBezTo>
                  <a:pt x="198" y="1288"/>
                  <a:pt x="119" y="1374"/>
                  <a:pt x="80" y="1475"/>
                </a:cubicBezTo>
                <a:cubicBezTo>
                  <a:pt x="54" y="1539"/>
                  <a:pt x="38" y="1610"/>
                  <a:pt x="25" y="1679"/>
                </a:cubicBezTo>
                <a:cubicBezTo>
                  <a:pt x="31" y="1895"/>
                  <a:pt x="0" y="2036"/>
                  <a:pt x="190" y="2157"/>
                </a:cubicBezTo>
                <a:cubicBezTo>
                  <a:pt x="226" y="2179"/>
                  <a:pt x="263" y="2204"/>
                  <a:pt x="308" y="2204"/>
                </a:cubicBezTo>
              </a:path>
            </a:pathLst>
          </a:custGeom>
          <a:noFill/>
          <a:ln w="57150" cap="flat" cmpd="sng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5156" name="Text Box 52"/>
          <p:cNvSpPr txBox="1">
            <a:spLocks noChangeArrowheads="1"/>
          </p:cNvSpPr>
          <p:nvPr/>
        </p:nvSpPr>
        <p:spPr bwMode="auto">
          <a:xfrm>
            <a:off x="2317750" y="1631950"/>
            <a:ext cx="4597400" cy="35242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zh-CN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十二</a:t>
            </a:r>
            <a:r>
              <a:rPr lang="zh-CN" altLang="en-US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个探子</a:t>
            </a:r>
            <a:r>
              <a:rPr lang="en-US" altLang="zh-CN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: </a:t>
            </a:r>
            <a:r>
              <a:rPr lang="en-US" altLang="zh-CN" i="1" u="sng">
                <a:solidFill>
                  <a:srgbClr val="66FF66"/>
                </a:solidFill>
                <a:latin typeface="Comic Sans MS" charset="0"/>
                <a:ea typeface="宋体" charset="0"/>
                <a:cs typeface="宋体" charset="0"/>
              </a:rPr>
              <a:t>两</a:t>
            </a:r>
            <a:r>
              <a:rPr lang="zh-CN" altLang="en-US" i="1" u="sng">
                <a:solidFill>
                  <a:srgbClr val="66FF66"/>
                </a:solidFill>
                <a:latin typeface="Comic Sans MS" charset="0"/>
                <a:ea typeface="宋体" charset="0"/>
                <a:cs typeface="宋体" charset="0"/>
              </a:rPr>
              <a:t>种</a:t>
            </a:r>
            <a:r>
              <a:rPr lang="zh-CN" altLang="en-US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 情报</a:t>
            </a:r>
            <a:endParaRPr lang="zh-CN" altLang="en-US">
              <a:solidFill>
                <a:srgbClr val="33CC33"/>
              </a:solidFill>
              <a:latin typeface="Comic Sans MS" charset="0"/>
              <a:ea typeface="宋体" charset="0"/>
              <a:cs typeface="宋体" charset="0"/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zh-CN">
                <a:solidFill>
                  <a:schemeClr val="hlink"/>
                </a:solidFill>
                <a:latin typeface="Comic Sans MS" charset="0"/>
                <a:ea typeface="宋体" charset="0"/>
                <a:cs typeface="宋体" charset="0"/>
              </a:rPr>
              <a:t>十</a:t>
            </a:r>
            <a:r>
              <a:rPr lang="zh-CN" altLang="en-US">
                <a:solidFill>
                  <a:schemeClr val="hlink"/>
                </a:solidFill>
                <a:latin typeface="Comic Sans MS" charset="0"/>
                <a:ea typeface="宋体" charset="0"/>
                <a:cs typeface="宋体" charset="0"/>
              </a:rPr>
              <a:t>个探子</a:t>
            </a:r>
            <a:r>
              <a:rPr lang="en-US" altLang="zh-CN">
                <a:solidFill>
                  <a:schemeClr val="hlink"/>
                </a:solidFill>
                <a:latin typeface="Comic Sans MS" charset="0"/>
                <a:ea typeface="宋体" charset="0"/>
                <a:cs typeface="宋体" charset="0"/>
              </a:rPr>
              <a:t>: </a:t>
            </a:r>
            <a:r>
              <a:rPr lang="zh-CN" altLang="en-US">
                <a:solidFill>
                  <a:schemeClr val="hlink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  <a:r>
              <a:rPr lang="en-US" altLang="zh-CN" i="1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多数</a:t>
            </a:r>
            <a:r>
              <a:rPr lang="zh-CN" altLang="en-US">
                <a:solidFill>
                  <a:schemeClr val="hlink"/>
                </a:solidFill>
                <a:latin typeface="Comic Sans MS" charset="0"/>
                <a:ea typeface="宋体" charset="0"/>
                <a:cs typeface="宋体" charset="0"/>
              </a:rPr>
              <a:t> 意见</a:t>
            </a:r>
            <a:endParaRPr lang="zh-CN" altLang="en-US">
              <a:solidFill>
                <a:srgbClr val="33CC33"/>
              </a:solidFill>
              <a:latin typeface="Comic Sans MS" charset="0"/>
              <a:ea typeface="宋体" charset="0"/>
              <a:cs typeface="宋体" charset="0"/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zh-CN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流奶</a:t>
            </a:r>
            <a:r>
              <a:rPr lang="zh-CN" altLang="en-US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与蜜之地</a:t>
            </a:r>
            <a:r>
              <a:rPr lang="en-US" altLang="zh-CN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!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zh-CN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但</a:t>
            </a:r>
            <a:r>
              <a:rPr lang="zh-CN" altLang="en-US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巨人在此</a:t>
            </a:r>
            <a:r>
              <a:rPr lang="en-US" altLang="zh-CN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!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zh-CN">
                <a:solidFill>
                  <a:srgbClr val="FF0000"/>
                </a:solidFill>
                <a:latin typeface="Comic Sans MS" charset="0"/>
                <a:ea typeface="宋体" charset="0"/>
                <a:cs typeface="宋体" charset="0"/>
              </a:rPr>
              <a:t>回</a:t>
            </a:r>
            <a:r>
              <a:rPr lang="zh-CN" altLang="en-US">
                <a:solidFill>
                  <a:srgbClr val="FF0000"/>
                </a:solidFill>
                <a:latin typeface="Comic Sans MS" charset="0"/>
                <a:ea typeface="宋体" charset="0"/>
                <a:cs typeface="宋体" charset="0"/>
              </a:rPr>
              <a:t>埃及吧</a:t>
            </a:r>
            <a:r>
              <a:rPr lang="en-US" altLang="zh-CN">
                <a:solidFill>
                  <a:srgbClr val="FF0000"/>
                </a:solidFill>
                <a:latin typeface="Comic Sans MS" charset="0"/>
                <a:ea typeface="宋体" charset="0"/>
                <a:cs typeface="宋体" charset="0"/>
              </a:rPr>
              <a:t>!</a:t>
            </a:r>
            <a:endParaRPr lang="en-US" altLang="zh-CN">
              <a:solidFill>
                <a:srgbClr val="33CC33"/>
              </a:solidFill>
              <a:latin typeface="Comic Sans MS" charset="0"/>
              <a:ea typeface="宋体" charset="0"/>
              <a:cs typeface="宋体" charset="0"/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zh-CN">
                <a:solidFill>
                  <a:schemeClr val="hlink"/>
                </a:solidFill>
                <a:latin typeface="Comic Sans MS" charset="0"/>
                <a:ea typeface="宋体" charset="0"/>
                <a:cs typeface="宋体" charset="0"/>
              </a:rPr>
              <a:t>两</a:t>
            </a:r>
            <a:r>
              <a:rPr lang="zh-CN" altLang="en-US">
                <a:solidFill>
                  <a:schemeClr val="hlink"/>
                </a:solidFill>
                <a:latin typeface="Comic Sans MS" charset="0"/>
                <a:ea typeface="宋体" charset="0"/>
                <a:cs typeface="宋体" charset="0"/>
              </a:rPr>
              <a:t>个探子</a:t>
            </a:r>
            <a:r>
              <a:rPr lang="en-US" altLang="zh-CN">
                <a:solidFill>
                  <a:schemeClr val="hlink"/>
                </a:solidFill>
                <a:latin typeface="Comic Sans MS" charset="0"/>
                <a:ea typeface="宋体" charset="0"/>
                <a:cs typeface="宋体" charset="0"/>
              </a:rPr>
              <a:t>: </a:t>
            </a:r>
            <a:r>
              <a:rPr lang="zh-CN" altLang="en-US">
                <a:solidFill>
                  <a:schemeClr val="hlink"/>
                </a:solidFill>
                <a:latin typeface="Comic Sans MS" charset="0"/>
                <a:ea typeface="宋体" charset="0"/>
                <a:cs typeface="宋体" charset="0"/>
              </a:rPr>
              <a:t> </a:t>
            </a:r>
            <a:r>
              <a:rPr lang="en-US" altLang="zh-CN" i="1">
                <a:solidFill>
                  <a:srgbClr val="FFFF00"/>
                </a:solidFill>
                <a:latin typeface="Comic Sans MS" charset="0"/>
                <a:ea typeface="宋体" charset="0"/>
                <a:cs typeface="宋体" charset="0"/>
              </a:rPr>
              <a:t>少数</a:t>
            </a:r>
            <a:r>
              <a:rPr lang="zh-CN" altLang="en-US">
                <a:solidFill>
                  <a:schemeClr val="hlink"/>
                </a:solidFill>
                <a:latin typeface="Comic Sans MS" charset="0"/>
                <a:ea typeface="宋体" charset="0"/>
                <a:cs typeface="宋体" charset="0"/>
              </a:rPr>
              <a:t> 意见</a:t>
            </a:r>
            <a:endParaRPr lang="zh-CN" altLang="en-US">
              <a:solidFill>
                <a:srgbClr val="33CC33"/>
              </a:solidFill>
              <a:latin typeface="Comic Sans MS" charset="0"/>
              <a:ea typeface="宋体" charset="0"/>
              <a:cs typeface="宋体" charset="0"/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zh-CN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流奶</a:t>
            </a:r>
            <a:r>
              <a:rPr lang="zh-CN" altLang="en-US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与蜜之地</a:t>
            </a:r>
            <a:r>
              <a:rPr lang="en-US" altLang="zh-CN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!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zh-CN" altLang="en-US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有巨人在此</a:t>
            </a:r>
            <a:r>
              <a:rPr lang="en-US" altLang="zh-CN">
                <a:solidFill>
                  <a:schemeClr val="tx2"/>
                </a:solidFill>
                <a:latin typeface="Comic Sans MS" charset="0"/>
                <a:ea typeface="宋体" charset="0"/>
                <a:cs typeface="宋体" charset="0"/>
              </a:rPr>
              <a:t>!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zh-CN">
                <a:solidFill>
                  <a:srgbClr val="FF0000"/>
                </a:solidFill>
                <a:latin typeface="Comic Sans MS" charset="0"/>
                <a:ea typeface="宋体" charset="0"/>
                <a:cs typeface="宋体" charset="0"/>
              </a:rPr>
              <a:t>但</a:t>
            </a:r>
            <a:r>
              <a:rPr lang="zh-CN" altLang="en-US">
                <a:solidFill>
                  <a:srgbClr val="FF0000"/>
                </a:solidFill>
                <a:latin typeface="Comic Sans MS" charset="0"/>
                <a:ea typeface="宋体" charset="0"/>
                <a:cs typeface="宋体" charset="0"/>
              </a:rPr>
              <a:t>上帝与我们同在</a:t>
            </a:r>
            <a:r>
              <a:rPr lang="en-US" altLang="zh-CN">
                <a:solidFill>
                  <a:srgbClr val="FF0000"/>
                </a:solidFill>
                <a:latin typeface="Comic Sans MS" charset="0"/>
                <a:ea typeface="宋体" charset="0"/>
                <a:cs typeface="宋体" charset="0"/>
              </a:rPr>
              <a:t>!</a:t>
            </a:r>
          </a:p>
        </p:txBody>
      </p:sp>
      <p:sp>
        <p:nvSpPr>
          <p:cNvPr id="815157" name="Text Box 53"/>
          <p:cNvSpPr txBox="1">
            <a:spLocks noChangeArrowheads="1"/>
          </p:cNvSpPr>
          <p:nvPr/>
        </p:nvSpPr>
        <p:spPr bwMode="auto">
          <a:xfrm rot="-26776">
            <a:off x="2243138" y="746125"/>
            <a:ext cx="4930775" cy="7016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>
                <a:solidFill>
                  <a:srgbClr val="66FFCC"/>
                </a:solidFill>
                <a:ea typeface="宋体" charset="0"/>
                <a:cs typeface="宋体" charset="0"/>
              </a:rPr>
              <a:t>情</a:t>
            </a:r>
            <a:r>
              <a:rPr lang="zh-CN" altLang="en-US" sz="4000">
                <a:solidFill>
                  <a:srgbClr val="66FFCC"/>
                </a:solidFill>
                <a:ea typeface="宋体" charset="0"/>
                <a:cs typeface="宋体" charset="0"/>
              </a:rPr>
              <a:t>况汇报</a:t>
            </a:r>
            <a:r>
              <a:rPr lang="en-US" altLang="zh-CN" sz="4000">
                <a:solidFill>
                  <a:srgbClr val="66FFCC"/>
                </a:solidFill>
                <a:ea typeface="宋体" charset="0"/>
                <a:cs typeface="宋体" charset="0"/>
              </a:rPr>
              <a:t>:</a:t>
            </a:r>
          </a:p>
        </p:txBody>
      </p:sp>
      <p:sp>
        <p:nvSpPr>
          <p:cNvPr id="815158" name="Text Box 54"/>
          <p:cNvSpPr txBox="1">
            <a:spLocks noChangeArrowheads="1"/>
          </p:cNvSpPr>
          <p:nvPr/>
        </p:nvSpPr>
        <p:spPr bwMode="auto">
          <a:xfrm>
            <a:off x="2716213" y="5386388"/>
            <a:ext cx="5005387" cy="677862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zh-CN" sz="4800">
                <a:solidFill>
                  <a:srgbClr val="66FFCC"/>
                </a:solidFill>
                <a:latin typeface="方正舒体" charset="0"/>
                <a:ea typeface="方正舒体" charset="0"/>
                <a:cs typeface="方正舒体" charset="0"/>
              </a:rPr>
              <a:t>所</a:t>
            </a:r>
            <a:r>
              <a:rPr lang="zh-CN" altLang="en-US" sz="4800">
                <a:solidFill>
                  <a:srgbClr val="66FFCC"/>
                </a:solidFill>
                <a:latin typeface="方正舒体" charset="0"/>
                <a:ea typeface="方正舒体" charset="0"/>
                <a:cs typeface="方正舒体" charset="0"/>
              </a:rPr>
              <a:t>以</a:t>
            </a:r>
            <a:r>
              <a:rPr lang="en-US" altLang="zh-CN" sz="4800">
                <a:solidFill>
                  <a:srgbClr val="66FFCC"/>
                </a:solidFill>
                <a:latin typeface="方正舒体" charset="0"/>
                <a:ea typeface="方正舒体" charset="0"/>
                <a:cs typeface="方正舒体" charset="0"/>
              </a:rPr>
              <a:t>...</a:t>
            </a:r>
            <a:r>
              <a:rPr lang="zh-CN" altLang="en-US" sz="4800">
                <a:solidFill>
                  <a:srgbClr val="66FFCC"/>
                </a:solidFill>
                <a:latin typeface="方正舒体" charset="0"/>
                <a:ea typeface="方正舒体" charset="0"/>
                <a:cs typeface="方正舒体" charset="0"/>
              </a:rPr>
              <a:t>出发吧</a:t>
            </a:r>
            <a:r>
              <a:rPr lang="en-US" altLang="zh-CN" sz="4800">
                <a:solidFill>
                  <a:srgbClr val="66FFCC"/>
                </a:solidFill>
                <a:latin typeface="方正舒体" charset="0"/>
                <a:ea typeface="方正舒体" charset="0"/>
                <a:cs typeface="方正舒体" charset="0"/>
              </a:rPr>
              <a:t>!!!!!</a:t>
            </a:r>
          </a:p>
        </p:txBody>
      </p:sp>
      <p:grpSp>
        <p:nvGrpSpPr>
          <p:cNvPr id="815180" name="Group 76"/>
          <p:cNvGrpSpPr>
            <a:grpSpLocks/>
          </p:cNvGrpSpPr>
          <p:nvPr/>
        </p:nvGrpSpPr>
        <p:grpSpPr bwMode="auto">
          <a:xfrm>
            <a:off x="2203450" y="1882775"/>
            <a:ext cx="5303838" cy="2132013"/>
            <a:chOff x="1417" y="1343"/>
            <a:chExt cx="3341" cy="1343"/>
          </a:xfrm>
        </p:grpSpPr>
        <p:sp>
          <p:nvSpPr>
            <p:cNvPr id="815181" name="Oval 77"/>
            <p:cNvSpPr>
              <a:spLocks noChangeArrowheads="1"/>
            </p:cNvSpPr>
            <p:nvPr/>
          </p:nvSpPr>
          <p:spPr bwMode="auto">
            <a:xfrm>
              <a:off x="1417" y="2314"/>
              <a:ext cx="3312" cy="372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5182" name="Oval 78"/>
            <p:cNvSpPr>
              <a:spLocks noChangeArrowheads="1"/>
            </p:cNvSpPr>
            <p:nvPr/>
          </p:nvSpPr>
          <p:spPr bwMode="auto">
            <a:xfrm>
              <a:off x="1446" y="1343"/>
              <a:ext cx="3312" cy="362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5183" name="Oval 79"/>
          <p:cNvSpPr>
            <a:spLocks noChangeArrowheads="1"/>
          </p:cNvSpPr>
          <p:nvPr/>
        </p:nvSpPr>
        <p:spPr bwMode="auto">
          <a:xfrm>
            <a:off x="1771650" y="1736725"/>
            <a:ext cx="6197600" cy="863600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5155" name="Rectangle 51"/>
          <p:cNvSpPr>
            <a:spLocks noChangeArrowheads="1"/>
          </p:cNvSpPr>
          <p:nvPr/>
        </p:nvSpPr>
        <p:spPr bwMode="auto">
          <a:xfrm>
            <a:off x="1646238" y="877888"/>
            <a:ext cx="6788150" cy="51689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5186" name="AutoShape 82"/>
          <p:cNvSpPr>
            <a:spLocks noChangeArrowheads="1"/>
          </p:cNvSpPr>
          <p:nvPr/>
        </p:nvSpPr>
        <p:spPr bwMode="auto">
          <a:xfrm>
            <a:off x="1885950" y="690563"/>
            <a:ext cx="5575300" cy="5275262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5187" name="Text Box 83"/>
          <p:cNvSpPr txBox="1">
            <a:spLocks noChangeArrowheads="1"/>
          </p:cNvSpPr>
          <p:nvPr/>
        </p:nvSpPr>
        <p:spPr bwMode="auto">
          <a:xfrm rot="-2066509">
            <a:off x="1143000" y="2043113"/>
            <a:ext cx="7356475" cy="1616075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9600">
                <a:solidFill>
                  <a:srgbClr val="FFFF00"/>
                </a:solidFill>
                <a:ea typeface="宋体" charset="0"/>
                <a:cs typeface="宋体" charset="0"/>
              </a:rPr>
              <a:t>旅程取消！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15188" name="Text Box 84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grpSp>
        <p:nvGrpSpPr>
          <p:cNvPr id="815189" name="Group 85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grpSp>
          <p:nvGrpSpPr>
            <p:cNvPr id="815190" name="Group 86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815191" name="Group 87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grpSp>
              <p:nvGrpSpPr>
                <p:cNvPr id="815192" name="Group 88"/>
                <p:cNvGrpSpPr>
                  <a:grpSpLocks/>
                </p:cNvGrpSpPr>
                <p:nvPr/>
              </p:nvGrpSpPr>
              <p:grpSpPr bwMode="auto">
                <a:xfrm>
                  <a:off x="5007" y="2160"/>
                  <a:ext cx="600" cy="838"/>
                  <a:chOff x="5007" y="2160"/>
                  <a:chExt cx="600" cy="838"/>
                </a:xfrm>
              </p:grpSpPr>
              <p:sp>
                <p:nvSpPr>
                  <p:cNvPr id="815193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5151" y="2774"/>
                    <a:ext cx="160" cy="7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194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5116" y="2744"/>
                    <a:ext cx="186" cy="1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altLang="zh-CN" sz="8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40</a:t>
                    </a:r>
                  </a:p>
                </p:txBody>
              </p:sp>
              <p:sp>
                <p:nvSpPr>
                  <p:cNvPr id="815195" name="AutoShape 91"/>
                  <p:cNvSpPr>
                    <a:spLocks noChangeArrowheads="1"/>
                  </p:cNvSpPr>
                  <p:nvPr/>
                </p:nvSpPr>
                <p:spPr bwMode="auto">
                  <a:xfrm>
                    <a:off x="5008" y="2178"/>
                    <a:ext cx="460" cy="21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7EC26"/>
                  </a:solidFill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196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5007" y="2278"/>
                    <a:ext cx="600" cy="720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197" name="AutoShape 93"/>
                  <p:cNvSpPr>
                    <a:spLocks noChangeArrowheads="1"/>
                  </p:cNvSpPr>
                  <p:nvPr/>
                </p:nvSpPr>
                <p:spPr bwMode="auto">
                  <a:xfrm>
                    <a:off x="5020" y="2196"/>
                    <a:ext cx="440" cy="21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chemeClr val="bg2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198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418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199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530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200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642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201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5035" y="2754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20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5043" y="2866"/>
                    <a:ext cx="536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203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5044" y="2160"/>
                    <a:ext cx="258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altLang="zh-CN" sz="900">
                        <a:solidFill>
                          <a:srgbClr val="000000"/>
                        </a:solidFill>
                        <a:latin typeface="Chicago" charset="0"/>
                        <a:ea typeface="宋体" charset="0"/>
                        <a:cs typeface="宋体" charset="0"/>
                      </a:rPr>
                      <a:t>摩</a:t>
                    </a:r>
                    <a:r>
                      <a:rPr lang="zh-CN" altLang="en-US" sz="900">
                        <a:solidFill>
                          <a:srgbClr val="000000"/>
                        </a:solidFill>
                        <a:latin typeface="Chicago" charset="0"/>
                        <a:ea typeface="宋体" charset="0"/>
                        <a:cs typeface="宋体" charset="0"/>
                      </a:rPr>
                      <a:t>西</a:t>
                    </a:r>
                    <a:endParaRPr lang="en-US" altLang="zh-CN" sz="900">
                      <a:solidFill>
                        <a:srgbClr val="000000"/>
                      </a:solidFill>
                      <a:latin typeface="Chicago" charset="0"/>
                      <a:ea typeface="宋体" charset="0"/>
                      <a:cs typeface="宋体" charset="0"/>
                    </a:endParaRPr>
                  </a:p>
                </p:txBody>
              </p:sp>
              <p:sp>
                <p:nvSpPr>
                  <p:cNvPr id="815204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5031" y="2978"/>
                    <a:ext cx="54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205" name="Rectangle 101"/>
                  <p:cNvSpPr>
                    <a:spLocks noChangeArrowheads="1"/>
                  </p:cNvSpPr>
                  <p:nvPr/>
                </p:nvSpPr>
                <p:spPr bwMode="auto">
                  <a:xfrm>
                    <a:off x="5115" y="2296"/>
                    <a:ext cx="33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altLang="zh-CN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出</a:t>
                    </a: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埃及</a:t>
                    </a:r>
                    <a:endPara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endParaRPr>
                  </a:p>
                </p:txBody>
              </p:sp>
            </p:grpSp>
            <p:sp>
              <p:nvSpPr>
                <p:cNvPr id="815206" name="Rectangle 102"/>
                <p:cNvSpPr>
                  <a:spLocks noChangeArrowheads="1"/>
                </p:cNvSpPr>
                <p:nvPr/>
              </p:nvSpPr>
              <p:spPr bwMode="auto">
                <a:xfrm>
                  <a:off x="5109" y="2411"/>
                  <a:ext cx="330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西奈山</a:t>
                  </a:r>
                  <a:endPara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endParaRPr>
                </a:p>
              </p:txBody>
            </p:sp>
          </p:grpSp>
          <p:sp>
            <p:nvSpPr>
              <p:cNvPr id="815207" name="Rectangle 103"/>
              <p:cNvSpPr>
                <a:spLocks noChangeArrowheads="1"/>
              </p:cNvSpPr>
              <p:nvPr/>
            </p:nvSpPr>
            <p:spPr bwMode="auto">
              <a:xfrm>
                <a:off x="5061" y="2534"/>
                <a:ext cx="49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德 </a:t>
                </a:r>
                <a:r>
                  <a: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– </a:t>
                </a:r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民 </a:t>
                </a:r>
                <a:r>
                  <a: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– </a:t>
                </a:r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礼</a:t>
                </a:r>
                <a:endParaRPr lang="zh-CN" altLang="en-US"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815208" name="Rectangle 104"/>
            <p:cNvSpPr>
              <a:spLocks noChangeArrowheads="1"/>
            </p:cNvSpPr>
            <p:nvPr/>
          </p:nvSpPr>
          <p:spPr bwMode="auto">
            <a:xfrm>
              <a:off x="5029" y="2645"/>
              <a:ext cx="54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加低斯巴尼亚</a:t>
              </a:r>
              <a:endParaRPr lang="zh-CN" altLang="en-US">
                <a:ea typeface="宋体" charset="0"/>
                <a:cs typeface="宋体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5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5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5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5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5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5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5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5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518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19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20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21" name="Rectangle 5"/>
          <p:cNvSpPr>
            <a:spLocks noChangeArrowheads="1"/>
          </p:cNvSpPr>
          <p:nvPr/>
        </p:nvSpPr>
        <p:spPr bwMode="auto">
          <a:xfrm>
            <a:off x="3021013" y="866775"/>
            <a:ext cx="12541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   </a:t>
            </a:r>
            <a:r>
              <a:rPr lang="en-US" altLang="zh-CN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摩</a:t>
            </a:r>
            <a:r>
              <a:rPr lang="zh-CN" altLang="en-US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802822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23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24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25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26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27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28" name="Rectangle 12"/>
          <p:cNvSpPr>
            <a:spLocks noChangeArrowheads="1"/>
          </p:cNvSpPr>
          <p:nvPr/>
        </p:nvSpPr>
        <p:spPr bwMode="auto">
          <a:xfrm>
            <a:off x="3927475" y="1557338"/>
            <a:ext cx="15779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出</a:t>
            </a:r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埃及</a:t>
            </a:r>
          </a:p>
        </p:txBody>
      </p:sp>
      <p:sp>
        <p:nvSpPr>
          <p:cNvPr id="802829" name="Rectangle 13"/>
          <p:cNvSpPr>
            <a:spLocks noChangeArrowheads="1"/>
          </p:cNvSpPr>
          <p:nvPr/>
        </p:nvSpPr>
        <p:spPr bwMode="auto">
          <a:xfrm>
            <a:off x="3897313" y="2027238"/>
            <a:ext cx="14509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西</a:t>
            </a:r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奈山</a:t>
            </a:r>
          </a:p>
        </p:txBody>
      </p:sp>
      <p:sp>
        <p:nvSpPr>
          <p:cNvPr id="802830" name="Rectangle 14"/>
          <p:cNvSpPr>
            <a:spLocks noChangeArrowheads="1"/>
          </p:cNvSpPr>
          <p:nvPr/>
        </p:nvSpPr>
        <p:spPr bwMode="auto">
          <a:xfrm>
            <a:off x="3681413" y="2497138"/>
            <a:ext cx="20939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德</a:t>
            </a:r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r>
              <a:rPr lang="en-US" altLang="zh-CN" sz="2800">
                <a:solidFill>
                  <a:schemeClr val="bg2"/>
                </a:solidFill>
                <a:latin typeface="Arial"/>
                <a:ea typeface="宋体" charset="0"/>
                <a:cs typeface="宋体" charset="0"/>
              </a:rPr>
              <a:t>–</a:t>
            </a:r>
            <a:r>
              <a:rPr lang="en-US" altLang="zh-CN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 民</a:t>
            </a:r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r>
              <a:rPr lang="en-US" altLang="zh-CN" sz="2800">
                <a:solidFill>
                  <a:schemeClr val="bg2"/>
                </a:solidFill>
                <a:latin typeface="Arial"/>
                <a:ea typeface="宋体" charset="0"/>
                <a:cs typeface="宋体" charset="0"/>
              </a:rPr>
              <a:t>–</a:t>
            </a:r>
            <a:r>
              <a:rPr lang="en-US" altLang="zh-CN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 礼</a:t>
            </a:r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02831" name="Rectangle 15"/>
          <p:cNvSpPr>
            <a:spLocks noChangeArrowheads="1"/>
          </p:cNvSpPr>
          <p:nvPr/>
        </p:nvSpPr>
        <p:spPr bwMode="auto">
          <a:xfrm>
            <a:off x="4773613" y="963613"/>
            <a:ext cx="180657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8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1500 </a:t>
            </a:r>
            <a:r>
              <a:rPr lang="zh-CN" altLang="en-US" sz="18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年</a:t>
            </a:r>
          </a:p>
        </p:txBody>
      </p:sp>
      <p:sp>
        <p:nvSpPr>
          <p:cNvPr id="802832" name="Rectangle 16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33" name="Rectangle 17"/>
          <p:cNvSpPr>
            <a:spLocks noChangeArrowheads="1"/>
          </p:cNvSpPr>
          <p:nvPr/>
        </p:nvSpPr>
        <p:spPr bwMode="auto">
          <a:xfrm>
            <a:off x="390525" y="2482850"/>
            <a:ext cx="2720975" cy="1358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altLang="zh-CN" sz="40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 sz="40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约</a:t>
            </a:r>
            <a:r>
              <a:rPr lang="zh-CN" altLang="en-US" sz="8000" b="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rPr>
              <a:t>摩</a:t>
            </a:r>
            <a:r>
              <a:rPr lang="zh-CN" altLang="en-US" sz="40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书</a:t>
            </a:r>
          </a:p>
        </p:txBody>
      </p:sp>
      <p:sp>
        <p:nvSpPr>
          <p:cNvPr id="802834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02835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2836" name="Text Box 2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02837" name="Rectangle 21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22</a:t>
            </a:r>
          </a:p>
        </p:txBody>
      </p:sp>
      <p:sp>
        <p:nvSpPr>
          <p:cNvPr id="802849" name="Rectangle 33"/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zh-CN" altLang="en-US" sz="2400" b="0" i="1">
              <a:solidFill>
                <a:srgbClr val="FFFFFF"/>
              </a:solidFill>
              <a:latin typeface="Helvetica" charset="0"/>
              <a:ea typeface="宋体" charset="0"/>
              <a:cs typeface="宋体" charset="0"/>
            </a:endParaRPr>
          </a:p>
        </p:txBody>
      </p:sp>
      <p:sp>
        <p:nvSpPr>
          <p:cNvPr id="802871" name="Rectangle 55"/>
          <p:cNvSpPr>
            <a:spLocks noChangeArrowheads="1"/>
          </p:cNvSpPr>
          <p:nvPr/>
        </p:nvSpPr>
        <p:spPr bwMode="auto">
          <a:xfrm>
            <a:off x="3522663" y="2930525"/>
            <a:ext cx="23241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加</a:t>
            </a:r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低斯巴尼亚</a:t>
            </a:r>
          </a:p>
        </p:txBody>
      </p:sp>
      <p:sp>
        <p:nvSpPr>
          <p:cNvPr id="802873" name="Rectangle 57"/>
          <p:cNvSpPr>
            <a:spLocks noChangeArrowheads="1"/>
          </p:cNvSpPr>
          <p:nvPr/>
        </p:nvSpPr>
        <p:spPr bwMode="auto">
          <a:xfrm>
            <a:off x="4214813" y="3406775"/>
            <a:ext cx="6921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accent2"/>
                </a:solidFill>
                <a:latin typeface="宋体" charset="0"/>
                <a:ea typeface="宋体" charset="0"/>
                <a:cs typeface="宋体" charset="0"/>
              </a:rPr>
              <a:t>40</a:t>
            </a:r>
            <a:endParaRPr lang="en-US" altLang="zh-CN" sz="2800">
              <a:solidFill>
                <a:schemeClr val="bg2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02875" name="Text Box 59"/>
          <p:cNvSpPr txBox="1">
            <a:spLocks noChangeArrowheads="1"/>
          </p:cNvSpPr>
          <p:nvPr/>
        </p:nvSpPr>
        <p:spPr bwMode="auto">
          <a:xfrm>
            <a:off x="1771650" y="22225"/>
            <a:ext cx="2595563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民 20:13; 申 1:19</a:t>
            </a:r>
            <a:endParaRPr lang="en-US" altLang="zh-CN" sz="1400" u="sng">
              <a:solidFill>
                <a:srgbClr val="0000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02877" name="Text Box 61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grpSp>
        <p:nvGrpSpPr>
          <p:cNvPr id="802898" name="Group 82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grpSp>
          <p:nvGrpSpPr>
            <p:cNvPr id="802878" name="Group 62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802879" name="Group 63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grpSp>
              <p:nvGrpSpPr>
                <p:cNvPr id="802880" name="Group 64"/>
                <p:cNvGrpSpPr>
                  <a:grpSpLocks/>
                </p:cNvGrpSpPr>
                <p:nvPr/>
              </p:nvGrpSpPr>
              <p:grpSpPr bwMode="auto">
                <a:xfrm>
                  <a:off x="5007" y="2160"/>
                  <a:ext cx="600" cy="838"/>
                  <a:chOff x="5007" y="2160"/>
                  <a:chExt cx="600" cy="838"/>
                </a:xfrm>
              </p:grpSpPr>
              <p:grpSp>
                <p:nvGrpSpPr>
                  <p:cNvPr id="802881" name="Group 65"/>
                  <p:cNvGrpSpPr>
                    <a:grpSpLocks/>
                  </p:cNvGrpSpPr>
                  <p:nvPr/>
                </p:nvGrpSpPr>
                <p:grpSpPr bwMode="auto">
                  <a:xfrm>
                    <a:off x="5007" y="2160"/>
                    <a:ext cx="600" cy="838"/>
                    <a:chOff x="5007" y="2160"/>
                    <a:chExt cx="600" cy="838"/>
                  </a:xfrm>
                </p:grpSpPr>
                <p:sp>
                  <p:nvSpPr>
                    <p:cNvPr id="802882" name="Rectangle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51" y="2774"/>
                      <a:ext cx="160" cy="7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2883" name="Rectangle 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6" y="2744"/>
                      <a:ext cx="186" cy="1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rPr>
                        <a:t>40</a:t>
                      </a:r>
                    </a:p>
                  </p:txBody>
                </p:sp>
                <p:sp>
                  <p:nvSpPr>
                    <p:cNvPr id="802884" name="AutoShape 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8" y="2178"/>
                      <a:ext cx="46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E7EC26"/>
                    </a:solidFill>
                    <a:ln w="38100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2885" name="Rectangle 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7" y="2278"/>
                      <a:ext cx="600" cy="72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81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2886" name="AutoShape 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20" y="2196"/>
                      <a:ext cx="44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FFF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chemeClr val="bg2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2887" name="Line 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418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2888" name="Line 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530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2889" name="Line 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642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2890" name="Line 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754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2891" name="Line 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43" y="2866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2892" name="Rectangle 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44" y="2160"/>
                      <a:ext cx="258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Chicago" charset="0"/>
                          <a:ea typeface="宋体" charset="0"/>
                          <a:cs typeface="宋体" charset="0"/>
                        </a:rPr>
                        <a:t>摩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Chicago" charset="0"/>
                          <a:ea typeface="宋体" charset="0"/>
                          <a:cs typeface="宋体" charset="0"/>
                        </a:rPr>
                        <a:t>西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Chicago" charset="0"/>
                        <a:ea typeface="宋体" charset="0"/>
                        <a:cs typeface="宋体" charset="0"/>
                      </a:endParaRPr>
                    </a:p>
                  </p:txBody>
                </p:sp>
                <p:sp>
                  <p:nvSpPr>
                    <p:cNvPr id="802893" name="Line 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1" y="2978"/>
                      <a:ext cx="54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2894" name="Rectangle 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5" y="2296"/>
                      <a:ext cx="33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rPr>
                        <a:t>出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rPr>
                        <a:t>埃及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endParaRPr>
                    </a:p>
                  </p:txBody>
                </p:sp>
              </p:grpSp>
              <p:sp>
                <p:nvSpPr>
                  <p:cNvPr id="802895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5109" y="2411"/>
                    <a:ext cx="33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西奈山</a:t>
                    </a:r>
                    <a:endPara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endParaRPr>
                  </a:p>
                </p:txBody>
              </p:sp>
            </p:grpSp>
            <p:sp>
              <p:nvSpPr>
                <p:cNvPr id="802896" name="Rectangle 80"/>
                <p:cNvSpPr>
                  <a:spLocks noChangeArrowheads="1"/>
                </p:cNvSpPr>
                <p:nvPr/>
              </p:nvSpPr>
              <p:spPr bwMode="auto">
                <a:xfrm>
                  <a:off x="5061" y="2534"/>
                  <a:ext cx="490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德 </a:t>
                  </a:r>
                  <a:r>
                    <a: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– </a:t>
                  </a: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民 </a:t>
                  </a:r>
                  <a:r>
                    <a: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– </a:t>
                  </a: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礼</a:t>
                  </a:r>
                  <a:endParaRPr lang="zh-CN" altLang="en-US">
                    <a:ea typeface="宋体" charset="0"/>
                    <a:cs typeface="宋体" charset="0"/>
                  </a:endParaRPr>
                </a:p>
              </p:txBody>
            </p:sp>
          </p:grpSp>
          <p:sp>
            <p:nvSpPr>
              <p:cNvPr id="802897" name="Rectangle 81"/>
              <p:cNvSpPr>
                <a:spLocks noChangeArrowheads="1"/>
              </p:cNvSpPr>
              <p:nvPr/>
            </p:nvSpPr>
            <p:spPr bwMode="auto">
              <a:xfrm>
                <a:off x="5029" y="2645"/>
                <a:ext cx="54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加低斯巴尼亚</a:t>
                </a:r>
                <a:endParaRPr lang="zh-CN" altLang="en-US"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802874" name="Rectangle 58"/>
            <p:cNvSpPr>
              <a:spLocks noChangeArrowheads="1"/>
            </p:cNvSpPr>
            <p:nvPr/>
          </p:nvSpPr>
          <p:spPr bwMode="auto">
            <a:xfrm>
              <a:off x="5189" y="2755"/>
              <a:ext cx="1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40</a:t>
              </a:r>
            </a:p>
          </p:txBody>
        </p:sp>
      </p:grpSp>
      <p:grpSp>
        <p:nvGrpSpPr>
          <p:cNvPr id="60" name="Group 100"/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61" name="Group 101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67" name="Group 102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69" name="Freeform 103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" name="Freeform 104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68" name="Picture 105"/>
              <p:cNvPicPr>
                <a:picLocks noChangeArrowheads="1"/>
              </p:cNvPicPr>
              <p:nvPr/>
            </p:nvPicPr>
            <p:blipFill>
              <a:blip r:embed="rId4" cstate="screen"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2" name="Freeform 106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Freeform 107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Freeform 108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Freeform 109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Freeform 110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2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2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02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02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287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90" name="Rectangle 38"/>
          <p:cNvSpPr>
            <a:spLocks noChangeArrowheads="1"/>
          </p:cNvSpPr>
          <p:nvPr/>
        </p:nvSpPr>
        <p:spPr bwMode="auto">
          <a:xfrm>
            <a:off x="76200" y="304800"/>
            <a:ext cx="2825750" cy="1104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历史</a:t>
            </a:r>
          </a:p>
          <a:p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舞台</a:t>
            </a:r>
          </a:p>
        </p:txBody>
      </p:sp>
      <p:sp>
        <p:nvSpPr>
          <p:cNvPr id="8171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7156" name="Line 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7158" name="Text Box 6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17159" name="Rectangle 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23</a:t>
            </a:r>
          </a:p>
        </p:txBody>
      </p:sp>
      <p:pic>
        <p:nvPicPr>
          <p:cNvPr id="817161" name="Picture 9" descr="Red Canyon6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3950" y="266700"/>
            <a:ext cx="5087938" cy="3816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1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7162" name="Picture 10" descr="Nahal Zin from above, tb n0624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25" y="4225925"/>
            <a:ext cx="2632075" cy="1974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1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7163" name="Picture 11" descr="Nahal Zin rugged mountains, 72-5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113" y="331788"/>
            <a:ext cx="3208337" cy="2133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1"/>
                  <a:srcRect r="519" b="103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7164" name="Picture 12" descr="Machtesh Gadol looking south, tb n1217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363" y="3178175"/>
            <a:ext cx="3970337" cy="29797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7182" name="Picture 30" descr="Machtesh Gadol looking southeast, tb n121701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3225" y="868363"/>
            <a:ext cx="2633663" cy="19764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7183" name="Picture 31" descr="Machtesh Ramon from north2, df 111001"/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2050" y="2095500"/>
            <a:ext cx="2806700" cy="1879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7184" name="Picture 32" descr="Solomon's Pillars, df 101101"/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388" y="2144713"/>
            <a:ext cx="2030412" cy="161131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7185" name="Picture 33" descr="Machtesh Qatan from east2, tb n112500 sr"/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7975" y="3824288"/>
            <a:ext cx="2162175" cy="16208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11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7189" name="Text Box 37"/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817191" name="Text Box 39"/>
          <p:cNvSpPr txBox="1">
            <a:spLocks noChangeArrowheads="1"/>
          </p:cNvSpPr>
          <p:nvPr/>
        </p:nvSpPr>
        <p:spPr bwMode="auto">
          <a:xfrm>
            <a:off x="1782763" y="44450"/>
            <a:ext cx="2735262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民</a:t>
            </a:r>
            <a:r>
              <a:rPr lang="zh-CN" altLang="en-US" sz="1400"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32:49; 34:1</a:t>
            </a:r>
          </a:p>
        </p:txBody>
      </p:sp>
      <p:sp>
        <p:nvSpPr>
          <p:cNvPr id="817220" name="Text Box 68"/>
          <p:cNvSpPr txBox="1">
            <a:spLocks noChangeArrowheads="1"/>
          </p:cNvSpPr>
          <p:nvPr/>
        </p:nvSpPr>
        <p:spPr bwMode="auto">
          <a:xfrm>
            <a:off x="1352550" y="1800225"/>
            <a:ext cx="6351588" cy="338296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7200">
                <a:solidFill>
                  <a:schemeClr val="accent1"/>
                </a:solidFill>
                <a:latin typeface="方正舒体" charset="0"/>
                <a:ea typeface="方正舒体" charset="0"/>
                <a:cs typeface="方正舒体" charset="0"/>
              </a:rPr>
              <a:t>不会吧</a:t>
            </a:r>
            <a:r>
              <a:rPr lang="en-US" altLang="zh-CN" sz="7200">
                <a:solidFill>
                  <a:schemeClr val="accent1"/>
                </a:solidFill>
                <a:latin typeface="Comic Sans MS"/>
                <a:ea typeface="方正舒体" charset="0"/>
                <a:cs typeface="方正舒体" charset="0"/>
              </a:rPr>
              <a:t>…</a:t>
            </a:r>
            <a:r>
              <a:rPr lang="en-US" altLang="zh-CN" sz="7200">
                <a:solidFill>
                  <a:schemeClr val="accent1"/>
                </a:solidFill>
                <a:latin typeface="方正舒体" charset="0"/>
                <a:ea typeface="方正舒体" charset="0"/>
                <a:cs typeface="方正舒体" charset="0"/>
              </a:rPr>
              <a:t>   </a:t>
            </a:r>
          </a:p>
          <a:p>
            <a:pPr algn="ctr"/>
            <a:r>
              <a:rPr lang="zh-CN" altLang="en-US" sz="7200">
                <a:solidFill>
                  <a:schemeClr val="accent1"/>
                </a:solidFill>
                <a:latin typeface="方正舒体" charset="0"/>
                <a:ea typeface="方正舒体" charset="0"/>
                <a:cs typeface="方正舒体" charset="0"/>
              </a:rPr>
              <a:t>在此地</a:t>
            </a:r>
            <a:r>
              <a:rPr lang="en-US" altLang="zh-CN" sz="7200">
                <a:solidFill>
                  <a:schemeClr val="accent1"/>
                </a:solidFill>
                <a:latin typeface="方正舒体" charset="0"/>
                <a:ea typeface="方正舒体" charset="0"/>
                <a:cs typeface="方正舒体" charset="0"/>
              </a:rPr>
              <a:t>?</a:t>
            </a:r>
          </a:p>
          <a:p>
            <a:pPr algn="ctr"/>
            <a:r>
              <a:rPr lang="zh-CN" altLang="en-US" sz="7200">
                <a:solidFill>
                  <a:schemeClr val="accent1"/>
                </a:solidFill>
                <a:latin typeface="方正舒体" charset="0"/>
                <a:ea typeface="方正舒体" charset="0"/>
                <a:cs typeface="方正舒体" charset="0"/>
              </a:rPr>
              <a:t>四十年</a:t>
            </a:r>
            <a:r>
              <a:rPr lang="en-US" altLang="zh-CN" sz="7200">
                <a:solidFill>
                  <a:schemeClr val="accent1"/>
                </a:solidFill>
                <a:latin typeface="方正舒体" charset="0"/>
                <a:ea typeface="方正舒体" charset="0"/>
                <a:cs typeface="方正舒体" charset="0"/>
              </a:rPr>
              <a:t>?</a:t>
            </a:r>
            <a:r>
              <a:rPr lang="en-US" altLang="zh-CN" sz="7200">
                <a:solidFill>
                  <a:schemeClr val="accent1"/>
                </a:solidFill>
                <a:ea typeface="宋体" charset="0"/>
                <a:cs typeface="宋体" charset="0"/>
              </a:rPr>
              <a:t> </a:t>
            </a:r>
            <a:endParaRPr lang="en-US" altLang="zh-CN">
              <a:ea typeface="宋体" charset="0"/>
              <a:cs typeface="宋体" charset="0"/>
            </a:endParaRPr>
          </a:p>
        </p:txBody>
      </p:sp>
      <p:sp>
        <p:nvSpPr>
          <p:cNvPr id="817221" name="Text Box 69"/>
          <p:cNvSpPr txBox="1">
            <a:spLocks noChangeArrowheads="1"/>
          </p:cNvSpPr>
          <p:nvPr/>
        </p:nvSpPr>
        <p:spPr bwMode="auto">
          <a:xfrm>
            <a:off x="2209800" y="1797050"/>
            <a:ext cx="4649788" cy="338296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7200">
                <a:solidFill>
                  <a:srgbClr val="FF0000"/>
                </a:solidFill>
                <a:latin typeface="方正舒体" charset="0"/>
                <a:ea typeface="方正舒体" charset="0"/>
                <a:cs typeface="方正舒体" charset="0"/>
              </a:rPr>
              <a:t>不会吧</a:t>
            </a:r>
            <a:r>
              <a:rPr lang="en-US" altLang="zh-CN" sz="7200">
                <a:solidFill>
                  <a:srgbClr val="FF0000"/>
                </a:solidFill>
                <a:latin typeface="Comic Sans MS"/>
                <a:ea typeface="方正舒体" charset="0"/>
                <a:cs typeface="方正舒体" charset="0"/>
              </a:rPr>
              <a:t>…</a:t>
            </a:r>
            <a:r>
              <a:rPr lang="en-US" altLang="zh-CN" sz="7200">
                <a:solidFill>
                  <a:srgbClr val="FF0000"/>
                </a:solidFill>
                <a:latin typeface="方正舒体" charset="0"/>
                <a:ea typeface="方正舒体" charset="0"/>
                <a:cs typeface="方正舒体" charset="0"/>
              </a:rPr>
              <a:t>   </a:t>
            </a:r>
          </a:p>
          <a:p>
            <a:pPr algn="ctr"/>
            <a:r>
              <a:rPr lang="zh-CN" altLang="en-US" sz="7200">
                <a:solidFill>
                  <a:srgbClr val="FF0000"/>
                </a:solidFill>
                <a:latin typeface="方正舒体" charset="0"/>
                <a:ea typeface="方正舒体" charset="0"/>
                <a:cs typeface="方正舒体" charset="0"/>
              </a:rPr>
              <a:t>在此地</a:t>
            </a:r>
            <a:r>
              <a:rPr lang="en-US" altLang="zh-CN" sz="7200">
                <a:solidFill>
                  <a:srgbClr val="FF0000"/>
                </a:solidFill>
                <a:latin typeface="方正舒体" charset="0"/>
                <a:ea typeface="方正舒体" charset="0"/>
                <a:cs typeface="方正舒体" charset="0"/>
              </a:rPr>
              <a:t>?</a:t>
            </a:r>
          </a:p>
          <a:p>
            <a:pPr algn="ctr"/>
            <a:r>
              <a:rPr lang="zh-CN" altLang="en-US" sz="7200">
                <a:solidFill>
                  <a:srgbClr val="FF0000"/>
                </a:solidFill>
                <a:latin typeface="方正舒体" charset="0"/>
                <a:ea typeface="方正舒体" charset="0"/>
                <a:cs typeface="方正舒体" charset="0"/>
              </a:rPr>
              <a:t>四十年</a:t>
            </a:r>
            <a:r>
              <a:rPr lang="en-US" altLang="zh-CN" sz="7200">
                <a:solidFill>
                  <a:srgbClr val="FF0000"/>
                </a:solidFill>
                <a:latin typeface="方正舒体" charset="0"/>
                <a:ea typeface="方正舒体" charset="0"/>
                <a:cs typeface="方正舒体" charset="0"/>
              </a:rPr>
              <a:t>?</a:t>
            </a:r>
            <a:r>
              <a:rPr lang="en-US" altLang="zh-CN" sz="7200">
                <a:solidFill>
                  <a:srgbClr val="FF0000"/>
                </a:solidFill>
                <a:ea typeface="宋体" charset="0"/>
                <a:cs typeface="宋体" charset="0"/>
              </a:rPr>
              <a:t> </a:t>
            </a:r>
            <a:endParaRPr lang="en-US" altLang="zh-CN">
              <a:ea typeface="宋体" charset="0"/>
              <a:cs typeface="宋体" charset="0"/>
            </a:endParaRPr>
          </a:p>
        </p:txBody>
      </p:sp>
      <p:sp>
        <p:nvSpPr>
          <p:cNvPr id="817222" name="Text Box 70"/>
          <p:cNvSpPr txBox="1">
            <a:spLocks noChangeArrowheads="1"/>
          </p:cNvSpPr>
          <p:nvPr/>
        </p:nvSpPr>
        <p:spPr bwMode="auto">
          <a:xfrm>
            <a:off x="2206625" y="1803400"/>
            <a:ext cx="4649788" cy="338296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7200">
                <a:solidFill>
                  <a:srgbClr val="FFEA18"/>
                </a:solidFill>
                <a:latin typeface="方正舒体" charset="0"/>
                <a:ea typeface="方正舒体" charset="0"/>
                <a:cs typeface="方正舒体" charset="0"/>
              </a:rPr>
              <a:t>不会吧</a:t>
            </a:r>
            <a:r>
              <a:rPr lang="en-US" altLang="zh-CN" sz="7200">
                <a:solidFill>
                  <a:srgbClr val="FFEA18"/>
                </a:solidFill>
                <a:latin typeface="Comic Sans MS"/>
                <a:ea typeface="方正舒体" charset="0"/>
                <a:cs typeface="方正舒体" charset="0"/>
              </a:rPr>
              <a:t>…</a:t>
            </a:r>
            <a:r>
              <a:rPr lang="en-US" altLang="zh-CN" sz="7200">
                <a:solidFill>
                  <a:srgbClr val="FFEA18"/>
                </a:solidFill>
                <a:latin typeface="方正舒体" charset="0"/>
                <a:ea typeface="方正舒体" charset="0"/>
                <a:cs typeface="方正舒体" charset="0"/>
              </a:rPr>
              <a:t>   </a:t>
            </a:r>
          </a:p>
          <a:p>
            <a:pPr algn="ctr"/>
            <a:r>
              <a:rPr lang="zh-CN" altLang="en-US" sz="7200">
                <a:solidFill>
                  <a:srgbClr val="FFEA18"/>
                </a:solidFill>
                <a:latin typeface="方正舒体" charset="0"/>
                <a:ea typeface="方正舒体" charset="0"/>
                <a:cs typeface="方正舒体" charset="0"/>
              </a:rPr>
              <a:t>在此地</a:t>
            </a:r>
            <a:r>
              <a:rPr lang="en-US" altLang="zh-CN" sz="7200">
                <a:solidFill>
                  <a:srgbClr val="FFEA18"/>
                </a:solidFill>
                <a:latin typeface="方正舒体" charset="0"/>
                <a:ea typeface="方正舒体" charset="0"/>
                <a:cs typeface="方正舒体" charset="0"/>
              </a:rPr>
              <a:t>?</a:t>
            </a:r>
          </a:p>
          <a:p>
            <a:pPr algn="ctr"/>
            <a:r>
              <a:rPr lang="zh-CN" altLang="en-US" sz="7200">
                <a:solidFill>
                  <a:srgbClr val="FFEA18"/>
                </a:solidFill>
                <a:latin typeface="方正舒体" charset="0"/>
                <a:ea typeface="方正舒体" charset="0"/>
                <a:cs typeface="方正舒体" charset="0"/>
              </a:rPr>
              <a:t>四十年</a:t>
            </a:r>
            <a:r>
              <a:rPr lang="en-US" altLang="zh-CN" sz="7200">
                <a:solidFill>
                  <a:srgbClr val="FFEA18"/>
                </a:solidFill>
                <a:latin typeface="方正舒体" charset="0"/>
                <a:ea typeface="方正舒体" charset="0"/>
                <a:cs typeface="方正舒体" charset="0"/>
              </a:rPr>
              <a:t>?</a:t>
            </a:r>
            <a:r>
              <a:rPr lang="en-US" altLang="zh-CN" sz="7200">
                <a:solidFill>
                  <a:srgbClr val="FFEA18"/>
                </a:solidFill>
                <a:ea typeface="宋体" charset="0"/>
                <a:cs typeface="宋体" charset="0"/>
              </a:rPr>
              <a:t> </a:t>
            </a:r>
            <a:endParaRPr lang="en-US" altLang="zh-CN">
              <a:ea typeface="宋体" charset="0"/>
              <a:cs typeface="宋体" charset="0"/>
            </a:endParaRPr>
          </a:p>
        </p:txBody>
      </p:sp>
      <p:sp>
        <p:nvSpPr>
          <p:cNvPr id="817245" name="Text Box 93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grpSp>
        <p:nvGrpSpPr>
          <p:cNvPr id="817246" name="Group 94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grpSp>
          <p:nvGrpSpPr>
            <p:cNvPr id="817247" name="Group 95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817248" name="Group 96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grpSp>
              <p:nvGrpSpPr>
                <p:cNvPr id="817249" name="Group 97"/>
                <p:cNvGrpSpPr>
                  <a:grpSpLocks/>
                </p:cNvGrpSpPr>
                <p:nvPr/>
              </p:nvGrpSpPr>
              <p:grpSpPr bwMode="auto">
                <a:xfrm>
                  <a:off x="5007" y="2160"/>
                  <a:ext cx="600" cy="838"/>
                  <a:chOff x="5007" y="2160"/>
                  <a:chExt cx="600" cy="838"/>
                </a:xfrm>
              </p:grpSpPr>
              <p:grpSp>
                <p:nvGrpSpPr>
                  <p:cNvPr id="817250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5007" y="2160"/>
                    <a:ext cx="600" cy="838"/>
                    <a:chOff x="5007" y="2160"/>
                    <a:chExt cx="600" cy="838"/>
                  </a:xfrm>
                </p:grpSpPr>
                <p:sp>
                  <p:nvSpPr>
                    <p:cNvPr id="817251" name="Rectangle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51" y="2774"/>
                      <a:ext cx="160" cy="7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7252" name="Rectangle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6" y="2744"/>
                      <a:ext cx="186" cy="1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rPr>
                        <a:t>40</a:t>
                      </a:r>
                    </a:p>
                  </p:txBody>
                </p:sp>
                <p:sp>
                  <p:nvSpPr>
                    <p:cNvPr id="817253" name="AutoShape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8" y="2178"/>
                      <a:ext cx="46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E7EC26"/>
                    </a:solidFill>
                    <a:ln w="38100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7254" name="Rectangle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7" y="2278"/>
                      <a:ext cx="600" cy="72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81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7255" name="AutoShape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20" y="2196"/>
                      <a:ext cx="44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FFF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chemeClr val="bg2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7256" name="Line 1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418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7257" name="Line 1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530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7258" name="Line 1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642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7259" name="Line 10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754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7260" name="Line 1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43" y="2866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7261" name="Rectangle 1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44" y="2160"/>
                      <a:ext cx="258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Chicago" charset="0"/>
                          <a:ea typeface="宋体" charset="0"/>
                          <a:cs typeface="宋体" charset="0"/>
                        </a:rPr>
                        <a:t>摩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Chicago" charset="0"/>
                          <a:ea typeface="宋体" charset="0"/>
                          <a:cs typeface="宋体" charset="0"/>
                        </a:rPr>
                        <a:t>西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Chicago" charset="0"/>
                        <a:ea typeface="宋体" charset="0"/>
                        <a:cs typeface="宋体" charset="0"/>
                      </a:endParaRPr>
                    </a:p>
                  </p:txBody>
                </p:sp>
                <p:sp>
                  <p:nvSpPr>
                    <p:cNvPr id="817262" name="Line 1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1" y="2978"/>
                      <a:ext cx="54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7263" name="Rectangle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5" y="2296"/>
                      <a:ext cx="33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rPr>
                        <a:t>出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rPr>
                        <a:t>埃及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endParaRPr>
                    </a:p>
                  </p:txBody>
                </p:sp>
              </p:grpSp>
              <p:sp>
                <p:nvSpPr>
                  <p:cNvPr id="817264" name="Rectangle 112"/>
                  <p:cNvSpPr>
                    <a:spLocks noChangeArrowheads="1"/>
                  </p:cNvSpPr>
                  <p:nvPr/>
                </p:nvSpPr>
                <p:spPr bwMode="auto">
                  <a:xfrm>
                    <a:off x="5109" y="2411"/>
                    <a:ext cx="33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西奈山</a:t>
                    </a:r>
                    <a:endPara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endParaRPr>
                  </a:p>
                </p:txBody>
              </p:sp>
            </p:grpSp>
            <p:sp>
              <p:nvSpPr>
                <p:cNvPr id="817265" name="Rectangle 113"/>
                <p:cNvSpPr>
                  <a:spLocks noChangeArrowheads="1"/>
                </p:cNvSpPr>
                <p:nvPr/>
              </p:nvSpPr>
              <p:spPr bwMode="auto">
                <a:xfrm>
                  <a:off x="5061" y="2534"/>
                  <a:ext cx="490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德 </a:t>
                  </a:r>
                  <a:r>
                    <a: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– </a:t>
                  </a: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民 </a:t>
                  </a:r>
                  <a:r>
                    <a: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– </a:t>
                  </a: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礼</a:t>
                  </a:r>
                  <a:endParaRPr lang="zh-CN" altLang="en-US">
                    <a:ea typeface="宋体" charset="0"/>
                    <a:cs typeface="宋体" charset="0"/>
                  </a:endParaRPr>
                </a:p>
              </p:txBody>
            </p:sp>
          </p:grpSp>
          <p:sp>
            <p:nvSpPr>
              <p:cNvPr id="817266" name="Rectangle 114"/>
              <p:cNvSpPr>
                <a:spLocks noChangeArrowheads="1"/>
              </p:cNvSpPr>
              <p:nvPr/>
            </p:nvSpPr>
            <p:spPr bwMode="auto">
              <a:xfrm>
                <a:off x="5029" y="2645"/>
                <a:ext cx="54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加低斯巴尼亚</a:t>
                </a:r>
                <a:endParaRPr lang="zh-CN" altLang="en-US"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817267" name="Rectangle 115"/>
            <p:cNvSpPr>
              <a:spLocks noChangeArrowheads="1"/>
            </p:cNvSpPr>
            <p:nvPr/>
          </p:nvSpPr>
          <p:spPr bwMode="auto">
            <a:xfrm>
              <a:off x="5189" y="2755"/>
              <a:ext cx="1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40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7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1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7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1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1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1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81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1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17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17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17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17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17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17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7161" grpId="0" autoUpdateAnimBg="0"/>
      <p:bldP spid="817162" grpId="0" autoUpdateAnimBg="0"/>
      <p:bldP spid="817163" grpId="0" autoUpdateAnimBg="0"/>
      <p:bldP spid="817185" grpId="0" autoUpdateAnimBg="0"/>
      <p:bldP spid="817220" grpId="0"/>
      <p:bldP spid="817221" grpId="0"/>
      <p:bldP spid="8172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276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104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历史</a:t>
            </a:r>
          </a:p>
          <a:p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舞台</a:t>
            </a:r>
          </a:p>
        </p:txBody>
      </p:sp>
      <p:sp>
        <p:nvSpPr>
          <p:cNvPr id="2242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332" name="Text Box 76"/>
          <p:cNvSpPr txBox="1">
            <a:spLocks noChangeArrowheads="1"/>
          </p:cNvSpPr>
          <p:nvPr/>
        </p:nvSpPr>
        <p:spPr bwMode="auto">
          <a:xfrm>
            <a:off x="1771650" y="44450"/>
            <a:ext cx="2735263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民 32:49; 34:1</a:t>
            </a:r>
          </a:p>
        </p:txBody>
      </p:sp>
      <p:pic>
        <p:nvPicPr>
          <p:cNvPr id="224335" name="Picture 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3363" y="854075"/>
            <a:ext cx="6769100" cy="47371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338" name="Rectangle 82"/>
          <p:cNvSpPr>
            <a:spLocks noChangeArrowheads="1"/>
          </p:cNvSpPr>
          <p:nvPr/>
        </p:nvSpPr>
        <p:spPr bwMode="auto">
          <a:xfrm>
            <a:off x="3152775" y="5316538"/>
            <a:ext cx="3155950" cy="698500"/>
          </a:xfrm>
          <a:prstGeom prst="rect">
            <a:avLst/>
          </a:prstGeom>
          <a:gradFill rotWithShape="1">
            <a:gsLst>
              <a:gs pos="0">
                <a:srgbClr val="CC0000">
                  <a:gamma/>
                  <a:shade val="4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lin ang="5400000" scaled="1"/>
          </a:gradFill>
          <a:ln w="76200">
            <a:solidFill>
              <a:srgbClr val="993300"/>
            </a:solidFill>
            <a:miter lim="800000"/>
            <a:headEnd/>
            <a:tailEnd/>
          </a:ln>
          <a:effectLst>
            <a:outerShdw blurRad="63500" dist="5605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24408" name="Text Box 15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224411" name="Text Box 155"/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3</a:t>
            </a:r>
          </a:p>
        </p:txBody>
      </p:sp>
      <p:sp>
        <p:nvSpPr>
          <p:cNvPr id="224412" name="Rectangle 15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24</a:t>
            </a:r>
          </a:p>
        </p:txBody>
      </p:sp>
      <p:sp>
        <p:nvSpPr>
          <p:cNvPr id="224467" name="Text Box 211"/>
          <p:cNvSpPr txBox="1">
            <a:spLocks noChangeArrowheads="1"/>
          </p:cNvSpPr>
          <p:nvPr/>
        </p:nvSpPr>
        <p:spPr bwMode="auto">
          <a:xfrm>
            <a:off x="3876675" y="1333500"/>
            <a:ext cx="4187825" cy="1098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EA18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6600">
                <a:solidFill>
                  <a:schemeClr val="accent2"/>
                </a:solidFill>
                <a:ea typeface="黑体" charset="0"/>
                <a:cs typeface="黑体" charset="0"/>
              </a:rPr>
              <a:t>为什么？</a:t>
            </a:r>
          </a:p>
        </p:txBody>
      </p:sp>
      <p:sp>
        <p:nvSpPr>
          <p:cNvPr id="224468" name="Text Box 212"/>
          <p:cNvSpPr txBox="1">
            <a:spLocks noChangeArrowheads="1"/>
          </p:cNvSpPr>
          <p:nvPr/>
        </p:nvSpPr>
        <p:spPr bwMode="auto">
          <a:xfrm>
            <a:off x="3884613" y="2741613"/>
            <a:ext cx="3962400" cy="914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EA18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5400">
                <a:solidFill>
                  <a:schemeClr val="accent2"/>
                </a:solidFill>
                <a:latin typeface="黑体" charset="0"/>
                <a:ea typeface="黑体" charset="0"/>
                <a:cs typeface="黑体" charset="0"/>
              </a:rPr>
              <a:t>悖逆!</a:t>
            </a:r>
          </a:p>
        </p:txBody>
      </p:sp>
      <p:sp>
        <p:nvSpPr>
          <p:cNvPr id="224469" name="Text Box 213"/>
          <p:cNvSpPr txBox="1">
            <a:spLocks noChangeArrowheads="1"/>
          </p:cNvSpPr>
          <p:nvPr/>
        </p:nvSpPr>
        <p:spPr bwMode="auto">
          <a:xfrm>
            <a:off x="4343400" y="3852863"/>
            <a:ext cx="3429000" cy="9144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EA18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5400">
                <a:solidFill>
                  <a:schemeClr val="accent2"/>
                </a:solidFill>
                <a:ea typeface="黑体" charset="0"/>
                <a:cs typeface="黑体" charset="0"/>
              </a:rPr>
              <a:t>不</a:t>
            </a:r>
            <a:r>
              <a:rPr lang="zh-CN" altLang="en-US" sz="5400">
                <a:solidFill>
                  <a:schemeClr val="accent2"/>
                </a:solidFill>
                <a:ea typeface="黑体" charset="0"/>
                <a:cs typeface="黑体" charset="0"/>
              </a:rPr>
              <a:t>信！</a:t>
            </a:r>
          </a:p>
        </p:txBody>
      </p:sp>
      <p:sp>
        <p:nvSpPr>
          <p:cNvPr id="224488" name="Text Box 232"/>
          <p:cNvSpPr txBox="1">
            <a:spLocks noChangeArrowheads="1"/>
          </p:cNvSpPr>
          <p:nvPr/>
        </p:nvSpPr>
        <p:spPr bwMode="auto">
          <a:xfrm>
            <a:off x="3340100" y="5346700"/>
            <a:ext cx="2676525" cy="579438"/>
          </a:xfrm>
          <a:prstGeom prst="rect">
            <a:avLst/>
          </a:prstGeom>
          <a:noFill/>
          <a:ln>
            <a:noFill/>
          </a:ln>
          <a:effectLst>
            <a:outerShdw blurRad="63500" dist="5605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>
                <a:solidFill>
                  <a:srgbClr val="FFCC00"/>
                </a:solidFill>
                <a:ea typeface="黑体" charset="0"/>
                <a:cs typeface="黑体" charset="0"/>
              </a:rPr>
              <a:t>旷</a:t>
            </a:r>
            <a:r>
              <a:rPr lang="zh-CN" altLang="en-US" sz="3200">
                <a:solidFill>
                  <a:srgbClr val="FFCC00"/>
                </a:solidFill>
                <a:ea typeface="黑体" charset="0"/>
                <a:cs typeface="黑体" charset="0"/>
              </a:rPr>
              <a:t>野漂泊</a:t>
            </a:r>
          </a:p>
        </p:txBody>
      </p:sp>
      <p:sp>
        <p:nvSpPr>
          <p:cNvPr id="224507" name="Freeform 251"/>
          <p:cNvSpPr>
            <a:spLocks/>
          </p:cNvSpPr>
          <p:nvPr/>
        </p:nvSpPr>
        <p:spPr bwMode="auto">
          <a:xfrm>
            <a:off x="2933700" y="3290888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401" name="Text Box 185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grpSp>
        <p:nvGrpSpPr>
          <p:cNvPr id="649402" name="Group 186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grpSp>
          <p:nvGrpSpPr>
            <p:cNvPr id="649403" name="Group 187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649404" name="Group 188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grpSp>
              <p:nvGrpSpPr>
                <p:cNvPr id="649405" name="Group 189"/>
                <p:cNvGrpSpPr>
                  <a:grpSpLocks/>
                </p:cNvGrpSpPr>
                <p:nvPr/>
              </p:nvGrpSpPr>
              <p:grpSpPr bwMode="auto">
                <a:xfrm>
                  <a:off x="5007" y="2160"/>
                  <a:ext cx="600" cy="838"/>
                  <a:chOff x="5007" y="2160"/>
                  <a:chExt cx="600" cy="838"/>
                </a:xfrm>
              </p:grpSpPr>
              <p:grpSp>
                <p:nvGrpSpPr>
                  <p:cNvPr id="649406" name="Group 190"/>
                  <p:cNvGrpSpPr>
                    <a:grpSpLocks/>
                  </p:cNvGrpSpPr>
                  <p:nvPr/>
                </p:nvGrpSpPr>
                <p:grpSpPr bwMode="auto">
                  <a:xfrm>
                    <a:off x="5007" y="2160"/>
                    <a:ext cx="600" cy="838"/>
                    <a:chOff x="5007" y="2160"/>
                    <a:chExt cx="600" cy="838"/>
                  </a:xfrm>
                </p:grpSpPr>
                <p:sp>
                  <p:nvSpPr>
                    <p:cNvPr id="649407" name="Rectangle 1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51" y="2774"/>
                      <a:ext cx="160" cy="7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9408" name="Rectangle 1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6" y="2744"/>
                      <a:ext cx="186" cy="1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rPr>
                        <a:t>40</a:t>
                      </a:r>
                    </a:p>
                  </p:txBody>
                </p:sp>
                <p:sp>
                  <p:nvSpPr>
                    <p:cNvPr id="649409" name="AutoShape 1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8" y="2178"/>
                      <a:ext cx="46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E7EC26"/>
                    </a:solidFill>
                    <a:ln w="38100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9410" name="Rectangle 1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7" y="2278"/>
                      <a:ext cx="600" cy="72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81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9411" name="AutoShape 1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20" y="2196"/>
                      <a:ext cx="44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FFF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chemeClr val="bg2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9412" name="Line 1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418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9413" name="Line 1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530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9414" name="Line 1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642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9415" name="Line 1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754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9416" name="Line 2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43" y="2866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9417" name="Rectangle 2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44" y="2160"/>
                      <a:ext cx="258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Chicago" charset="0"/>
                          <a:ea typeface="宋体" charset="0"/>
                          <a:cs typeface="宋体" charset="0"/>
                        </a:rPr>
                        <a:t>摩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Chicago" charset="0"/>
                          <a:ea typeface="宋体" charset="0"/>
                          <a:cs typeface="宋体" charset="0"/>
                        </a:rPr>
                        <a:t>西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Chicago" charset="0"/>
                        <a:ea typeface="宋体" charset="0"/>
                        <a:cs typeface="宋体" charset="0"/>
                      </a:endParaRPr>
                    </a:p>
                  </p:txBody>
                </p:sp>
                <p:sp>
                  <p:nvSpPr>
                    <p:cNvPr id="649418" name="Line 2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1" y="2978"/>
                      <a:ext cx="54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9419" name="Rectangle 2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5" y="2296"/>
                      <a:ext cx="33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rPr>
                        <a:t>出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rPr>
                        <a:t>埃及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endParaRPr>
                    </a:p>
                  </p:txBody>
                </p:sp>
              </p:grpSp>
              <p:sp>
                <p:nvSpPr>
                  <p:cNvPr id="649420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5109" y="2411"/>
                    <a:ext cx="33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西奈山</a:t>
                    </a:r>
                    <a:endPara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endParaRPr>
                  </a:p>
                </p:txBody>
              </p:sp>
            </p:grpSp>
            <p:sp>
              <p:nvSpPr>
                <p:cNvPr id="649421" name="Rectangle 205"/>
                <p:cNvSpPr>
                  <a:spLocks noChangeArrowheads="1"/>
                </p:cNvSpPr>
                <p:nvPr/>
              </p:nvSpPr>
              <p:spPr bwMode="auto">
                <a:xfrm>
                  <a:off x="5061" y="2534"/>
                  <a:ext cx="490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德 </a:t>
                  </a:r>
                  <a:r>
                    <a: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– </a:t>
                  </a: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民 </a:t>
                  </a:r>
                  <a:r>
                    <a: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– </a:t>
                  </a: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礼</a:t>
                  </a:r>
                  <a:endParaRPr lang="zh-CN" altLang="en-US">
                    <a:ea typeface="宋体" charset="0"/>
                    <a:cs typeface="宋体" charset="0"/>
                  </a:endParaRPr>
                </a:p>
              </p:txBody>
            </p:sp>
          </p:grpSp>
          <p:sp>
            <p:nvSpPr>
              <p:cNvPr id="649422" name="Rectangle 206"/>
              <p:cNvSpPr>
                <a:spLocks noChangeArrowheads="1"/>
              </p:cNvSpPr>
              <p:nvPr/>
            </p:nvSpPr>
            <p:spPr bwMode="auto">
              <a:xfrm>
                <a:off x="5029" y="2645"/>
                <a:ext cx="54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加低斯巴尼亚</a:t>
                </a:r>
                <a:endParaRPr lang="zh-CN" altLang="en-US"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649423" name="Rectangle 207"/>
            <p:cNvSpPr>
              <a:spLocks noChangeArrowheads="1"/>
            </p:cNvSpPr>
            <p:nvPr/>
          </p:nvSpPr>
          <p:spPr bwMode="auto">
            <a:xfrm>
              <a:off x="5189" y="2755"/>
              <a:ext cx="1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40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4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4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4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4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4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4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4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467" grpId="0" autoUpdateAnimBg="0"/>
      <p:bldP spid="224468" grpId="0" autoUpdateAnimBg="0"/>
      <p:bldP spid="224469" grpId="0" autoUpdateAnimBg="0"/>
      <p:bldP spid="22450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6" name="Rectangle 2"/>
          <p:cNvSpPr>
            <a:spLocks noChangeArrowheads="1"/>
          </p:cNvSpPr>
          <p:nvPr/>
        </p:nvSpPr>
        <p:spPr bwMode="auto">
          <a:xfrm>
            <a:off x="1600200" y="8509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2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2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2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3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3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33" name="Freeform 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34" name="Freeform 1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35" name="Freeform 1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36" name="Rectangle 12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37" name="Line 13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38" name="Line 14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39" name="Line 1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40" name="Rectangle 16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41" name="Oval 1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42" name="Oval 1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43" name="Oval 19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44" name="Freeform 20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45" name="Freeform 21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46" name="Freeform 22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47" name="Freeform 23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48" name="Oval 24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49" name="Oval 25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50" name="Oval 26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51" name="Oval 2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53" name="Text Box 29"/>
          <p:cNvSpPr txBox="1">
            <a:spLocks noChangeArrowheads="1"/>
          </p:cNvSpPr>
          <p:nvPr/>
        </p:nvSpPr>
        <p:spPr bwMode="auto">
          <a:xfrm>
            <a:off x="1768475" y="25400"/>
            <a:ext cx="34417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民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32:49; 34:1</a:t>
            </a:r>
          </a:p>
        </p:txBody>
      </p:sp>
      <p:sp>
        <p:nvSpPr>
          <p:cNvPr id="820254" name="Oval 3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55" name="Text Box 3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20256" name="Rectangle 32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25</a:t>
            </a:r>
          </a:p>
        </p:txBody>
      </p:sp>
      <p:sp>
        <p:nvSpPr>
          <p:cNvPr id="820258" name="Rectangle 34"/>
          <p:cNvSpPr>
            <a:spLocks noChangeArrowheads="1"/>
          </p:cNvSpPr>
          <p:nvPr/>
        </p:nvSpPr>
        <p:spPr bwMode="auto">
          <a:xfrm>
            <a:off x="193675" y="403225"/>
            <a:ext cx="1654175" cy="1104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历史</a:t>
            </a:r>
          </a:p>
          <a:p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舞台</a:t>
            </a:r>
          </a:p>
        </p:txBody>
      </p:sp>
      <p:sp>
        <p:nvSpPr>
          <p:cNvPr id="820259" name="Rectangle 35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20260" name="Rectangle 36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20261" name="Rectangle 37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20262" name="Rectangle 38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20263" name="Rectangle 39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20264" name="Rectangle 40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死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20265" name="Rectangle 41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加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20266" name="Rectangle 42"/>
          <p:cNvSpPr>
            <a:spLocks noChangeArrowheads="1"/>
          </p:cNvSpPr>
          <p:nvPr/>
        </p:nvSpPr>
        <p:spPr bwMode="auto">
          <a:xfrm>
            <a:off x="2992438" y="2535238"/>
            <a:ext cx="61436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rgbClr val="FAF200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20267" name="Rectangle 43"/>
          <p:cNvSpPr>
            <a:spLocks noChangeArrowheads="1"/>
          </p:cNvSpPr>
          <p:nvPr/>
        </p:nvSpPr>
        <p:spPr bwMode="auto">
          <a:xfrm>
            <a:off x="1822450" y="3963988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埃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20268" name="Rectangle 44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20269" name="Rectangle 45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20270" name="Rectangle 46"/>
          <p:cNvSpPr>
            <a:spLocks noChangeArrowheads="1"/>
          </p:cNvSpPr>
          <p:nvPr/>
        </p:nvSpPr>
        <p:spPr bwMode="auto">
          <a:xfrm>
            <a:off x="7031038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en-US" altLang="zh-CN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en-US" altLang="zh-CN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)</a:t>
            </a:r>
            <a:endParaRPr lang="en-US" altLang="zh-CN">
              <a:ea typeface="宋体" charset="0"/>
              <a:cs typeface="宋体" charset="0"/>
            </a:endParaRPr>
          </a:p>
        </p:txBody>
      </p:sp>
      <p:sp>
        <p:nvSpPr>
          <p:cNvPr id="820272" name="Rectangle 48"/>
          <p:cNvSpPr>
            <a:spLocks noChangeArrowheads="1"/>
          </p:cNvSpPr>
          <p:nvPr/>
        </p:nvSpPr>
        <p:spPr bwMode="auto">
          <a:xfrm>
            <a:off x="2535238" y="3001963"/>
            <a:ext cx="5381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耶</a:t>
            </a:r>
            <a:endParaRPr lang="zh-CN" altLang="en-US" sz="2800">
              <a:solidFill>
                <a:schemeClr val="tx1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20273" name="Rectangle 49"/>
          <p:cNvSpPr>
            <a:spLocks noChangeArrowheads="1"/>
          </p:cNvSpPr>
          <p:nvPr/>
        </p:nvSpPr>
        <p:spPr bwMode="auto">
          <a:xfrm>
            <a:off x="3121025" y="5086350"/>
            <a:ext cx="16398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西</a:t>
            </a:r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奈山</a:t>
            </a:r>
          </a:p>
        </p:txBody>
      </p:sp>
      <p:sp>
        <p:nvSpPr>
          <p:cNvPr id="820271" name="Rectangle 47"/>
          <p:cNvSpPr>
            <a:spLocks noChangeArrowheads="1"/>
          </p:cNvSpPr>
          <p:nvPr/>
        </p:nvSpPr>
        <p:spPr bwMode="auto">
          <a:xfrm>
            <a:off x="3562350" y="3001963"/>
            <a:ext cx="19050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4000">
                <a:solidFill>
                  <a:srgbClr val="FFEA18"/>
                </a:solidFill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 sz="4000">
                <a:solidFill>
                  <a:srgbClr val="FFEA18"/>
                </a:solidFill>
                <a:latin typeface="Times" charset="0"/>
                <a:ea typeface="宋体" charset="0"/>
                <a:cs typeface="宋体" charset="0"/>
              </a:rPr>
              <a:t>波山</a:t>
            </a:r>
          </a:p>
        </p:txBody>
      </p:sp>
      <p:sp>
        <p:nvSpPr>
          <p:cNvPr id="820274" name="Freeform 50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79" name="Rectangle 55"/>
          <p:cNvSpPr>
            <a:spLocks noChangeArrowheads="1"/>
          </p:cNvSpPr>
          <p:nvPr/>
        </p:nvSpPr>
        <p:spPr bwMode="auto">
          <a:xfrm>
            <a:off x="3783013" y="4449763"/>
            <a:ext cx="1370012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400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加</a:t>
            </a:r>
            <a:r>
              <a:rPr lang="en-US" altLang="zh-CN" sz="400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-</a:t>
            </a:r>
            <a:r>
              <a:rPr lang="zh-CN" altLang="en-US" sz="400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巴</a:t>
            </a:r>
          </a:p>
        </p:txBody>
      </p:sp>
      <p:sp>
        <p:nvSpPr>
          <p:cNvPr id="820280" name="Oval 5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52" name="Oval 2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00" name="Freeform 76"/>
          <p:cNvSpPr>
            <a:spLocks/>
          </p:cNvSpPr>
          <p:nvPr/>
        </p:nvSpPr>
        <p:spPr bwMode="auto">
          <a:xfrm>
            <a:off x="2933700" y="3290888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01" name="AutoShape 77"/>
          <p:cNvSpPr>
            <a:spLocks noChangeArrowheads="1"/>
          </p:cNvSpPr>
          <p:nvPr/>
        </p:nvSpPr>
        <p:spPr bwMode="auto">
          <a:xfrm rot="10751171">
            <a:off x="5403850" y="2752725"/>
            <a:ext cx="12192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EFF4B"/>
          </a:solidFill>
          <a:ln w="28575">
            <a:solidFill>
              <a:srgbClr val="D83104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0302" name="Group 78"/>
          <p:cNvGrpSpPr>
            <a:grpSpLocks/>
          </p:cNvGrpSpPr>
          <p:nvPr/>
        </p:nvGrpSpPr>
        <p:grpSpPr bwMode="auto">
          <a:xfrm>
            <a:off x="3435350" y="2840038"/>
            <a:ext cx="1912938" cy="1120775"/>
            <a:chOff x="1965" y="1760"/>
            <a:chExt cx="1107" cy="608"/>
          </a:xfrm>
        </p:grpSpPr>
        <p:grpSp>
          <p:nvGrpSpPr>
            <p:cNvPr id="820303" name="Group 79"/>
            <p:cNvGrpSpPr>
              <a:grpSpLocks/>
            </p:cNvGrpSpPr>
            <p:nvPr/>
          </p:nvGrpSpPr>
          <p:grpSpPr bwMode="auto">
            <a:xfrm>
              <a:off x="1965" y="1776"/>
              <a:ext cx="1107" cy="528"/>
              <a:chOff x="1965" y="1776"/>
              <a:chExt cx="1107" cy="528"/>
            </a:xfrm>
          </p:grpSpPr>
          <p:sp>
            <p:nvSpPr>
              <p:cNvPr id="820304" name="Rectangle 80"/>
              <p:cNvSpPr>
                <a:spLocks noChangeArrowheads="1"/>
              </p:cNvSpPr>
              <p:nvPr/>
            </p:nvSpPr>
            <p:spPr bwMode="auto">
              <a:xfrm>
                <a:off x="1998" y="1850"/>
                <a:ext cx="1074" cy="3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CN" sz="4000">
                    <a:solidFill>
                      <a:schemeClr val="tx1"/>
                    </a:solidFill>
                    <a:latin typeface="Times" charset="0"/>
                    <a:ea typeface="宋体" charset="0"/>
                    <a:cs typeface="宋体" charset="0"/>
                  </a:rPr>
                  <a:t>尼</a:t>
                </a:r>
                <a:r>
                  <a:rPr lang="zh-CN" altLang="en-US" sz="4000">
                    <a:solidFill>
                      <a:schemeClr val="tx1"/>
                    </a:solidFill>
                    <a:latin typeface="Times" charset="0"/>
                    <a:ea typeface="宋体" charset="0"/>
                    <a:cs typeface="宋体" charset="0"/>
                  </a:rPr>
                  <a:t>波山</a:t>
                </a:r>
              </a:p>
            </p:txBody>
          </p:sp>
          <p:sp>
            <p:nvSpPr>
              <p:cNvPr id="820305" name="Oval 81"/>
              <p:cNvSpPr>
                <a:spLocks noChangeArrowheads="1"/>
              </p:cNvSpPr>
              <p:nvPr/>
            </p:nvSpPr>
            <p:spPr bwMode="auto">
              <a:xfrm>
                <a:off x="1965" y="1776"/>
                <a:ext cx="1072" cy="528"/>
              </a:xfrm>
              <a:prstGeom prst="ellipse">
                <a:avLst/>
              </a:prstGeom>
              <a:noFill/>
              <a:ln>
                <a:noFill/>
              </a:ln>
              <a:effectLst>
                <a:outerShdw blurRad="63500" dist="109250" dir="2132261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0306" name="Oval 82"/>
            <p:cNvSpPr>
              <a:spLocks noChangeArrowheads="1"/>
            </p:cNvSpPr>
            <p:nvPr/>
          </p:nvSpPr>
          <p:spPr bwMode="auto">
            <a:xfrm>
              <a:off x="1976" y="1760"/>
              <a:ext cx="1072" cy="608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0329" name="Text Box 105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grpSp>
        <p:nvGrpSpPr>
          <p:cNvPr id="820330" name="Group 106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grpSp>
          <p:nvGrpSpPr>
            <p:cNvPr id="820331" name="Group 107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820332" name="Group 108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grpSp>
              <p:nvGrpSpPr>
                <p:cNvPr id="820333" name="Group 109"/>
                <p:cNvGrpSpPr>
                  <a:grpSpLocks/>
                </p:cNvGrpSpPr>
                <p:nvPr/>
              </p:nvGrpSpPr>
              <p:grpSpPr bwMode="auto">
                <a:xfrm>
                  <a:off x="5007" y="2160"/>
                  <a:ext cx="600" cy="838"/>
                  <a:chOff x="5007" y="2160"/>
                  <a:chExt cx="600" cy="838"/>
                </a:xfrm>
              </p:grpSpPr>
              <p:grpSp>
                <p:nvGrpSpPr>
                  <p:cNvPr id="820334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5007" y="2160"/>
                    <a:ext cx="600" cy="838"/>
                    <a:chOff x="5007" y="2160"/>
                    <a:chExt cx="600" cy="838"/>
                  </a:xfrm>
                </p:grpSpPr>
                <p:sp>
                  <p:nvSpPr>
                    <p:cNvPr id="820335" name="Rectangle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51" y="2774"/>
                      <a:ext cx="160" cy="7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0336" name="Rectangle 1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6" y="2744"/>
                      <a:ext cx="186" cy="1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rPr>
                        <a:t>40</a:t>
                      </a:r>
                    </a:p>
                  </p:txBody>
                </p:sp>
                <p:sp>
                  <p:nvSpPr>
                    <p:cNvPr id="820337" name="AutoShape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8" y="2178"/>
                      <a:ext cx="46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E7EC26"/>
                    </a:solidFill>
                    <a:ln w="38100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0338" name="Rectangle 1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7" y="2278"/>
                      <a:ext cx="600" cy="72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81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0339" name="AutoShape 1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20" y="2196"/>
                      <a:ext cx="44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FFF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chemeClr val="bg2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0340" name="Line 1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418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0341" name="Line 1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530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0342" name="Line 1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642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0343" name="Line 1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754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0344" name="Line 1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43" y="2866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0345" name="Rectangle 1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44" y="2160"/>
                      <a:ext cx="258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Chicago" charset="0"/>
                          <a:ea typeface="宋体" charset="0"/>
                          <a:cs typeface="宋体" charset="0"/>
                        </a:rPr>
                        <a:t>摩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Chicago" charset="0"/>
                          <a:ea typeface="宋体" charset="0"/>
                          <a:cs typeface="宋体" charset="0"/>
                        </a:rPr>
                        <a:t>西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Chicago" charset="0"/>
                        <a:ea typeface="宋体" charset="0"/>
                        <a:cs typeface="宋体" charset="0"/>
                      </a:endParaRPr>
                    </a:p>
                  </p:txBody>
                </p:sp>
                <p:sp>
                  <p:nvSpPr>
                    <p:cNvPr id="820346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1" y="2978"/>
                      <a:ext cx="54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0347" name="Rectangle 1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5" y="2296"/>
                      <a:ext cx="33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rPr>
                        <a:t>出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rPr>
                        <a:t>埃及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endParaRPr>
                    </a:p>
                  </p:txBody>
                </p:sp>
              </p:grpSp>
              <p:sp>
                <p:nvSpPr>
                  <p:cNvPr id="820348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5109" y="2411"/>
                    <a:ext cx="33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西奈山</a:t>
                    </a:r>
                    <a:endPara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endParaRPr>
                  </a:p>
                </p:txBody>
              </p:sp>
            </p:grpSp>
            <p:sp>
              <p:nvSpPr>
                <p:cNvPr id="820349" name="Rectangle 125"/>
                <p:cNvSpPr>
                  <a:spLocks noChangeArrowheads="1"/>
                </p:cNvSpPr>
                <p:nvPr/>
              </p:nvSpPr>
              <p:spPr bwMode="auto">
                <a:xfrm>
                  <a:off x="5061" y="2534"/>
                  <a:ext cx="490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德 </a:t>
                  </a:r>
                  <a:r>
                    <a: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– </a:t>
                  </a: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民 </a:t>
                  </a:r>
                  <a:r>
                    <a: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– </a:t>
                  </a: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礼</a:t>
                  </a:r>
                  <a:endParaRPr lang="zh-CN" altLang="en-US">
                    <a:ea typeface="宋体" charset="0"/>
                    <a:cs typeface="宋体" charset="0"/>
                  </a:endParaRPr>
                </a:p>
              </p:txBody>
            </p:sp>
          </p:grpSp>
          <p:sp>
            <p:nvSpPr>
              <p:cNvPr id="820350" name="Rectangle 126"/>
              <p:cNvSpPr>
                <a:spLocks noChangeArrowheads="1"/>
              </p:cNvSpPr>
              <p:nvPr/>
            </p:nvSpPr>
            <p:spPr bwMode="auto">
              <a:xfrm>
                <a:off x="5029" y="2645"/>
                <a:ext cx="54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加低斯巴尼亚</a:t>
                </a:r>
                <a:endParaRPr lang="zh-CN" altLang="en-US"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820351" name="Rectangle 127"/>
            <p:cNvSpPr>
              <a:spLocks noChangeArrowheads="1"/>
            </p:cNvSpPr>
            <p:nvPr/>
          </p:nvSpPr>
          <p:spPr bwMode="auto">
            <a:xfrm>
              <a:off x="5189" y="2755"/>
              <a:ext cx="1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40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0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1" name="Text Box 11"/>
          <p:cNvSpPr txBox="1">
            <a:spLocks noChangeArrowheads="1"/>
          </p:cNvSpPr>
          <p:nvPr/>
        </p:nvSpPr>
        <p:spPr bwMode="auto">
          <a:xfrm>
            <a:off x="1465263" y="365760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pic>
        <p:nvPicPr>
          <p:cNvPr id="593955" name="Picture 3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508000"/>
            <a:ext cx="7759700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66" name="Rectangle 4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26</a:t>
            </a:r>
          </a:p>
        </p:txBody>
      </p:sp>
      <p:grpSp>
        <p:nvGrpSpPr>
          <p:cNvPr id="594079" name="Group 159"/>
          <p:cNvGrpSpPr>
            <a:grpSpLocks/>
          </p:cNvGrpSpPr>
          <p:nvPr/>
        </p:nvGrpSpPr>
        <p:grpSpPr bwMode="auto">
          <a:xfrm>
            <a:off x="1263650" y="5180013"/>
            <a:ext cx="4132263" cy="946150"/>
            <a:chOff x="796" y="3263"/>
            <a:chExt cx="2603" cy="596"/>
          </a:xfrm>
        </p:grpSpPr>
        <p:sp>
          <p:nvSpPr>
            <p:cNvPr id="593968" name="Rectangle 48"/>
            <p:cNvSpPr>
              <a:spLocks noChangeArrowheads="1"/>
            </p:cNvSpPr>
            <p:nvPr/>
          </p:nvSpPr>
          <p:spPr bwMode="auto">
            <a:xfrm>
              <a:off x="1131" y="3284"/>
              <a:ext cx="1931" cy="543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3956" name="Text Box 36"/>
            <p:cNvSpPr txBox="1">
              <a:spLocks noChangeArrowheads="1"/>
            </p:cNvSpPr>
            <p:nvPr/>
          </p:nvSpPr>
          <p:spPr bwMode="auto">
            <a:xfrm>
              <a:off x="796" y="3263"/>
              <a:ext cx="2603" cy="59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zh-CN" sz="2800">
                  <a:solidFill>
                    <a:srgbClr val="FFEA18"/>
                  </a:solidFill>
                  <a:ea typeface="宋体" charset="0"/>
                  <a:cs typeface="宋体" charset="0"/>
                </a:rPr>
                <a:t>从</a:t>
              </a:r>
              <a:r>
                <a:rPr lang="zh-CN" altLang="en-US" sz="2800">
                  <a:solidFill>
                    <a:srgbClr val="FFEA18"/>
                  </a:solidFill>
                  <a:ea typeface="宋体" charset="0"/>
                  <a:cs typeface="宋体" charset="0"/>
                </a:rPr>
                <a:t>尼波山顶</a:t>
              </a:r>
              <a:r>
                <a:rPr lang="en-US" altLang="zh-CN" sz="2800">
                  <a:solidFill>
                    <a:srgbClr val="FFEA18"/>
                  </a:solidFill>
                  <a:ea typeface="宋体" charset="0"/>
                  <a:cs typeface="宋体" charset="0"/>
                </a:rPr>
                <a:t>…</a:t>
              </a:r>
            </a:p>
            <a:p>
              <a:pPr algn="ctr"/>
              <a:r>
                <a:rPr lang="zh-CN" altLang="en-US" sz="2800">
                  <a:solidFill>
                    <a:srgbClr val="FFEA18"/>
                  </a:solidFill>
                  <a:ea typeface="宋体" charset="0"/>
                  <a:cs typeface="宋体" charset="0"/>
                </a:rPr>
                <a:t>观看 “应许之地”</a:t>
              </a:r>
            </a:p>
          </p:txBody>
        </p:sp>
      </p:grpSp>
      <p:grpSp>
        <p:nvGrpSpPr>
          <p:cNvPr id="593989" name="Group 69"/>
          <p:cNvGrpSpPr>
            <a:grpSpLocks/>
          </p:cNvGrpSpPr>
          <p:nvPr/>
        </p:nvGrpSpPr>
        <p:grpSpPr bwMode="auto">
          <a:xfrm>
            <a:off x="1290638" y="649288"/>
            <a:ext cx="6607175" cy="5811837"/>
            <a:chOff x="974" y="391"/>
            <a:chExt cx="4001" cy="3661"/>
          </a:xfrm>
        </p:grpSpPr>
        <p:sp>
          <p:nvSpPr>
            <p:cNvPr id="593990" name="AutoShape 70"/>
            <p:cNvSpPr>
              <a:spLocks noChangeArrowheads="1"/>
            </p:cNvSpPr>
            <p:nvPr/>
          </p:nvSpPr>
          <p:spPr bwMode="auto">
            <a:xfrm rot="-5400000">
              <a:off x="-90" y="2025"/>
              <a:ext cx="3091" cy="963"/>
            </a:xfrm>
            <a:prstGeom prst="notchedRightArrow">
              <a:avLst>
                <a:gd name="adj1" fmla="val 50000"/>
                <a:gd name="adj2" fmla="val 80244"/>
              </a:avLst>
            </a:prstGeom>
            <a:solidFill>
              <a:schemeClr val="accent1"/>
            </a:solidFill>
            <a:ln w="12700">
              <a:miter lim="800000"/>
              <a:headEnd/>
              <a:tailEnd/>
            </a:ln>
            <a:effectLst/>
            <a:scene3d>
              <a:camera prst="legacyObliqueTopRight">
                <a:rot lat="16199998" lon="2069999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93991" name="AutoShape 71"/>
            <p:cNvSpPr>
              <a:spLocks noChangeArrowheads="1"/>
            </p:cNvSpPr>
            <p:nvPr/>
          </p:nvSpPr>
          <p:spPr bwMode="auto">
            <a:xfrm rot="-5400000">
              <a:off x="1418" y="1756"/>
              <a:ext cx="3091" cy="963"/>
            </a:xfrm>
            <a:prstGeom prst="notchedRightArrow">
              <a:avLst>
                <a:gd name="adj1" fmla="val 50000"/>
                <a:gd name="adj2" fmla="val 80244"/>
              </a:avLst>
            </a:prstGeom>
            <a:solidFill>
              <a:schemeClr val="accent1"/>
            </a:solidFill>
            <a:ln w="12700">
              <a:miter lim="800000"/>
              <a:headEnd/>
              <a:tailEnd/>
            </a:ln>
            <a:effectLst/>
            <a:scene3d>
              <a:camera prst="legacyObliqueTopRight">
                <a:rot lat="16199998" lon="2069999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593992" name="AutoShape 72"/>
            <p:cNvSpPr>
              <a:spLocks noChangeArrowheads="1"/>
            </p:cNvSpPr>
            <p:nvPr/>
          </p:nvSpPr>
          <p:spPr bwMode="auto">
            <a:xfrm rot="-5400000">
              <a:off x="2948" y="1455"/>
              <a:ext cx="3091" cy="963"/>
            </a:xfrm>
            <a:prstGeom prst="notchedRightArrow">
              <a:avLst>
                <a:gd name="adj1" fmla="val 50000"/>
                <a:gd name="adj2" fmla="val 80244"/>
              </a:avLst>
            </a:prstGeom>
            <a:solidFill>
              <a:schemeClr val="accent1"/>
            </a:solidFill>
            <a:ln w="12700">
              <a:miter lim="800000"/>
              <a:headEnd/>
              <a:tailEnd/>
            </a:ln>
            <a:effectLst/>
            <a:scene3d>
              <a:camera prst="legacyObliqueTopRight">
                <a:rot lat="16199998" lon="20699999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594055" name="Text Box 135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594056" name="Text Box 136"/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grpSp>
        <p:nvGrpSpPr>
          <p:cNvPr id="594057" name="Group 137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grpSp>
          <p:nvGrpSpPr>
            <p:cNvPr id="594058" name="Group 138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594059" name="Group 139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grpSp>
              <p:nvGrpSpPr>
                <p:cNvPr id="594060" name="Group 140"/>
                <p:cNvGrpSpPr>
                  <a:grpSpLocks/>
                </p:cNvGrpSpPr>
                <p:nvPr/>
              </p:nvGrpSpPr>
              <p:grpSpPr bwMode="auto">
                <a:xfrm>
                  <a:off x="5007" y="2160"/>
                  <a:ext cx="600" cy="838"/>
                  <a:chOff x="5007" y="2160"/>
                  <a:chExt cx="600" cy="838"/>
                </a:xfrm>
              </p:grpSpPr>
              <p:grpSp>
                <p:nvGrpSpPr>
                  <p:cNvPr id="594061" name="Group 141"/>
                  <p:cNvGrpSpPr>
                    <a:grpSpLocks/>
                  </p:cNvGrpSpPr>
                  <p:nvPr/>
                </p:nvGrpSpPr>
                <p:grpSpPr bwMode="auto">
                  <a:xfrm>
                    <a:off x="5007" y="2160"/>
                    <a:ext cx="600" cy="838"/>
                    <a:chOff x="5007" y="2160"/>
                    <a:chExt cx="600" cy="838"/>
                  </a:xfrm>
                </p:grpSpPr>
                <p:sp>
                  <p:nvSpPr>
                    <p:cNvPr id="594062" name="Rectangle 1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51" y="2774"/>
                      <a:ext cx="160" cy="7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4063" name="Rectangle 1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6" y="2744"/>
                      <a:ext cx="186" cy="1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rPr>
                        <a:t>40</a:t>
                      </a:r>
                    </a:p>
                  </p:txBody>
                </p:sp>
                <p:sp>
                  <p:nvSpPr>
                    <p:cNvPr id="594064" name="AutoShape 1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8" y="2178"/>
                      <a:ext cx="46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E7EC26"/>
                    </a:solidFill>
                    <a:ln w="38100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4065" name="Rectangle 1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7" y="2278"/>
                      <a:ext cx="600" cy="72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81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4066" name="AutoShape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20" y="2196"/>
                      <a:ext cx="44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FFF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chemeClr val="bg2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4067" name="Line 1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418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4068" name="Line 1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530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4069" name="Line 1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642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4070" name="Line 1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754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4071" name="Line 1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43" y="2866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4072" name="Rectangle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44" y="2160"/>
                      <a:ext cx="258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Chicago" charset="0"/>
                          <a:ea typeface="宋体" charset="0"/>
                          <a:cs typeface="宋体" charset="0"/>
                        </a:rPr>
                        <a:t>摩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Chicago" charset="0"/>
                          <a:ea typeface="宋体" charset="0"/>
                          <a:cs typeface="宋体" charset="0"/>
                        </a:rPr>
                        <a:t>西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Chicago" charset="0"/>
                        <a:ea typeface="宋体" charset="0"/>
                        <a:cs typeface="宋体" charset="0"/>
                      </a:endParaRPr>
                    </a:p>
                  </p:txBody>
                </p:sp>
                <p:sp>
                  <p:nvSpPr>
                    <p:cNvPr id="594073" name="Line 1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1" y="2978"/>
                      <a:ext cx="54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4074" name="Rectangle 1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5" y="2296"/>
                      <a:ext cx="33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rPr>
                        <a:t>出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rPr>
                        <a:t>埃及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endParaRPr>
                    </a:p>
                  </p:txBody>
                </p:sp>
              </p:grpSp>
              <p:sp>
                <p:nvSpPr>
                  <p:cNvPr id="594075" name="Rectangle 155"/>
                  <p:cNvSpPr>
                    <a:spLocks noChangeArrowheads="1"/>
                  </p:cNvSpPr>
                  <p:nvPr/>
                </p:nvSpPr>
                <p:spPr bwMode="auto">
                  <a:xfrm>
                    <a:off x="5109" y="2411"/>
                    <a:ext cx="33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西奈山</a:t>
                    </a:r>
                    <a:endPara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endParaRPr>
                  </a:p>
                </p:txBody>
              </p:sp>
            </p:grpSp>
            <p:sp>
              <p:nvSpPr>
                <p:cNvPr id="594076" name="Rectangle 156"/>
                <p:cNvSpPr>
                  <a:spLocks noChangeArrowheads="1"/>
                </p:cNvSpPr>
                <p:nvPr/>
              </p:nvSpPr>
              <p:spPr bwMode="auto">
                <a:xfrm>
                  <a:off x="5061" y="2534"/>
                  <a:ext cx="490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德 </a:t>
                  </a:r>
                  <a:r>
                    <a: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– </a:t>
                  </a: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民 </a:t>
                  </a:r>
                  <a:r>
                    <a: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– </a:t>
                  </a: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礼</a:t>
                  </a:r>
                  <a:endParaRPr lang="zh-CN" altLang="en-US">
                    <a:ea typeface="宋体" charset="0"/>
                    <a:cs typeface="宋体" charset="0"/>
                  </a:endParaRPr>
                </a:p>
              </p:txBody>
            </p:sp>
          </p:grpSp>
          <p:sp>
            <p:nvSpPr>
              <p:cNvPr id="594077" name="Rectangle 157"/>
              <p:cNvSpPr>
                <a:spLocks noChangeArrowheads="1"/>
              </p:cNvSpPr>
              <p:nvPr/>
            </p:nvSpPr>
            <p:spPr bwMode="auto">
              <a:xfrm>
                <a:off x="5029" y="2645"/>
                <a:ext cx="54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加低斯巴尼亚</a:t>
                </a:r>
                <a:endParaRPr lang="zh-CN" altLang="en-US"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594078" name="Rectangle 158"/>
            <p:cNvSpPr>
              <a:spLocks noChangeArrowheads="1"/>
            </p:cNvSpPr>
            <p:nvPr/>
          </p:nvSpPr>
          <p:spPr bwMode="auto">
            <a:xfrm>
              <a:off x="5189" y="2755"/>
              <a:ext cx="1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40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4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93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93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546" name="Picture 2" descr="Jericho view from Mount of Temptation, 80-06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" y="568325"/>
            <a:ext cx="7902575" cy="56769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 l="397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48547" name="Rectangle 3"/>
          <p:cNvSpPr>
            <a:spLocks noChangeArrowheads="1"/>
          </p:cNvSpPr>
          <p:nvPr/>
        </p:nvSpPr>
        <p:spPr bwMode="auto">
          <a:xfrm>
            <a:off x="2865438" y="5238750"/>
            <a:ext cx="3398837" cy="9461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>
                <a:solidFill>
                  <a:srgbClr val="FFEA18"/>
                </a:solidFill>
                <a:ea typeface="宋体" charset="0"/>
                <a:cs typeface="宋体" charset="0"/>
              </a:rPr>
              <a:t>在耶利哥城</a:t>
            </a:r>
          </a:p>
          <a:p>
            <a:pPr algn="ctr"/>
            <a:r>
              <a:rPr lang="zh-CN" altLang="en-US" sz="2800">
                <a:solidFill>
                  <a:srgbClr val="FFEA18"/>
                </a:solidFill>
                <a:ea typeface="宋体" charset="0"/>
                <a:cs typeface="宋体" charset="0"/>
              </a:rPr>
              <a:t>越过约旦河看尼波山</a:t>
            </a:r>
            <a:endParaRPr lang="en-US" altLang="zh-CN" sz="2800">
              <a:solidFill>
                <a:srgbClr val="FFEA18"/>
              </a:solidFill>
              <a:ea typeface="宋体" charset="0"/>
              <a:cs typeface="宋体" charset="0"/>
            </a:endParaRPr>
          </a:p>
        </p:txBody>
      </p:sp>
      <p:grpSp>
        <p:nvGrpSpPr>
          <p:cNvPr id="748548" name="Group 4"/>
          <p:cNvGrpSpPr>
            <a:grpSpLocks/>
          </p:cNvGrpSpPr>
          <p:nvPr/>
        </p:nvGrpSpPr>
        <p:grpSpPr bwMode="auto">
          <a:xfrm>
            <a:off x="611188" y="568325"/>
            <a:ext cx="7947025" cy="5686425"/>
            <a:chOff x="371" y="340"/>
            <a:chExt cx="5023" cy="3617"/>
          </a:xfrm>
        </p:grpSpPr>
        <p:pic>
          <p:nvPicPr>
            <p:cNvPr id="74854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" y="340"/>
              <a:ext cx="5023" cy="361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8550" name="Rectangle 6"/>
            <p:cNvSpPr>
              <a:spLocks noChangeArrowheads="1"/>
            </p:cNvSpPr>
            <p:nvPr/>
          </p:nvSpPr>
          <p:spPr bwMode="auto">
            <a:xfrm>
              <a:off x="2904" y="834"/>
              <a:ext cx="2011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>
                  <a:solidFill>
                    <a:schemeClr val="accent1"/>
                  </a:solidFill>
                  <a:ea typeface="宋体" charset="0"/>
                  <a:cs typeface="宋体" charset="0"/>
                </a:rPr>
                <a:t>从约旦河观看尼波山（着色处）</a:t>
              </a:r>
              <a:endParaRPr lang="en-US" altLang="zh-CN">
                <a:solidFill>
                  <a:schemeClr val="accent1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748551" name="Oval 7"/>
            <p:cNvSpPr>
              <a:spLocks noChangeArrowheads="1"/>
            </p:cNvSpPr>
            <p:nvPr/>
          </p:nvSpPr>
          <p:spPr bwMode="auto">
            <a:xfrm>
              <a:off x="3472" y="1121"/>
              <a:ext cx="859" cy="371"/>
            </a:xfrm>
            <a:prstGeom prst="ellipse">
              <a:avLst/>
            </a:prstGeom>
            <a:noFill/>
            <a:ln w="50800">
              <a:solidFill>
                <a:srgbClr val="FAFD00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48552" name="Group 8"/>
            <p:cNvGrpSpPr>
              <a:grpSpLocks/>
            </p:cNvGrpSpPr>
            <p:nvPr/>
          </p:nvGrpSpPr>
          <p:grpSpPr bwMode="auto">
            <a:xfrm>
              <a:off x="3564" y="1253"/>
              <a:ext cx="707" cy="83"/>
              <a:chOff x="1696" y="1995"/>
              <a:chExt cx="641" cy="76"/>
            </a:xfrm>
          </p:grpSpPr>
          <p:sp>
            <p:nvSpPr>
              <p:cNvPr id="748553" name="Freeform 9"/>
              <p:cNvSpPr>
                <a:spLocks/>
              </p:cNvSpPr>
              <p:nvPr/>
            </p:nvSpPr>
            <p:spPr bwMode="auto">
              <a:xfrm>
                <a:off x="1696" y="1995"/>
                <a:ext cx="641" cy="65"/>
              </a:xfrm>
              <a:custGeom>
                <a:avLst/>
                <a:gdLst>
                  <a:gd name="T0" fmla="*/ 0 w 641"/>
                  <a:gd name="T1" fmla="*/ 54 h 65"/>
                  <a:gd name="T2" fmla="*/ 16 w 641"/>
                  <a:gd name="T3" fmla="*/ 54 h 65"/>
                  <a:gd name="T4" fmla="*/ 32 w 641"/>
                  <a:gd name="T5" fmla="*/ 54 h 65"/>
                  <a:gd name="T6" fmla="*/ 48 w 641"/>
                  <a:gd name="T7" fmla="*/ 54 h 65"/>
                  <a:gd name="T8" fmla="*/ 64 w 641"/>
                  <a:gd name="T9" fmla="*/ 54 h 65"/>
                  <a:gd name="T10" fmla="*/ 80 w 641"/>
                  <a:gd name="T11" fmla="*/ 48 h 65"/>
                  <a:gd name="T12" fmla="*/ 96 w 641"/>
                  <a:gd name="T13" fmla="*/ 43 h 65"/>
                  <a:gd name="T14" fmla="*/ 112 w 641"/>
                  <a:gd name="T15" fmla="*/ 38 h 65"/>
                  <a:gd name="T16" fmla="*/ 128 w 641"/>
                  <a:gd name="T17" fmla="*/ 32 h 65"/>
                  <a:gd name="T18" fmla="*/ 144 w 641"/>
                  <a:gd name="T19" fmla="*/ 27 h 65"/>
                  <a:gd name="T20" fmla="*/ 160 w 641"/>
                  <a:gd name="T21" fmla="*/ 22 h 65"/>
                  <a:gd name="T22" fmla="*/ 176 w 641"/>
                  <a:gd name="T23" fmla="*/ 16 h 65"/>
                  <a:gd name="T24" fmla="*/ 192 w 641"/>
                  <a:gd name="T25" fmla="*/ 16 h 65"/>
                  <a:gd name="T26" fmla="*/ 208 w 641"/>
                  <a:gd name="T27" fmla="*/ 6 h 65"/>
                  <a:gd name="T28" fmla="*/ 224 w 641"/>
                  <a:gd name="T29" fmla="*/ 6 h 65"/>
                  <a:gd name="T30" fmla="*/ 240 w 641"/>
                  <a:gd name="T31" fmla="*/ 0 h 65"/>
                  <a:gd name="T32" fmla="*/ 256 w 641"/>
                  <a:gd name="T33" fmla="*/ 0 h 65"/>
                  <a:gd name="T34" fmla="*/ 272 w 641"/>
                  <a:gd name="T35" fmla="*/ 0 h 65"/>
                  <a:gd name="T36" fmla="*/ 288 w 641"/>
                  <a:gd name="T37" fmla="*/ 0 h 65"/>
                  <a:gd name="T38" fmla="*/ 304 w 641"/>
                  <a:gd name="T39" fmla="*/ 0 h 65"/>
                  <a:gd name="T40" fmla="*/ 320 w 641"/>
                  <a:gd name="T41" fmla="*/ 6 h 65"/>
                  <a:gd name="T42" fmla="*/ 336 w 641"/>
                  <a:gd name="T43" fmla="*/ 6 h 65"/>
                  <a:gd name="T44" fmla="*/ 352 w 641"/>
                  <a:gd name="T45" fmla="*/ 6 h 65"/>
                  <a:gd name="T46" fmla="*/ 368 w 641"/>
                  <a:gd name="T47" fmla="*/ 6 h 65"/>
                  <a:gd name="T48" fmla="*/ 384 w 641"/>
                  <a:gd name="T49" fmla="*/ 11 h 65"/>
                  <a:gd name="T50" fmla="*/ 400 w 641"/>
                  <a:gd name="T51" fmla="*/ 11 h 65"/>
                  <a:gd name="T52" fmla="*/ 421 w 641"/>
                  <a:gd name="T53" fmla="*/ 16 h 65"/>
                  <a:gd name="T54" fmla="*/ 442 w 641"/>
                  <a:gd name="T55" fmla="*/ 22 h 65"/>
                  <a:gd name="T56" fmla="*/ 453 w 641"/>
                  <a:gd name="T57" fmla="*/ 22 h 65"/>
                  <a:gd name="T58" fmla="*/ 469 w 641"/>
                  <a:gd name="T59" fmla="*/ 27 h 65"/>
                  <a:gd name="T60" fmla="*/ 485 w 641"/>
                  <a:gd name="T61" fmla="*/ 32 h 65"/>
                  <a:gd name="T62" fmla="*/ 501 w 641"/>
                  <a:gd name="T63" fmla="*/ 38 h 65"/>
                  <a:gd name="T64" fmla="*/ 512 w 641"/>
                  <a:gd name="T65" fmla="*/ 43 h 65"/>
                  <a:gd name="T66" fmla="*/ 533 w 641"/>
                  <a:gd name="T67" fmla="*/ 43 h 65"/>
                  <a:gd name="T68" fmla="*/ 544 w 641"/>
                  <a:gd name="T69" fmla="*/ 48 h 65"/>
                  <a:gd name="T70" fmla="*/ 560 w 641"/>
                  <a:gd name="T71" fmla="*/ 48 h 65"/>
                  <a:gd name="T72" fmla="*/ 576 w 641"/>
                  <a:gd name="T73" fmla="*/ 54 h 65"/>
                  <a:gd name="T74" fmla="*/ 592 w 641"/>
                  <a:gd name="T75" fmla="*/ 54 h 65"/>
                  <a:gd name="T76" fmla="*/ 608 w 641"/>
                  <a:gd name="T77" fmla="*/ 59 h 65"/>
                  <a:gd name="T78" fmla="*/ 624 w 641"/>
                  <a:gd name="T79" fmla="*/ 64 h 65"/>
                  <a:gd name="T80" fmla="*/ 640 w 641"/>
                  <a:gd name="T8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41" h="65">
                    <a:moveTo>
                      <a:pt x="0" y="54"/>
                    </a:moveTo>
                    <a:lnTo>
                      <a:pt x="16" y="54"/>
                    </a:lnTo>
                    <a:lnTo>
                      <a:pt x="32" y="54"/>
                    </a:lnTo>
                    <a:lnTo>
                      <a:pt x="48" y="54"/>
                    </a:lnTo>
                    <a:lnTo>
                      <a:pt x="64" y="54"/>
                    </a:lnTo>
                    <a:lnTo>
                      <a:pt x="80" y="48"/>
                    </a:lnTo>
                    <a:lnTo>
                      <a:pt x="96" y="43"/>
                    </a:lnTo>
                    <a:lnTo>
                      <a:pt x="112" y="38"/>
                    </a:lnTo>
                    <a:lnTo>
                      <a:pt x="128" y="32"/>
                    </a:lnTo>
                    <a:lnTo>
                      <a:pt x="144" y="27"/>
                    </a:lnTo>
                    <a:lnTo>
                      <a:pt x="160" y="22"/>
                    </a:lnTo>
                    <a:lnTo>
                      <a:pt x="176" y="16"/>
                    </a:lnTo>
                    <a:lnTo>
                      <a:pt x="192" y="16"/>
                    </a:lnTo>
                    <a:lnTo>
                      <a:pt x="208" y="6"/>
                    </a:lnTo>
                    <a:lnTo>
                      <a:pt x="224" y="6"/>
                    </a:lnTo>
                    <a:lnTo>
                      <a:pt x="240" y="0"/>
                    </a:lnTo>
                    <a:lnTo>
                      <a:pt x="256" y="0"/>
                    </a:lnTo>
                    <a:lnTo>
                      <a:pt x="272" y="0"/>
                    </a:lnTo>
                    <a:lnTo>
                      <a:pt x="288" y="0"/>
                    </a:lnTo>
                    <a:lnTo>
                      <a:pt x="304" y="0"/>
                    </a:lnTo>
                    <a:lnTo>
                      <a:pt x="320" y="6"/>
                    </a:lnTo>
                    <a:lnTo>
                      <a:pt x="336" y="6"/>
                    </a:lnTo>
                    <a:lnTo>
                      <a:pt x="352" y="6"/>
                    </a:lnTo>
                    <a:lnTo>
                      <a:pt x="368" y="6"/>
                    </a:lnTo>
                    <a:lnTo>
                      <a:pt x="384" y="11"/>
                    </a:lnTo>
                    <a:lnTo>
                      <a:pt x="400" y="11"/>
                    </a:lnTo>
                    <a:lnTo>
                      <a:pt x="421" y="16"/>
                    </a:lnTo>
                    <a:lnTo>
                      <a:pt x="442" y="22"/>
                    </a:lnTo>
                    <a:lnTo>
                      <a:pt x="453" y="22"/>
                    </a:lnTo>
                    <a:lnTo>
                      <a:pt x="469" y="27"/>
                    </a:lnTo>
                    <a:lnTo>
                      <a:pt x="485" y="32"/>
                    </a:lnTo>
                    <a:lnTo>
                      <a:pt x="501" y="38"/>
                    </a:lnTo>
                    <a:lnTo>
                      <a:pt x="512" y="43"/>
                    </a:lnTo>
                    <a:lnTo>
                      <a:pt x="533" y="43"/>
                    </a:lnTo>
                    <a:lnTo>
                      <a:pt x="544" y="48"/>
                    </a:lnTo>
                    <a:lnTo>
                      <a:pt x="560" y="48"/>
                    </a:lnTo>
                    <a:lnTo>
                      <a:pt x="576" y="54"/>
                    </a:lnTo>
                    <a:lnTo>
                      <a:pt x="592" y="54"/>
                    </a:lnTo>
                    <a:lnTo>
                      <a:pt x="608" y="59"/>
                    </a:lnTo>
                    <a:lnTo>
                      <a:pt x="624" y="64"/>
                    </a:lnTo>
                    <a:lnTo>
                      <a:pt x="640" y="64"/>
                    </a:lnTo>
                  </a:path>
                </a:pathLst>
              </a:custGeom>
              <a:solidFill>
                <a:schemeClr val="accent1"/>
              </a:solidFill>
              <a:ln w="254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554" name="Freeform 10"/>
              <p:cNvSpPr>
                <a:spLocks/>
              </p:cNvSpPr>
              <p:nvPr/>
            </p:nvSpPr>
            <p:spPr bwMode="auto">
              <a:xfrm>
                <a:off x="1786" y="2038"/>
                <a:ext cx="487" cy="33"/>
              </a:xfrm>
              <a:custGeom>
                <a:avLst/>
                <a:gdLst>
                  <a:gd name="T0" fmla="*/ 11 w 487"/>
                  <a:gd name="T1" fmla="*/ 0 h 33"/>
                  <a:gd name="T2" fmla="*/ 0 w 487"/>
                  <a:gd name="T3" fmla="*/ 16 h 33"/>
                  <a:gd name="T4" fmla="*/ 11 w 487"/>
                  <a:gd name="T5" fmla="*/ 16 h 33"/>
                  <a:gd name="T6" fmla="*/ 22 w 487"/>
                  <a:gd name="T7" fmla="*/ 16 h 33"/>
                  <a:gd name="T8" fmla="*/ 38 w 487"/>
                  <a:gd name="T9" fmla="*/ 16 h 33"/>
                  <a:gd name="T10" fmla="*/ 54 w 487"/>
                  <a:gd name="T11" fmla="*/ 11 h 33"/>
                  <a:gd name="T12" fmla="*/ 70 w 487"/>
                  <a:gd name="T13" fmla="*/ 16 h 33"/>
                  <a:gd name="T14" fmla="*/ 86 w 487"/>
                  <a:gd name="T15" fmla="*/ 21 h 33"/>
                  <a:gd name="T16" fmla="*/ 102 w 487"/>
                  <a:gd name="T17" fmla="*/ 21 h 33"/>
                  <a:gd name="T18" fmla="*/ 118 w 487"/>
                  <a:gd name="T19" fmla="*/ 21 h 33"/>
                  <a:gd name="T20" fmla="*/ 134 w 487"/>
                  <a:gd name="T21" fmla="*/ 27 h 33"/>
                  <a:gd name="T22" fmla="*/ 150 w 487"/>
                  <a:gd name="T23" fmla="*/ 27 h 33"/>
                  <a:gd name="T24" fmla="*/ 166 w 487"/>
                  <a:gd name="T25" fmla="*/ 27 h 33"/>
                  <a:gd name="T26" fmla="*/ 187 w 487"/>
                  <a:gd name="T27" fmla="*/ 27 h 33"/>
                  <a:gd name="T28" fmla="*/ 198 w 487"/>
                  <a:gd name="T29" fmla="*/ 27 h 33"/>
                  <a:gd name="T30" fmla="*/ 219 w 487"/>
                  <a:gd name="T31" fmla="*/ 27 h 33"/>
                  <a:gd name="T32" fmla="*/ 230 w 487"/>
                  <a:gd name="T33" fmla="*/ 27 h 33"/>
                  <a:gd name="T34" fmla="*/ 246 w 487"/>
                  <a:gd name="T35" fmla="*/ 21 h 33"/>
                  <a:gd name="T36" fmla="*/ 262 w 487"/>
                  <a:gd name="T37" fmla="*/ 16 h 33"/>
                  <a:gd name="T38" fmla="*/ 278 w 487"/>
                  <a:gd name="T39" fmla="*/ 16 h 33"/>
                  <a:gd name="T40" fmla="*/ 294 w 487"/>
                  <a:gd name="T41" fmla="*/ 21 h 33"/>
                  <a:gd name="T42" fmla="*/ 310 w 487"/>
                  <a:gd name="T43" fmla="*/ 27 h 33"/>
                  <a:gd name="T44" fmla="*/ 326 w 487"/>
                  <a:gd name="T45" fmla="*/ 32 h 33"/>
                  <a:gd name="T46" fmla="*/ 342 w 487"/>
                  <a:gd name="T47" fmla="*/ 32 h 33"/>
                  <a:gd name="T48" fmla="*/ 358 w 487"/>
                  <a:gd name="T49" fmla="*/ 32 h 33"/>
                  <a:gd name="T50" fmla="*/ 374 w 487"/>
                  <a:gd name="T51" fmla="*/ 27 h 33"/>
                  <a:gd name="T52" fmla="*/ 390 w 487"/>
                  <a:gd name="T53" fmla="*/ 32 h 33"/>
                  <a:gd name="T54" fmla="*/ 406 w 487"/>
                  <a:gd name="T55" fmla="*/ 32 h 33"/>
                  <a:gd name="T56" fmla="*/ 422 w 487"/>
                  <a:gd name="T57" fmla="*/ 32 h 33"/>
                  <a:gd name="T58" fmla="*/ 438 w 487"/>
                  <a:gd name="T59" fmla="*/ 27 h 33"/>
                  <a:gd name="T60" fmla="*/ 454 w 487"/>
                  <a:gd name="T61" fmla="*/ 27 h 33"/>
                  <a:gd name="T62" fmla="*/ 470 w 487"/>
                  <a:gd name="T63" fmla="*/ 27 h 33"/>
                  <a:gd name="T64" fmla="*/ 486 w 487"/>
                  <a:gd name="T65" fmla="*/ 2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7" h="33">
                    <a:moveTo>
                      <a:pt x="11" y="0"/>
                    </a:moveTo>
                    <a:lnTo>
                      <a:pt x="0" y="16"/>
                    </a:lnTo>
                    <a:lnTo>
                      <a:pt x="11" y="16"/>
                    </a:lnTo>
                    <a:lnTo>
                      <a:pt x="22" y="16"/>
                    </a:lnTo>
                    <a:lnTo>
                      <a:pt x="38" y="16"/>
                    </a:lnTo>
                    <a:lnTo>
                      <a:pt x="54" y="11"/>
                    </a:lnTo>
                    <a:lnTo>
                      <a:pt x="70" y="16"/>
                    </a:lnTo>
                    <a:lnTo>
                      <a:pt x="86" y="21"/>
                    </a:lnTo>
                    <a:lnTo>
                      <a:pt x="102" y="21"/>
                    </a:lnTo>
                    <a:lnTo>
                      <a:pt x="118" y="21"/>
                    </a:lnTo>
                    <a:lnTo>
                      <a:pt x="134" y="27"/>
                    </a:lnTo>
                    <a:lnTo>
                      <a:pt x="150" y="27"/>
                    </a:lnTo>
                    <a:lnTo>
                      <a:pt x="166" y="27"/>
                    </a:lnTo>
                    <a:lnTo>
                      <a:pt x="187" y="27"/>
                    </a:lnTo>
                    <a:lnTo>
                      <a:pt x="198" y="27"/>
                    </a:lnTo>
                    <a:lnTo>
                      <a:pt x="219" y="27"/>
                    </a:lnTo>
                    <a:lnTo>
                      <a:pt x="230" y="27"/>
                    </a:lnTo>
                    <a:lnTo>
                      <a:pt x="246" y="21"/>
                    </a:lnTo>
                    <a:lnTo>
                      <a:pt x="262" y="16"/>
                    </a:lnTo>
                    <a:lnTo>
                      <a:pt x="278" y="16"/>
                    </a:lnTo>
                    <a:lnTo>
                      <a:pt x="294" y="21"/>
                    </a:lnTo>
                    <a:lnTo>
                      <a:pt x="310" y="27"/>
                    </a:lnTo>
                    <a:lnTo>
                      <a:pt x="326" y="32"/>
                    </a:lnTo>
                    <a:lnTo>
                      <a:pt x="342" y="32"/>
                    </a:lnTo>
                    <a:lnTo>
                      <a:pt x="358" y="32"/>
                    </a:lnTo>
                    <a:lnTo>
                      <a:pt x="374" y="27"/>
                    </a:lnTo>
                    <a:lnTo>
                      <a:pt x="390" y="32"/>
                    </a:lnTo>
                    <a:lnTo>
                      <a:pt x="406" y="32"/>
                    </a:lnTo>
                    <a:lnTo>
                      <a:pt x="422" y="32"/>
                    </a:lnTo>
                    <a:lnTo>
                      <a:pt x="438" y="27"/>
                    </a:lnTo>
                    <a:lnTo>
                      <a:pt x="454" y="27"/>
                    </a:lnTo>
                    <a:lnTo>
                      <a:pt x="470" y="27"/>
                    </a:lnTo>
                    <a:lnTo>
                      <a:pt x="486" y="27"/>
                    </a:lnTo>
                  </a:path>
                </a:pathLst>
              </a:custGeom>
              <a:solidFill>
                <a:schemeClr val="accent1"/>
              </a:solidFill>
              <a:ln w="12700" cap="rnd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48555" name="Text Box 11"/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2000" b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748556" name="Rectangle 1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27</a:t>
            </a:r>
          </a:p>
        </p:txBody>
      </p:sp>
      <p:sp>
        <p:nvSpPr>
          <p:cNvPr id="748557" name="Text Box 13"/>
          <p:cNvSpPr txBox="1">
            <a:spLocks noChangeArrowheads="1"/>
          </p:cNvSpPr>
          <p:nvPr/>
        </p:nvSpPr>
        <p:spPr bwMode="auto">
          <a:xfrm>
            <a:off x="7680325" y="63373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2000" b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748577" name="Text Box 33"/>
          <p:cNvSpPr txBox="1">
            <a:spLocks noChangeArrowheads="1"/>
          </p:cNvSpPr>
          <p:nvPr/>
        </p:nvSpPr>
        <p:spPr bwMode="auto">
          <a:xfrm>
            <a:off x="859155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748622" name="Text Box 78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grpSp>
        <p:nvGrpSpPr>
          <p:cNvPr id="748623" name="Group 79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grpSp>
          <p:nvGrpSpPr>
            <p:cNvPr id="748624" name="Group 80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748625" name="Group 81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grpSp>
              <p:nvGrpSpPr>
                <p:cNvPr id="748626" name="Group 82"/>
                <p:cNvGrpSpPr>
                  <a:grpSpLocks/>
                </p:cNvGrpSpPr>
                <p:nvPr/>
              </p:nvGrpSpPr>
              <p:grpSpPr bwMode="auto">
                <a:xfrm>
                  <a:off x="5007" y="2160"/>
                  <a:ext cx="600" cy="838"/>
                  <a:chOff x="5007" y="2160"/>
                  <a:chExt cx="600" cy="838"/>
                </a:xfrm>
              </p:grpSpPr>
              <p:grpSp>
                <p:nvGrpSpPr>
                  <p:cNvPr id="748627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5007" y="2160"/>
                    <a:ext cx="600" cy="838"/>
                    <a:chOff x="5007" y="2160"/>
                    <a:chExt cx="600" cy="838"/>
                  </a:xfrm>
                </p:grpSpPr>
                <p:sp>
                  <p:nvSpPr>
                    <p:cNvPr id="748628" name="Rectangl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51" y="2774"/>
                      <a:ext cx="160" cy="7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8629" name="Rectangle 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6" y="2744"/>
                      <a:ext cx="186" cy="1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rPr>
                        <a:t>40</a:t>
                      </a:r>
                    </a:p>
                  </p:txBody>
                </p:sp>
                <p:sp>
                  <p:nvSpPr>
                    <p:cNvPr id="748630" name="AutoShape 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8" y="2178"/>
                      <a:ext cx="46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E7EC26"/>
                    </a:solidFill>
                    <a:ln w="38100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8631" name="Rectangle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7" y="2278"/>
                      <a:ext cx="600" cy="72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81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8632" name="AutoShape 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20" y="2196"/>
                      <a:ext cx="44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FFF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chemeClr val="bg2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8633" name="Line 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418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8634" name="Line 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530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8635" name="Line 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642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8636" name="Line 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754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8637" name="Line 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43" y="2866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8638" name="Rectangle 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44" y="2160"/>
                      <a:ext cx="258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Chicago" charset="0"/>
                          <a:ea typeface="宋体" charset="0"/>
                          <a:cs typeface="宋体" charset="0"/>
                        </a:rPr>
                        <a:t>摩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Chicago" charset="0"/>
                          <a:ea typeface="宋体" charset="0"/>
                          <a:cs typeface="宋体" charset="0"/>
                        </a:rPr>
                        <a:t>西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Chicago" charset="0"/>
                        <a:ea typeface="宋体" charset="0"/>
                        <a:cs typeface="宋体" charset="0"/>
                      </a:endParaRPr>
                    </a:p>
                  </p:txBody>
                </p:sp>
                <p:sp>
                  <p:nvSpPr>
                    <p:cNvPr id="748639" name="Line 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1" y="2978"/>
                      <a:ext cx="54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8640" name="Rectangle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5" y="2296"/>
                      <a:ext cx="33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rPr>
                        <a:t>出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rPr>
                        <a:t>埃及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endParaRPr>
                    </a:p>
                  </p:txBody>
                </p:sp>
              </p:grpSp>
              <p:sp>
                <p:nvSpPr>
                  <p:cNvPr id="748641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5109" y="2411"/>
                    <a:ext cx="33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西奈山</a:t>
                    </a:r>
                    <a:endPara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endParaRPr>
                  </a:p>
                </p:txBody>
              </p:sp>
            </p:grpSp>
            <p:sp>
              <p:nvSpPr>
                <p:cNvPr id="748642" name="Rectangle 98"/>
                <p:cNvSpPr>
                  <a:spLocks noChangeArrowheads="1"/>
                </p:cNvSpPr>
                <p:nvPr/>
              </p:nvSpPr>
              <p:spPr bwMode="auto">
                <a:xfrm>
                  <a:off x="5061" y="2534"/>
                  <a:ext cx="490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德 </a:t>
                  </a:r>
                  <a:r>
                    <a: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– </a:t>
                  </a: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民 </a:t>
                  </a:r>
                  <a:r>
                    <a: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– </a:t>
                  </a: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礼</a:t>
                  </a:r>
                  <a:endParaRPr lang="zh-CN" altLang="en-US">
                    <a:ea typeface="宋体" charset="0"/>
                    <a:cs typeface="宋体" charset="0"/>
                  </a:endParaRPr>
                </a:p>
              </p:txBody>
            </p:sp>
          </p:grpSp>
          <p:sp>
            <p:nvSpPr>
              <p:cNvPr id="748643" name="Rectangle 99"/>
              <p:cNvSpPr>
                <a:spLocks noChangeArrowheads="1"/>
              </p:cNvSpPr>
              <p:nvPr/>
            </p:nvSpPr>
            <p:spPr bwMode="auto">
              <a:xfrm>
                <a:off x="5029" y="2645"/>
                <a:ext cx="54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加低斯巴尼亚</a:t>
                </a:r>
                <a:endParaRPr lang="zh-CN" altLang="en-US"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748644" name="Rectangle 100"/>
            <p:cNvSpPr>
              <a:spLocks noChangeArrowheads="1"/>
            </p:cNvSpPr>
            <p:nvPr/>
          </p:nvSpPr>
          <p:spPr bwMode="auto">
            <a:xfrm>
              <a:off x="5189" y="2755"/>
              <a:ext cx="1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40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4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100"/>
          <p:cNvGrpSpPr>
            <a:grpSpLocks/>
          </p:cNvGrpSpPr>
          <p:nvPr/>
        </p:nvGrpSpPr>
        <p:grpSpPr bwMode="auto">
          <a:xfrm>
            <a:off x="5989638" y="3552825"/>
            <a:ext cx="1262062" cy="1347788"/>
            <a:chOff x="1084" y="711"/>
            <a:chExt cx="2950" cy="2769"/>
          </a:xfrm>
        </p:grpSpPr>
        <p:grpSp>
          <p:nvGrpSpPr>
            <p:cNvPr id="74" name="Group 101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80" name="Group 102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82" name="Freeform 103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" name="Freeform 104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81" name="Picture 105"/>
              <p:cNvPicPr>
                <a:picLocks noChangeArrowheads="1"/>
              </p:cNvPicPr>
              <p:nvPr/>
            </p:nvPicPr>
            <p:blipFill>
              <a:blip r:embed="rId4" cstate="screen"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5" name="Freeform 106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Freeform 107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Freeform 108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Freeform 109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Freeform 110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2274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275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276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277" name="Rectangle 5"/>
          <p:cNvSpPr>
            <a:spLocks noChangeArrowheads="1"/>
          </p:cNvSpPr>
          <p:nvPr/>
        </p:nvSpPr>
        <p:spPr bwMode="auto">
          <a:xfrm>
            <a:off x="3021013" y="866775"/>
            <a:ext cx="12541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   </a:t>
            </a:r>
            <a:r>
              <a:rPr lang="en-US" altLang="zh-CN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摩</a:t>
            </a:r>
            <a:r>
              <a:rPr lang="zh-CN" altLang="en-US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822278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279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280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281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282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283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284" name="Rectangle 12"/>
          <p:cNvSpPr>
            <a:spLocks noChangeArrowheads="1"/>
          </p:cNvSpPr>
          <p:nvPr/>
        </p:nvSpPr>
        <p:spPr bwMode="auto">
          <a:xfrm>
            <a:off x="3927475" y="1557338"/>
            <a:ext cx="15779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出</a:t>
            </a:r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埃及</a:t>
            </a:r>
          </a:p>
        </p:txBody>
      </p:sp>
      <p:sp>
        <p:nvSpPr>
          <p:cNvPr id="822285" name="Rectangle 13"/>
          <p:cNvSpPr>
            <a:spLocks noChangeArrowheads="1"/>
          </p:cNvSpPr>
          <p:nvPr/>
        </p:nvSpPr>
        <p:spPr bwMode="auto">
          <a:xfrm>
            <a:off x="3897313" y="2027238"/>
            <a:ext cx="14509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西</a:t>
            </a:r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奈山</a:t>
            </a:r>
          </a:p>
        </p:txBody>
      </p:sp>
      <p:sp>
        <p:nvSpPr>
          <p:cNvPr id="822286" name="Rectangle 14"/>
          <p:cNvSpPr>
            <a:spLocks noChangeArrowheads="1"/>
          </p:cNvSpPr>
          <p:nvPr/>
        </p:nvSpPr>
        <p:spPr bwMode="auto">
          <a:xfrm>
            <a:off x="3681413" y="2497138"/>
            <a:ext cx="209391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德</a:t>
            </a:r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r>
              <a:rPr lang="en-US" altLang="zh-CN" sz="2800">
                <a:solidFill>
                  <a:schemeClr val="bg2"/>
                </a:solidFill>
                <a:latin typeface="Arial"/>
                <a:ea typeface="宋体" charset="0"/>
                <a:cs typeface="宋体" charset="0"/>
              </a:rPr>
              <a:t>–</a:t>
            </a:r>
            <a:r>
              <a:rPr lang="en-US" altLang="zh-CN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 民</a:t>
            </a:r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r>
              <a:rPr lang="en-US" altLang="zh-CN" sz="2800">
                <a:solidFill>
                  <a:schemeClr val="bg2"/>
                </a:solidFill>
                <a:latin typeface="Arial"/>
                <a:ea typeface="宋体" charset="0"/>
                <a:cs typeface="宋体" charset="0"/>
              </a:rPr>
              <a:t>–</a:t>
            </a:r>
            <a:r>
              <a:rPr lang="en-US" altLang="zh-CN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 礼</a:t>
            </a:r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22287" name="Rectangle 15"/>
          <p:cNvSpPr>
            <a:spLocks noChangeArrowheads="1"/>
          </p:cNvSpPr>
          <p:nvPr/>
        </p:nvSpPr>
        <p:spPr bwMode="auto">
          <a:xfrm>
            <a:off x="4773613" y="963613"/>
            <a:ext cx="180657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8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1500 </a:t>
            </a:r>
            <a:r>
              <a:rPr lang="zh-CN" altLang="en-US" sz="18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年</a:t>
            </a:r>
          </a:p>
        </p:txBody>
      </p:sp>
      <p:sp>
        <p:nvSpPr>
          <p:cNvPr id="822288" name="Rectangle 16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289" name="Rectangle 17"/>
          <p:cNvSpPr>
            <a:spLocks noChangeArrowheads="1"/>
          </p:cNvSpPr>
          <p:nvPr/>
        </p:nvSpPr>
        <p:spPr bwMode="auto">
          <a:xfrm>
            <a:off x="390525" y="2482850"/>
            <a:ext cx="2720975" cy="1358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altLang="zh-CN" sz="40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 sz="40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约</a:t>
            </a:r>
            <a:r>
              <a:rPr lang="zh-CN" altLang="en-US" sz="8000" b="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rPr>
              <a:t>摩</a:t>
            </a:r>
            <a:r>
              <a:rPr lang="zh-CN" altLang="en-US" sz="40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书</a:t>
            </a:r>
          </a:p>
        </p:txBody>
      </p:sp>
      <p:sp>
        <p:nvSpPr>
          <p:cNvPr id="822290" name="Rectangle 1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22291" name="Line 1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292" name="Text Box 2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22293" name="Rectangle 21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28</a:t>
            </a:r>
          </a:p>
        </p:txBody>
      </p:sp>
      <p:sp>
        <p:nvSpPr>
          <p:cNvPr id="822305" name="Rectangle 33"/>
          <p:cNvSpPr>
            <a:spLocks noChangeArrowheads="1"/>
          </p:cNvSpPr>
          <p:nvPr/>
        </p:nvSpPr>
        <p:spPr bwMode="auto">
          <a:xfrm>
            <a:off x="6226175" y="3735388"/>
            <a:ext cx="180975" cy="454025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zh-CN" altLang="en-US" sz="2400" b="0" i="1">
              <a:solidFill>
                <a:srgbClr val="FFFFFF"/>
              </a:solidFill>
              <a:latin typeface="Helvetica" charset="0"/>
              <a:ea typeface="宋体" charset="0"/>
              <a:cs typeface="宋体" charset="0"/>
            </a:endParaRPr>
          </a:p>
        </p:txBody>
      </p:sp>
      <p:sp>
        <p:nvSpPr>
          <p:cNvPr id="822307" name="Rectangle 35"/>
          <p:cNvSpPr>
            <a:spLocks noChangeArrowheads="1"/>
          </p:cNvSpPr>
          <p:nvPr/>
        </p:nvSpPr>
        <p:spPr bwMode="auto">
          <a:xfrm>
            <a:off x="3522663" y="2930525"/>
            <a:ext cx="23241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加</a:t>
            </a:r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低斯巴尼亚</a:t>
            </a:r>
          </a:p>
        </p:txBody>
      </p:sp>
      <p:sp>
        <p:nvSpPr>
          <p:cNvPr id="822308" name="Rectangle 36"/>
          <p:cNvSpPr>
            <a:spLocks noChangeArrowheads="1"/>
          </p:cNvSpPr>
          <p:nvPr/>
        </p:nvSpPr>
        <p:spPr bwMode="auto">
          <a:xfrm>
            <a:off x="4214813" y="3406775"/>
            <a:ext cx="6921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bg2"/>
                </a:solidFill>
                <a:latin typeface="宋体" charset="0"/>
                <a:ea typeface="宋体" charset="0"/>
                <a:cs typeface="宋体" charset="0"/>
              </a:rPr>
              <a:t>40</a:t>
            </a:r>
          </a:p>
        </p:txBody>
      </p:sp>
      <p:sp>
        <p:nvSpPr>
          <p:cNvPr id="822331" name="Text Box 59"/>
          <p:cNvSpPr txBox="1">
            <a:spLocks noChangeArrowheads="1"/>
          </p:cNvSpPr>
          <p:nvPr/>
        </p:nvSpPr>
        <p:spPr bwMode="auto">
          <a:xfrm>
            <a:off x="1771650" y="47625"/>
            <a:ext cx="2595563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民 20:13; 申 1:19</a:t>
            </a:r>
            <a:endParaRPr lang="en-US" altLang="zh-CN" sz="1400" u="sng">
              <a:solidFill>
                <a:srgbClr val="0000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22378" name="Rectangle 106"/>
          <p:cNvSpPr>
            <a:spLocks noChangeArrowheads="1"/>
          </p:cNvSpPr>
          <p:nvPr/>
        </p:nvSpPr>
        <p:spPr bwMode="auto">
          <a:xfrm>
            <a:off x="3821113" y="3862388"/>
            <a:ext cx="19256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5</a:t>
            </a:r>
            <a:r>
              <a:rPr lang="zh-CN" altLang="en-US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篇讲章</a:t>
            </a:r>
          </a:p>
        </p:txBody>
      </p:sp>
      <p:sp>
        <p:nvSpPr>
          <p:cNvPr id="822379" name="Text Box 107"/>
          <p:cNvSpPr txBox="1">
            <a:spLocks noChangeArrowheads="1"/>
          </p:cNvSpPr>
          <p:nvPr/>
        </p:nvSpPr>
        <p:spPr bwMode="auto">
          <a:xfrm>
            <a:off x="1449388" y="5238750"/>
            <a:ext cx="6273800" cy="750888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zh-CN" altLang="en-US" sz="4800">
                <a:solidFill>
                  <a:srgbClr val="FFFF00"/>
                </a:solidFill>
                <a:ea typeface="宋体" charset="0"/>
                <a:cs typeface="Times" charset="0"/>
              </a:rPr>
              <a:t>土地之约</a:t>
            </a:r>
            <a:r>
              <a:rPr lang="zh-CN" altLang="en-US" sz="4800">
                <a:solidFill>
                  <a:schemeClr val="tx2"/>
                </a:solidFill>
                <a:ea typeface="宋体" charset="0"/>
                <a:cs typeface="Times" charset="0"/>
              </a:rPr>
              <a:t> </a:t>
            </a:r>
          </a:p>
        </p:txBody>
      </p:sp>
      <p:sp>
        <p:nvSpPr>
          <p:cNvPr id="822380" name="Text Box 108"/>
          <p:cNvSpPr txBox="1">
            <a:spLocks noChangeArrowheads="1"/>
          </p:cNvSpPr>
          <p:nvPr/>
        </p:nvSpPr>
        <p:spPr bwMode="auto">
          <a:xfrm>
            <a:off x="962025" y="4859338"/>
            <a:ext cx="7475538" cy="1408112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5400">
                <a:solidFill>
                  <a:srgbClr val="FFFF00"/>
                </a:solidFill>
                <a:ea typeface="宋体" charset="0"/>
                <a:cs typeface="宋体" charset="0"/>
              </a:rPr>
              <a:t>申</a:t>
            </a:r>
            <a:r>
              <a:rPr lang="zh-CN" altLang="en-US" sz="5400">
                <a:solidFill>
                  <a:srgbClr val="FFFF00"/>
                </a:solidFill>
                <a:ea typeface="宋体" charset="0"/>
                <a:cs typeface="宋体" charset="0"/>
              </a:rPr>
              <a:t>命记</a:t>
            </a:r>
            <a:r>
              <a:rPr lang="en-US" altLang="zh-CN" sz="5400">
                <a:solidFill>
                  <a:srgbClr val="FFFF00"/>
                </a:solidFill>
                <a:ea typeface="宋体" charset="0"/>
                <a:cs typeface="宋体" charset="0"/>
              </a:rPr>
              <a:t>: </a:t>
            </a:r>
          </a:p>
          <a:p>
            <a:pPr algn="ctr">
              <a:lnSpc>
                <a:spcPct val="10000"/>
              </a:lnSpc>
              <a:spcBef>
                <a:spcPct val="50000"/>
              </a:spcBef>
            </a:pPr>
            <a:r>
              <a:rPr lang="en-US" altLang="zh-CN" sz="5400">
                <a:solidFill>
                  <a:srgbClr val="FFFF00"/>
                </a:solidFill>
                <a:ea typeface="宋体" charset="0"/>
                <a:cs typeface="宋体" charset="0"/>
              </a:rPr>
              <a:t> 第</a:t>
            </a:r>
            <a:r>
              <a:rPr lang="zh-CN" altLang="en-US" sz="5400">
                <a:solidFill>
                  <a:srgbClr val="FFFF00"/>
                </a:solidFill>
                <a:ea typeface="宋体" charset="0"/>
                <a:cs typeface="宋体" charset="0"/>
              </a:rPr>
              <a:t>二次颁布律法！</a:t>
            </a:r>
          </a:p>
        </p:txBody>
      </p:sp>
      <p:sp>
        <p:nvSpPr>
          <p:cNvPr id="822381" name="Text Box 109"/>
          <p:cNvSpPr txBox="1">
            <a:spLocks noChangeArrowheads="1"/>
          </p:cNvSpPr>
          <p:nvPr/>
        </p:nvSpPr>
        <p:spPr bwMode="auto">
          <a:xfrm>
            <a:off x="2071688" y="5289550"/>
            <a:ext cx="5003800" cy="7016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>
                <a:solidFill>
                  <a:schemeClr val="tx1"/>
                </a:solidFill>
                <a:ea typeface="宋体" charset="0"/>
                <a:cs typeface="宋体" charset="0"/>
              </a:rPr>
              <a:t>他</a:t>
            </a:r>
            <a:r>
              <a:rPr lang="zh-CN" altLang="en-US" sz="4000">
                <a:solidFill>
                  <a:schemeClr val="tx1"/>
                </a:solidFill>
                <a:ea typeface="宋体" charset="0"/>
                <a:cs typeface="宋体" charset="0"/>
              </a:rPr>
              <a:t>们应当如何生活？</a:t>
            </a:r>
          </a:p>
        </p:txBody>
      </p:sp>
      <p:sp>
        <p:nvSpPr>
          <p:cNvPr id="822382" name="Text Box 110"/>
          <p:cNvSpPr txBox="1">
            <a:spLocks noChangeArrowheads="1"/>
          </p:cNvSpPr>
          <p:nvPr/>
        </p:nvSpPr>
        <p:spPr bwMode="auto">
          <a:xfrm>
            <a:off x="1341438" y="5314950"/>
            <a:ext cx="6819900" cy="7016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>
                <a:solidFill>
                  <a:schemeClr val="tx1"/>
                </a:solidFill>
                <a:ea typeface="宋体" charset="0"/>
                <a:cs typeface="宋体" charset="0"/>
              </a:rPr>
              <a:t>他</a:t>
            </a:r>
            <a:r>
              <a:rPr lang="zh-CN" altLang="en-US" sz="4000">
                <a:solidFill>
                  <a:schemeClr val="tx1"/>
                </a:solidFill>
                <a:ea typeface="宋体" charset="0"/>
                <a:cs typeface="宋体" charset="0"/>
              </a:rPr>
              <a:t>们有什么独特的民族产业？ </a:t>
            </a:r>
          </a:p>
        </p:txBody>
      </p:sp>
      <p:sp>
        <p:nvSpPr>
          <p:cNvPr id="822383" name="Text Box 111"/>
          <p:cNvSpPr txBox="1">
            <a:spLocks noChangeArrowheads="1"/>
          </p:cNvSpPr>
          <p:nvPr/>
        </p:nvSpPr>
        <p:spPr bwMode="auto">
          <a:xfrm>
            <a:off x="1989138" y="5289550"/>
            <a:ext cx="5416550" cy="7016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>
                <a:solidFill>
                  <a:schemeClr val="tx1"/>
                </a:solidFill>
                <a:ea typeface="宋体" charset="0"/>
                <a:cs typeface="宋体" charset="0"/>
              </a:rPr>
              <a:t>谁是</a:t>
            </a:r>
            <a:r>
              <a:rPr lang="en-US" altLang="zh-CN" sz="4000">
                <a:solidFill>
                  <a:schemeClr val="tx1"/>
                </a:solidFill>
                <a:ea typeface="宋体" charset="0"/>
                <a:cs typeface="宋体" charset="0"/>
              </a:rPr>
              <a:t>他</a:t>
            </a:r>
            <a:r>
              <a:rPr lang="zh-CN" altLang="en-US" sz="4000">
                <a:solidFill>
                  <a:schemeClr val="tx1"/>
                </a:solidFill>
                <a:ea typeface="宋体" charset="0"/>
                <a:cs typeface="宋体" charset="0"/>
              </a:rPr>
              <a:t>们的神？</a:t>
            </a:r>
          </a:p>
        </p:txBody>
      </p:sp>
      <p:sp>
        <p:nvSpPr>
          <p:cNvPr id="822384" name="Text Box 112"/>
          <p:cNvSpPr txBox="1">
            <a:spLocks noChangeArrowheads="1"/>
          </p:cNvSpPr>
          <p:nvPr/>
        </p:nvSpPr>
        <p:spPr bwMode="auto">
          <a:xfrm>
            <a:off x="2759075" y="5307013"/>
            <a:ext cx="3679825" cy="7016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>
                <a:solidFill>
                  <a:schemeClr val="tx1"/>
                </a:solidFill>
                <a:ea typeface="宋体" charset="0"/>
                <a:cs typeface="宋体" charset="0"/>
              </a:rPr>
              <a:t>他</a:t>
            </a:r>
            <a:r>
              <a:rPr lang="zh-CN" altLang="en-US" sz="4000">
                <a:solidFill>
                  <a:schemeClr val="tx1"/>
                </a:solidFill>
                <a:ea typeface="宋体" charset="0"/>
                <a:cs typeface="宋体" charset="0"/>
              </a:rPr>
              <a:t>们的身份？</a:t>
            </a:r>
            <a:r>
              <a:rPr lang="en-US" altLang="zh-CN" sz="4000">
                <a:solidFill>
                  <a:schemeClr val="tx1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22385" name="Text Box 113"/>
          <p:cNvSpPr txBox="1">
            <a:spLocks noChangeArrowheads="1"/>
          </p:cNvSpPr>
          <p:nvPr/>
        </p:nvSpPr>
        <p:spPr bwMode="auto">
          <a:xfrm>
            <a:off x="638175" y="5294313"/>
            <a:ext cx="8099425" cy="7016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>
                <a:solidFill>
                  <a:schemeClr val="tx1"/>
                </a:solidFill>
                <a:ea typeface="宋体" charset="0"/>
                <a:cs typeface="宋体" charset="0"/>
              </a:rPr>
              <a:t>针对一群又新又年轻的以色列人！ </a:t>
            </a:r>
          </a:p>
        </p:txBody>
      </p:sp>
      <p:sp>
        <p:nvSpPr>
          <p:cNvPr id="822386" name="Text Box 114"/>
          <p:cNvSpPr txBox="1">
            <a:spLocks noChangeArrowheads="1"/>
          </p:cNvSpPr>
          <p:nvPr/>
        </p:nvSpPr>
        <p:spPr bwMode="auto">
          <a:xfrm>
            <a:off x="8593138" y="6410325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8</a:t>
            </a:r>
          </a:p>
        </p:txBody>
      </p:sp>
      <p:sp>
        <p:nvSpPr>
          <p:cNvPr id="822387" name="Text Box 115"/>
          <p:cNvSpPr txBox="1">
            <a:spLocks noChangeArrowheads="1"/>
          </p:cNvSpPr>
          <p:nvPr/>
        </p:nvSpPr>
        <p:spPr bwMode="auto">
          <a:xfrm>
            <a:off x="5527675" y="3775075"/>
            <a:ext cx="2192338" cy="13112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 dirty="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地约</a:t>
            </a:r>
          </a:p>
          <a:p>
            <a:pPr algn="ctr"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  申</a:t>
            </a:r>
            <a:r>
              <a:rPr lang="en-US" altLang="zh-CN" sz="2000" dirty="0" smtClean="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30</a:t>
            </a:r>
            <a:r>
              <a:rPr lang="zh-CN" altLang="en-US" sz="2000" dirty="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：</a:t>
            </a:r>
            <a:r>
              <a:rPr lang="en-US" altLang="zh-CN" sz="2000" dirty="0" smtClean="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1</a:t>
            </a:r>
            <a:r>
              <a:rPr lang="en-US" altLang="zh-CN" sz="2000" dirty="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-10</a:t>
            </a:r>
            <a:r>
              <a:rPr lang="en-US" altLang="zh-CN" sz="3200" dirty="0">
                <a:solidFill>
                  <a:schemeClr val="tx2"/>
                </a:solidFill>
                <a:latin typeface="宋体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22388" name="Oval 116"/>
          <p:cNvSpPr>
            <a:spLocks noChangeArrowheads="1"/>
          </p:cNvSpPr>
          <p:nvPr/>
        </p:nvSpPr>
        <p:spPr bwMode="auto">
          <a:xfrm>
            <a:off x="5954713" y="3570288"/>
            <a:ext cx="1257300" cy="1079500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2390" name="Text Box 118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grpSp>
        <p:nvGrpSpPr>
          <p:cNvPr id="822413" name="Group 141"/>
          <p:cNvGrpSpPr>
            <a:grpSpLocks/>
          </p:cNvGrpSpPr>
          <p:nvPr/>
        </p:nvGrpSpPr>
        <p:grpSpPr bwMode="auto">
          <a:xfrm>
            <a:off x="7948613" y="3429000"/>
            <a:ext cx="952500" cy="1339850"/>
            <a:chOff x="5007" y="2160"/>
            <a:chExt cx="600" cy="844"/>
          </a:xfrm>
        </p:grpSpPr>
        <p:grpSp>
          <p:nvGrpSpPr>
            <p:cNvPr id="822391" name="Group 119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822392" name="Group 120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grpSp>
              <p:nvGrpSpPr>
                <p:cNvPr id="822393" name="Group 121"/>
                <p:cNvGrpSpPr>
                  <a:grpSpLocks/>
                </p:cNvGrpSpPr>
                <p:nvPr/>
              </p:nvGrpSpPr>
              <p:grpSpPr bwMode="auto">
                <a:xfrm>
                  <a:off x="5007" y="2160"/>
                  <a:ext cx="600" cy="838"/>
                  <a:chOff x="5007" y="2160"/>
                  <a:chExt cx="600" cy="838"/>
                </a:xfrm>
              </p:grpSpPr>
              <p:grpSp>
                <p:nvGrpSpPr>
                  <p:cNvPr id="822394" name="Group 122"/>
                  <p:cNvGrpSpPr>
                    <a:grpSpLocks/>
                  </p:cNvGrpSpPr>
                  <p:nvPr/>
                </p:nvGrpSpPr>
                <p:grpSpPr bwMode="auto">
                  <a:xfrm>
                    <a:off x="5007" y="2160"/>
                    <a:ext cx="600" cy="838"/>
                    <a:chOff x="5007" y="2160"/>
                    <a:chExt cx="600" cy="838"/>
                  </a:xfrm>
                </p:grpSpPr>
                <p:grpSp>
                  <p:nvGrpSpPr>
                    <p:cNvPr id="822395" name="Group 1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07" y="2160"/>
                      <a:ext cx="600" cy="838"/>
                      <a:chOff x="5007" y="2160"/>
                      <a:chExt cx="600" cy="838"/>
                    </a:xfrm>
                  </p:grpSpPr>
                  <p:sp>
                    <p:nvSpPr>
                      <p:cNvPr id="822396" name="Rectangle 1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51" y="2774"/>
                        <a:ext cx="160" cy="7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22397" name="Rectangle 1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16" y="2744"/>
                        <a:ext cx="186" cy="1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altLang="zh-CN" sz="800">
                            <a:solidFill>
                              <a:srgbClr val="000000"/>
                            </a:solidFill>
                            <a:latin typeface="Helvetica" charset="0"/>
                            <a:ea typeface="宋体" charset="0"/>
                            <a:cs typeface="宋体" charset="0"/>
                          </a:rPr>
                          <a:t>40</a:t>
                        </a:r>
                      </a:p>
                    </p:txBody>
                  </p:sp>
                  <p:sp>
                    <p:nvSpPr>
                      <p:cNvPr id="822398" name="AutoShape 1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08" y="2178"/>
                        <a:ext cx="460" cy="212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E7EC26"/>
                      </a:solidFill>
                      <a:ln w="38100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22399" name="Rectangle 1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07" y="2278"/>
                        <a:ext cx="600" cy="72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22400" name="AutoShape 1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20" y="2196"/>
                        <a:ext cx="440" cy="212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22401" name="Line 1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35" y="2418"/>
                        <a:ext cx="5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22402" name="Line 13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35" y="2530"/>
                        <a:ext cx="5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22403" name="Line 13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35" y="2642"/>
                        <a:ext cx="5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22404" name="Line 13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35" y="2754"/>
                        <a:ext cx="5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22405" name="Line 13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43" y="2866"/>
                        <a:ext cx="5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22406" name="Rectangle 1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44" y="2160"/>
                        <a:ext cx="258" cy="1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altLang="zh-CN" sz="900">
                            <a:solidFill>
                              <a:srgbClr val="000000"/>
                            </a:solidFill>
                            <a:latin typeface="Chicago" charset="0"/>
                            <a:ea typeface="宋体" charset="0"/>
                            <a:cs typeface="宋体" charset="0"/>
                          </a:rPr>
                          <a:t>摩</a:t>
                        </a:r>
                        <a:r>
                          <a:rPr lang="zh-CN" altLang="en-US" sz="900">
                            <a:solidFill>
                              <a:srgbClr val="000000"/>
                            </a:solidFill>
                            <a:latin typeface="Chicago" charset="0"/>
                            <a:ea typeface="宋体" charset="0"/>
                            <a:cs typeface="宋体" charset="0"/>
                          </a:rPr>
                          <a:t>西</a:t>
                        </a:r>
                        <a:endParaRPr lang="en-US" altLang="zh-CN" sz="900">
                          <a:solidFill>
                            <a:srgbClr val="000000"/>
                          </a:solidFill>
                          <a:latin typeface="Chicago" charset="0"/>
                          <a:ea typeface="宋体" charset="0"/>
                          <a:cs typeface="宋体" charset="0"/>
                        </a:endParaRPr>
                      </a:p>
                    </p:txBody>
                  </p:sp>
                  <p:sp>
                    <p:nvSpPr>
                      <p:cNvPr id="822407" name="Line 13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31" y="2978"/>
                        <a:ext cx="544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22408" name="Rectangle 1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15" y="2296"/>
                        <a:ext cx="330" cy="1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altLang="zh-CN" sz="900">
                            <a:solidFill>
                              <a:srgbClr val="000000"/>
                            </a:solidFill>
                            <a:latin typeface="Helvetica" charset="0"/>
                            <a:ea typeface="宋体" charset="0"/>
                            <a:cs typeface="宋体" charset="0"/>
                          </a:rPr>
                          <a:t>出</a:t>
                        </a:r>
                        <a:r>
                          <a:rPr lang="zh-CN" altLang="en-US" sz="900">
                            <a:solidFill>
                              <a:srgbClr val="000000"/>
                            </a:solidFill>
                            <a:latin typeface="Helvetica" charset="0"/>
                            <a:ea typeface="宋体" charset="0"/>
                            <a:cs typeface="宋体" charset="0"/>
                          </a:rPr>
                          <a:t>埃及</a:t>
                        </a:r>
                        <a:endParaRPr lang="en-US" altLang="zh-CN" sz="9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endParaRPr>
                      </a:p>
                    </p:txBody>
                  </p:sp>
                </p:grpSp>
                <p:sp>
                  <p:nvSpPr>
                    <p:cNvPr id="822409" name="Rectangle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09" y="2411"/>
                      <a:ext cx="33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rPr>
                        <a:t>西奈山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endParaRPr>
                    </a:p>
                  </p:txBody>
                </p:sp>
              </p:grpSp>
              <p:sp>
                <p:nvSpPr>
                  <p:cNvPr id="822410" name="Rectangle 138"/>
                  <p:cNvSpPr>
                    <a:spLocks noChangeArrowheads="1"/>
                  </p:cNvSpPr>
                  <p:nvPr/>
                </p:nvSpPr>
                <p:spPr bwMode="auto">
                  <a:xfrm>
                    <a:off x="5061" y="2534"/>
                    <a:ext cx="49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德 </a:t>
                    </a:r>
                    <a:r>
                      <a:rPr lang="en-US" altLang="zh-CN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– </a:t>
                    </a: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民 </a:t>
                    </a:r>
                    <a:r>
                      <a:rPr lang="en-US" altLang="zh-CN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– </a:t>
                    </a: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礼</a:t>
                    </a:r>
                    <a:endParaRPr lang="zh-CN" altLang="en-US">
                      <a:ea typeface="宋体" charset="0"/>
                      <a:cs typeface="宋体" charset="0"/>
                    </a:endParaRPr>
                  </a:p>
                </p:txBody>
              </p:sp>
            </p:grpSp>
            <p:sp>
              <p:nvSpPr>
                <p:cNvPr id="822411" name="Rectangle 139"/>
                <p:cNvSpPr>
                  <a:spLocks noChangeArrowheads="1"/>
                </p:cNvSpPr>
                <p:nvPr/>
              </p:nvSpPr>
              <p:spPr bwMode="auto">
                <a:xfrm>
                  <a:off x="5029" y="2645"/>
                  <a:ext cx="546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加低斯巴尼亚</a:t>
                  </a:r>
                  <a:endParaRPr lang="zh-CN" altLang="en-US">
                    <a:ea typeface="宋体" charset="0"/>
                    <a:cs typeface="宋体" charset="0"/>
                  </a:endParaRPr>
                </a:p>
              </p:txBody>
            </p:sp>
          </p:grpSp>
          <p:sp>
            <p:nvSpPr>
              <p:cNvPr id="822412" name="Rectangle 140"/>
              <p:cNvSpPr>
                <a:spLocks noChangeArrowheads="1"/>
              </p:cNvSpPr>
              <p:nvPr/>
            </p:nvSpPr>
            <p:spPr bwMode="auto">
              <a:xfrm>
                <a:off x="5189" y="2755"/>
                <a:ext cx="1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zh-CN" sz="900">
                    <a:solidFill>
                      <a:srgbClr val="000000"/>
                    </a:solidFill>
                    <a:latin typeface="宋体" charset="0"/>
                    <a:ea typeface="宋体" charset="0"/>
                    <a:cs typeface="宋体" charset="0"/>
                  </a:rPr>
                  <a:t>40</a:t>
                </a:r>
              </a:p>
            </p:txBody>
          </p:sp>
        </p:grpSp>
        <p:sp>
          <p:nvSpPr>
            <p:cNvPr id="822377" name="Rectangle 105"/>
            <p:cNvSpPr>
              <a:spLocks noChangeArrowheads="1"/>
            </p:cNvSpPr>
            <p:nvPr/>
          </p:nvSpPr>
          <p:spPr bwMode="auto">
            <a:xfrm>
              <a:off x="5121" y="2862"/>
              <a:ext cx="36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5</a:t>
              </a:r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篇讲章</a:t>
              </a:r>
              <a:endPara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2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2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2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2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2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2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2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2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2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2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2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2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2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2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2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22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2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2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22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2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22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2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2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2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22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22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22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22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22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22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22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22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22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22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22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22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22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22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378" grpId="0" autoUpdateAnimBg="0"/>
      <p:bldP spid="822379" grpId="0" autoUpdateAnimBg="0"/>
      <p:bldP spid="822380" grpId="0" autoUpdateAnimBg="0"/>
      <p:bldP spid="822381" grpId="0" autoUpdateAnimBg="0"/>
      <p:bldP spid="822382" grpId="0" autoUpdateAnimBg="0"/>
      <p:bldP spid="822383" grpId="0" autoUpdateAnimBg="0"/>
      <p:bldP spid="822384" grpId="0" autoUpdateAnimBg="0"/>
      <p:bldP spid="822385" grpId="0" autoUpdateAnimBg="0"/>
      <p:bldP spid="822387" grpId="0" autoUpdateAnimBg="0"/>
      <p:bldP spid="8223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5791" name="Group 79"/>
          <p:cNvGrpSpPr>
            <a:grpSpLocks/>
          </p:cNvGrpSpPr>
          <p:nvPr/>
        </p:nvGrpSpPr>
        <p:grpSpPr bwMode="auto">
          <a:xfrm>
            <a:off x="2425700" y="1509713"/>
            <a:ext cx="4362450" cy="3621087"/>
            <a:chOff x="1528" y="951"/>
            <a:chExt cx="2748" cy="2281"/>
          </a:xfrm>
        </p:grpSpPr>
        <p:sp>
          <p:nvSpPr>
            <p:cNvPr id="755792" name="Rectangle 80"/>
            <p:cNvSpPr>
              <a:spLocks noChangeArrowheads="1"/>
            </p:cNvSpPr>
            <p:nvPr/>
          </p:nvSpPr>
          <p:spPr bwMode="auto">
            <a:xfrm>
              <a:off x="1528" y="118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793" name="Rectangle 81"/>
            <p:cNvSpPr>
              <a:spLocks noChangeArrowheads="1"/>
            </p:cNvSpPr>
            <p:nvPr/>
          </p:nvSpPr>
          <p:spPr bwMode="auto">
            <a:xfrm>
              <a:off x="1724" y="999"/>
              <a:ext cx="5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CN" sz="1800" b="0">
                  <a:solidFill>
                    <a:srgbClr val="790015"/>
                  </a:solidFill>
                  <a:latin typeface="宋体" charset="0"/>
                  <a:ea typeface="宋体" charset="0"/>
                  <a:cs typeface="宋体" charset="0"/>
                </a:rPr>
                <a:t>ABRAHAM</a:t>
              </a:r>
              <a:endParaRPr lang="en-US" altLang="zh-CN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55794" name="Rectangle 82"/>
            <p:cNvSpPr>
              <a:spLocks noChangeArrowheads="1"/>
            </p:cNvSpPr>
            <p:nvPr/>
          </p:nvSpPr>
          <p:spPr bwMode="auto">
            <a:xfrm>
              <a:off x="1528" y="118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795" name="AutoShape 83"/>
            <p:cNvSpPr>
              <a:spLocks noChangeArrowheads="1"/>
            </p:cNvSpPr>
            <p:nvPr/>
          </p:nvSpPr>
          <p:spPr bwMode="auto">
            <a:xfrm>
              <a:off x="1528" y="965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796" name="Rectangle 84"/>
            <p:cNvSpPr>
              <a:spLocks noChangeArrowheads="1"/>
            </p:cNvSpPr>
            <p:nvPr/>
          </p:nvSpPr>
          <p:spPr bwMode="auto">
            <a:xfrm>
              <a:off x="1528" y="1181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797" name="Rectangle 85"/>
            <p:cNvSpPr>
              <a:spLocks noChangeArrowheads="1"/>
            </p:cNvSpPr>
            <p:nvPr/>
          </p:nvSpPr>
          <p:spPr bwMode="auto">
            <a:xfrm>
              <a:off x="1737" y="951"/>
              <a:ext cx="2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宋体" charset="0"/>
                  <a:ea typeface="宋体" charset="0"/>
                  <a:cs typeface="宋体" charset="0"/>
                </a:rPr>
                <a:t>创造</a:t>
              </a:r>
            </a:p>
          </p:txBody>
        </p:sp>
        <p:sp>
          <p:nvSpPr>
            <p:cNvPr id="755798" name="Line 86"/>
            <p:cNvSpPr>
              <a:spLocks noChangeShapeType="1"/>
            </p:cNvSpPr>
            <p:nvPr/>
          </p:nvSpPr>
          <p:spPr bwMode="auto">
            <a:xfrm>
              <a:off x="1528" y="1127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5799" name="Line 87"/>
            <p:cNvSpPr>
              <a:spLocks noChangeShapeType="1"/>
            </p:cNvSpPr>
            <p:nvPr/>
          </p:nvSpPr>
          <p:spPr bwMode="auto">
            <a:xfrm>
              <a:off x="2317" y="118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5800" name="Rectangle 88"/>
            <p:cNvSpPr>
              <a:spLocks noChangeArrowheads="1"/>
            </p:cNvSpPr>
            <p:nvPr/>
          </p:nvSpPr>
          <p:spPr bwMode="auto">
            <a:xfrm>
              <a:off x="1675" y="1342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01" name="Rectangle 89"/>
            <p:cNvSpPr>
              <a:spLocks noChangeArrowheads="1"/>
            </p:cNvSpPr>
            <p:nvPr/>
          </p:nvSpPr>
          <p:spPr bwMode="auto">
            <a:xfrm>
              <a:off x="1867" y="1174"/>
              <a:ext cx="5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CN" sz="1800" b="0">
                  <a:solidFill>
                    <a:srgbClr val="790015"/>
                  </a:solidFill>
                  <a:latin typeface="宋体" charset="0"/>
                  <a:ea typeface="宋体" charset="0"/>
                  <a:cs typeface="宋体" charset="0"/>
                </a:rPr>
                <a:t>ABRAHAM</a:t>
              </a:r>
              <a:endParaRPr lang="en-US" altLang="zh-CN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55802" name="Rectangle 90"/>
            <p:cNvSpPr>
              <a:spLocks noChangeArrowheads="1"/>
            </p:cNvSpPr>
            <p:nvPr/>
          </p:nvSpPr>
          <p:spPr bwMode="auto">
            <a:xfrm>
              <a:off x="1675" y="134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03" name="AutoShape 91"/>
            <p:cNvSpPr>
              <a:spLocks noChangeArrowheads="1"/>
            </p:cNvSpPr>
            <p:nvPr/>
          </p:nvSpPr>
          <p:spPr bwMode="auto">
            <a:xfrm>
              <a:off x="1675" y="112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04" name="Rectangle 92"/>
            <p:cNvSpPr>
              <a:spLocks noChangeArrowheads="1"/>
            </p:cNvSpPr>
            <p:nvPr/>
          </p:nvSpPr>
          <p:spPr bwMode="auto">
            <a:xfrm>
              <a:off x="1675" y="134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05" name="Rectangle 93"/>
            <p:cNvSpPr>
              <a:spLocks noChangeArrowheads="1"/>
            </p:cNvSpPr>
            <p:nvPr/>
          </p:nvSpPr>
          <p:spPr bwMode="auto">
            <a:xfrm>
              <a:off x="1737" y="1134"/>
              <a:ext cx="5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ja-JP" altLang="en-US" sz="1800">
                  <a:solidFill>
                    <a:srgbClr val="790015"/>
                  </a:solidFill>
                  <a:latin typeface="宋体" charset="0"/>
                  <a:ea typeface="宋体" charset="0"/>
                  <a:cs typeface="宋体" charset="0"/>
                </a:rPr>
                <a:t>亚伯拉罕</a:t>
              </a:r>
              <a:endParaRPr lang="zh-CN" altLang="en-US" sz="1800">
                <a:solidFill>
                  <a:srgbClr val="790015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55806" name="Line 94"/>
            <p:cNvSpPr>
              <a:spLocks noChangeShapeType="1"/>
            </p:cNvSpPr>
            <p:nvPr/>
          </p:nvSpPr>
          <p:spPr bwMode="auto">
            <a:xfrm>
              <a:off x="1675" y="130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5807" name="Line 95"/>
            <p:cNvSpPr>
              <a:spLocks noChangeShapeType="1"/>
            </p:cNvSpPr>
            <p:nvPr/>
          </p:nvSpPr>
          <p:spPr bwMode="auto">
            <a:xfrm>
              <a:off x="2464" y="1342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5808" name="Rectangle 96"/>
            <p:cNvSpPr>
              <a:spLocks noChangeArrowheads="1"/>
            </p:cNvSpPr>
            <p:nvPr/>
          </p:nvSpPr>
          <p:spPr bwMode="auto">
            <a:xfrm>
              <a:off x="1822" y="1517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09" name="Rectangle 97"/>
            <p:cNvSpPr>
              <a:spLocks noChangeArrowheads="1"/>
            </p:cNvSpPr>
            <p:nvPr/>
          </p:nvSpPr>
          <p:spPr bwMode="auto">
            <a:xfrm>
              <a:off x="2010" y="1335"/>
              <a:ext cx="5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CN" sz="1800" b="0">
                  <a:solidFill>
                    <a:srgbClr val="790015"/>
                  </a:solidFill>
                  <a:latin typeface="宋体" charset="0"/>
                  <a:ea typeface="宋体" charset="0"/>
                  <a:cs typeface="宋体" charset="0"/>
                </a:rPr>
                <a:t>ABRAHAM</a:t>
              </a:r>
              <a:endParaRPr lang="en-US" altLang="zh-CN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55810" name="Rectangle 98"/>
            <p:cNvSpPr>
              <a:spLocks noChangeArrowheads="1"/>
            </p:cNvSpPr>
            <p:nvPr/>
          </p:nvSpPr>
          <p:spPr bwMode="auto">
            <a:xfrm>
              <a:off x="1822" y="151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11" name="AutoShape 99"/>
            <p:cNvSpPr>
              <a:spLocks noChangeArrowheads="1"/>
            </p:cNvSpPr>
            <p:nvPr/>
          </p:nvSpPr>
          <p:spPr bwMode="auto">
            <a:xfrm>
              <a:off x="1822" y="130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12" name="Rectangle 100"/>
            <p:cNvSpPr>
              <a:spLocks noChangeArrowheads="1"/>
            </p:cNvSpPr>
            <p:nvPr/>
          </p:nvSpPr>
          <p:spPr bwMode="auto">
            <a:xfrm>
              <a:off x="1822" y="1517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13" name="Rectangle 101"/>
            <p:cNvSpPr>
              <a:spLocks noChangeArrowheads="1"/>
            </p:cNvSpPr>
            <p:nvPr/>
          </p:nvSpPr>
          <p:spPr bwMode="auto">
            <a:xfrm>
              <a:off x="2018" y="1295"/>
              <a:ext cx="28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ja-JP" altLang="en-US" sz="1800">
                  <a:solidFill>
                    <a:srgbClr val="790015"/>
                  </a:solidFill>
                  <a:latin typeface="宋体" charset="0"/>
                  <a:ea typeface="宋体" charset="0"/>
                  <a:cs typeface="宋体" charset="0"/>
                </a:rPr>
                <a:t>约瑟</a:t>
              </a:r>
              <a:endParaRPr lang="zh-CN" altLang="en-US" sz="1800">
                <a:solidFill>
                  <a:srgbClr val="790015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55814" name="Line 102"/>
            <p:cNvSpPr>
              <a:spLocks noChangeShapeType="1"/>
            </p:cNvSpPr>
            <p:nvPr/>
          </p:nvSpPr>
          <p:spPr bwMode="auto">
            <a:xfrm>
              <a:off x="1822" y="146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5815" name="Line 103"/>
            <p:cNvSpPr>
              <a:spLocks noChangeShapeType="1"/>
            </p:cNvSpPr>
            <p:nvPr/>
          </p:nvSpPr>
          <p:spPr bwMode="auto">
            <a:xfrm>
              <a:off x="2598" y="1517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5816" name="Rectangle 104"/>
            <p:cNvSpPr>
              <a:spLocks noChangeArrowheads="1"/>
            </p:cNvSpPr>
            <p:nvPr/>
          </p:nvSpPr>
          <p:spPr bwMode="auto">
            <a:xfrm>
              <a:off x="1996" y="167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17" name="AutoShape 105"/>
            <p:cNvSpPr>
              <a:spLocks noChangeArrowheads="1"/>
            </p:cNvSpPr>
            <p:nvPr/>
          </p:nvSpPr>
          <p:spPr bwMode="auto">
            <a:xfrm>
              <a:off x="1996" y="146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18" name="Rectangle 106"/>
            <p:cNvSpPr>
              <a:spLocks noChangeArrowheads="1"/>
            </p:cNvSpPr>
            <p:nvPr/>
          </p:nvSpPr>
          <p:spPr bwMode="auto">
            <a:xfrm>
              <a:off x="1996" y="1678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19" name="Rectangle 107"/>
            <p:cNvSpPr>
              <a:spLocks noChangeArrowheads="1"/>
            </p:cNvSpPr>
            <p:nvPr/>
          </p:nvSpPr>
          <p:spPr bwMode="auto">
            <a:xfrm>
              <a:off x="2199" y="1464"/>
              <a:ext cx="2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ja-JP" altLang="en-US" sz="1800">
                  <a:solidFill>
                    <a:srgbClr val="790015"/>
                  </a:solidFill>
                  <a:latin typeface="宋体" charset="0"/>
                  <a:ea typeface="宋体" charset="0"/>
                  <a:cs typeface="宋体" charset="0"/>
                </a:rPr>
                <a:t>摩西</a:t>
              </a:r>
              <a:endParaRPr lang="zh-CN" altLang="en-US" sz="1800">
                <a:solidFill>
                  <a:srgbClr val="790015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55820" name="Line 108"/>
            <p:cNvSpPr>
              <a:spLocks noChangeShapeType="1"/>
            </p:cNvSpPr>
            <p:nvPr/>
          </p:nvSpPr>
          <p:spPr bwMode="auto">
            <a:xfrm>
              <a:off x="1996" y="163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5821" name="Line 109"/>
            <p:cNvSpPr>
              <a:spLocks noChangeShapeType="1"/>
            </p:cNvSpPr>
            <p:nvPr/>
          </p:nvSpPr>
          <p:spPr bwMode="auto">
            <a:xfrm>
              <a:off x="2786" y="167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5822" name="Rectangle 110"/>
            <p:cNvSpPr>
              <a:spLocks noChangeArrowheads="1"/>
            </p:cNvSpPr>
            <p:nvPr/>
          </p:nvSpPr>
          <p:spPr bwMode="auto">
            <a:xfrm>
              <a:off x="2143" y="184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23" name="AutoShape 111"/>
            <p:cNvSpPr>
              <a:spLocks noChangeArrowheads="1"/>
            </p:cNvSpPr>
            <p:nvPr/>
          </p:nvSpPr>
          <p:spPr bwMode="auto">
            <a:xfrm>
              <a:off x="2143" y="163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24" name="Rectangle 112"/>
            <p:cNvSpPr>
              <a:spLocks noChangeArrowheads="1"/>
            </p:cNvSpPr>
            <p:nvPr/>
          </p:nvSpPr>
          <p:spPr bwMode="auto">
            <a:xfrm>
              <a:off x="2143" y="1840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25" name="Rectangle 113"/>
            <p:cNvSpPr>
              <a:spLocks noChangeArrowheads="1"/>
            </p:cNvSpPr>
            <p:nvPr/>
          </p:nvSpPr>
          <p:spPr bwMode="auto">
            <a:xfrm>
              <a:off x="2220" y="1631"/>
              <a:ext cx="5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宋体" charset="0"/>
                  <a:ea typeface="宋体" charset="0"/>
                  <a:cs typeface="宋体" charset="0"/>
                </a:rPr>
                <a:t> 约</a:t>
              </a:r>
              <a:r>
                <a:rPr lang="ja-JP" altLang="en-US" sz="1800">
                  <a:solidFill>
                    <a:srgbClr val="790015"/>
                  </a:solidFill>
                  <a:latin typeface="宋体" charset="0"/>
                  <a:ea typeface="宋体" charset="0"/>
                  <a:cs typeface="宋体" charset="0"/>
                </a:rPr>
                <a:t>书亚</a:t>
              </a:r>
              <a:endParaRPr lang="zh-CN" altLang="en-US" sz="1800">
                <a:solidFill>
                  <a:srgbClr val="790015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755826" name="Line 114"/>
            <p:cNvSpPr>
              <a:spLocks noChangeShapeType="1"/>
            </p:cNvSpPr>
            <p:nvPr/>
          </p:nvSpPr>
          <p:spPr bwMode="auto">
            <a:xfrm>
              <a:off x="2143" y="1800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5827" name="Rectangle 115"/>
            <p:cNvSpPr>
              <a:spLocks noChangeArrowheads="1"/>
            </p:cNvSpPr>
            <p:nvPr/>
          </p:nvSpPr>
          <p:spPr bwMode="auto">
            <a:xfrm>
              <a:off x="2277" y="202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28" name="AutoShape 116"/>
            <p:cNvSpPr>
              <a:spLocks noChangeArrowheads="1"/>
            </p:cNvSpPr>
            <p:nvPr/>
          </p:nvSpPr>
          <p:spPr bwMode="auto">
            <a:xfrm>
              <a:off x="2277" y="1800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29" name="Rectangle 117"/>
            <p:cNvSpPr>
              <a:spLocks noChangeArrowheads="1"/>
            </p:cNvSpPr>
            <p:nvPr/>
          </p:nvSpPr>
          <p:spPr bwMode="auto">
            <a:xfrm>
              <a:off x="2277" y="2023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30" name="Rectangle 118"/>
            <p:cNvSpPr>
              <a:spLocks noChangeArrowheads="1"/>
            </p:cNvSpPr>
            <p:nvPr/>
          </p:nvSpPr>
          <p:spPr bwMode="auto">
            <a:xfrm>
              <a:off x="2469" y="1801"/>
              <a:ext cx="2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宋体" charset="0"/>
                  <a:ea typeface="宋体" charset="0"/>
                  <a:cs typeface="宋体" charset="0"/>
                </a:rPr>
                <a:t>无王</a:t>
              </a:r>
            </a:p>
          </p:txBody>
        </p:sp>
        <p:sp>
          <p:nvSpPr>
            <p:cNvPr id="755831" name="Line 119"/>
            <p:cNvSpPr>
              <a:spLocks noChangeShapeType="1"/>
            </p:cNvSpPr>
            <p:nvPr/>
          </p:nvSpPr>
          <p:spPr bwMode="auto">
            <a:xfrm>
              <a:off x="2277" y="198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5832" name="Rectangle 120"/>
            <p:cNvSpPr>
              <a:spLocks noChangeArrowheads="1"/>
            </p:cNvSpPr>
            <p:nvPr/>
          </p:nvSpPr>
          <p:spPr bwMode="auto">
            <a:xfrm>
              <a:off x="2416" y="2210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33" name="AutoShape 121"/>
            <p:cNvSpPr>
              <a:spLocks noChangeArrowheads="1"/>
            </p:cNvSpPr>
            <p:nvPr/>
          </p:nvSpPr>
          <p:spPr bwMode="auto">
            <a:xfrm>
              <a:off x="2416" y="1983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34" name="Rectangle 122"/>
            <p:cNvSpPr>
              <a:spLocks noChangeArrowheads="1"/>
            </p:cNvSpPr>
            <p:nvPr/>
          </p:nvSpPr>
          <p:spPr bwMode="auto">
            <a:xfrm>
              <a:off x="2416" y="2214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35" name="Rectangle 123"/>
            <p:cNvSpPr>
              <a:spLocks noChangeArrowheads="1"/>
            </p:cNvSpPr>
            <p:nvPr/>
          </p:nvSpPr>
          <p:spPr bwMode="auto">
            <a:xfrm>
              <a:off x="2627" y="1984"/>
              <a:ext cx="2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宋体" charset="0"/>
                  <a:ea typeface="宋体" charset="0"/>
                  <a:cs typeface="宋体" charset="0"/>
                </a:rPr>
                <a:t>王朝</a:t>
              </a:r>
            </a:p>
          </p:txBody>
        </p:sp>
        <p:sp>
          <p:nvSpPr>
            <p:cNvPr id="755836" name="Line 124"/>
            <p:cNvSpPr>
              <a:spLocks noChangeShapeType="1"/>
            </p:cNvSpPr>
            <p:nvPr/>
          </p:nvSpPr>
          <p:spPr bwMode="auto">
            <a:xfrm>
              <a:off x="2416" y="2161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5837" name="Rectangle 125"/>
            <p:cNvSpPr>
              <a:spLocks noChangeArrowheads="1"/>
            </p:cNvSpPr>
            <p:nvPr/>
          </p:nvSpPr>
          <p:spPr bwMode="auto">
            <a:xfrm>
              <a:off x="2566" y="238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38" name="AutoShape 126"/>
            <p:cNvSpPr>
              <a:spLocks noChangeArrowheads="1"/>
            </p:cNvSpPr>
            <p:nvPr/>
          </p:nvSpPr>
          <p:spPr bwMode="auto">
            <a:xfrm>
              <a:off x="2566" y="2161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39" name="Rectangle 127"/>
            <p:cNvSpPr>
              <a:spLocks noChangeArrowheads="1"/>
            </p:cNvSpPr>
            <p:nvPr/>
          </p:nvSpPr>
          <p:spPr bwMode="auto">
            <a:xfrm>
              <a:off x="2566" y="238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40" name="Rectangle 128"/>
            <p:cNvSpPr>
              <a:spLocks noChangeArrowheads="1"/>
            </p:cNvSpPr>
            <p:nvPr/>
          </p:nvSpPr>
          <p:spPr bwMode="auto">
            <a:xfrm>
              <a:off x="2752" y="2159"/>
              <a:ext cx="2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宋体" charset="0"/>
                  <a:ea typeface="宋体" charset="0"/>
                  <a:cs typeface="宋体" charset="0"/>
                </a:rPr>
                <a:t>被掳</a:t>
              </a:r>
            </a:p>
          </p:txBody>
        </p:sp>
        <p:sp>
          <p:nvSpPr>
            <p:cNvPr id="755841" name="Line 129"/>
            <p:cNvSpPr>
              <a:spLocks noChangeShapeType="1"/>
            </p:cNvSpPr>
            <p:nvPr/>
          </p:nvSpPr>
          <p:spPr bwMode="auto">
            <a:xfrm>
              <a:off x="2566" y="234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5842" name="Line 130"/>
            <p:cNvSpPr>
              <a:spLocks noChangeShapeType="1"/>
            </p:cNvSpPr>
            <p:nvPr/>
          </p:nvSpPr>
          <p:spPr bwMode="auto">
            <a:xfrm>
              <a:off x="3356" y="238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5843" name="Rectangle 131"/>
            <p:cNvSpPr>
              <a:spLocks noChangeArrowheads="1"/>
            </p:cNvSpPr>
            <p:nvPr/>
          </p:nvSpPr>
          <p:spPr bwMode="auto">
            <a:xfrm>
              <a:off x="2738" y="2559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44" name="AutoShape 132"/>
            <p:cNvSpPr>
              <a:spLocks noChangeArrowheads="1"/>
            </p:cNvSpPr>
            <p:nvPr/>
          </p:nvSpPr>
          <p:spPr bwMode="auto">
            <a:xfrm>
              <a:off x="2738" y="2344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45" name="Rectangle 133"/>
            <p:cNvSpPr>
              <a:spLocks noChangeArrowheads="1"/>
            </p:cNvSpPr>
            <p:nvPr/>
          </p:nvSpPr>
          <p:spPr bwMode="auto">
            <a:xfrm>
              <a:off x="2738" y="2559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46" name="Rectangle 134"/>
            <p:cNvSpPr>
              <a:spLocks noChangeArrowheads="1"/>
            </p:cNvSpPr>
            <p:nvPr/>
          </p:nvSpPr>
          <p:spPr bwMode="auto">
            <a:xfrm>
              <a:off x="2778" y="2345"/>
              <a:ext cx="4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>
                  <a:solidFill>
                    <a:srgbClr val="790015"/>
                  </a:solidFill>
                  <a:latin typeface="宋体" charset="0"/>
                  <a:ea typeface="宋体" charset="0"/>
                  <a:cs typeface="宋体" charset="0"/>
                </a:rPr>
                <a:t>  静默</a:t>
              </a:r>
            </a:p>
          </p:txBody>
        </p:sp>
        <p:sp>
          <p:nvSpPr>
            <p:cNvPr id="755847" name="Line 135"/>
            <p:cNvSpPr>
              <a:spLocks noChangeShapeType="1"/>
            </p:cNvSpPr>
            <p:nvPr/>
          </p:nvSpPr>
          <p:spPr bwMode="auto">
            <a:xfrm>
              <a:off x="2738" y="251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5848" name="Line 136"/>
            <p:cNvSpPr>
              <a:spLocks noChangeShapeType="1"/>
            </p:cNvSpPr>
            <p:nvPr/>
          </p:nvSpPr>
          <p:spPr bwMode="auto">
            <a:xfrm>
              <a:off x="3527" y="255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5849" name="Rectangle 137"/>
            <p:cNvSpPr>
              <a:spLocks noChangeArrowheads="1"/>
            </p:cNvSpPr>
            <p:nvPr/>
          </p:nvSpPr>
          <p:spPr bwMode="auto">
            <a:xfrm>
              <a:off x="2911" y="2769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50" name="AutoShape 138"/>
            <p:cNvSpPr>
              <a:spLocks noChangeArrowheads="1"/>
            </p:cNvSpPr>
            <p:nvPr/>
          </p:nvSpPr>
          <p:spPr bwMode="auto">
            <a:xfrm>
              <a:off x="2911" y="251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851" name="Rectangle 139"/>
            <p:cNvSpPr>
              <a:spLocks noChangeArrowheads="1"/>
            </p:cNvSpPr>
            <p:nvPr/>
          </p:nvSpPr>
          <p:spPr bwMode="auto">
            <a:xfrm>
              <a:off x="2911" y="2789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55852" name="Group 140"/>
            <p:cNvGrpSpPr>
              <a:grpSpLocks/>
            </p:cNvGrpSpPr>
            <p:nvPr/>
          </p:nvGrpSpPr>
          <p:grpSpPr bwMode="auto">
            <a:xfrm>
              <a:off x="2914" y="2533"/>
              <a:ext cx="740" cy="280"/>
              <a:chOff x="2986" y="3101"/>
              <a:chExt cx="740" cy="280"/>
            </a:xfrm>
          </p:grpSpPr>
          <p:sp>
            <p:nvSpPr>
              <p:cNvPr id="755853" name="Rectangle 141"/>
              <p:cNvSpPr>
                <a:spLocks noChangeArrowheads="1"/>
              </p:cNvSpPr>
              <p:nvPr/>
            </p:nvSpPr>
            <p:spPr bwMode="auto">
              <a:xfrm>
                <a:off x="2986" y="3112"/>
                <a:ext cx="339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2800">
                    <a:solidFill>
                      <a:schemeClr val="accent1"/>
                    </a:solidFill>
                    <a:latin typeface="宋体" charset="0"/>
                    <a:ea typeface="宋体" charset="0"/>
                    <a:cs typeface="宋体" charset="0"/>
                  </a:rPr>
                  <a:t>   </a:t>
                </a:r>
                <a:endParaRPr lang="zh-CN" alt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755854" name="Rectangle 142"/>
              <p:cNvSpPr>
                <a:spLocks noChangeArrowheads="1"/>
              </p:cNvSpPr>
              <p:nvPr/>
            </p:nvSpPr>
            <p:spPr bwMode="auto">
              <a:xfrm>
                <a:off x="3027" y="3101"/>
                <a:ext cx="699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2900">
                    <a:solidFill>
                      <a:schemeClr val="accent1"/>
                    </a:solidFill>
                    <a:latin typeface="宋体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</p:grpSp>
        <p:sp>
          <p:nvSpPr>
            <p:cNvPr id="755855" name="Line 143"/>
            <p:cNvSpPr>
              <a:spLocks noChangeShapeType="1"/>
            </p:cNvSpPr>
            <p:nvPr/>
          </p:nvSpPr>
          <p:spPr bwMode="auto">
            <a:xfrm>
              <a:off x="2911" y="272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5856" name="Line 144"/>
            <p:cNvSpPr>
              <a:spLocks noChangeShapeType="1"/>
            </p:cNvSpPr>
            <p:nvPr/>
          </p:nvSpPr>
          <p:spPr bwMode="auto">
            <a:xfrm flipV="1">
              <a:off x="3370" y="2213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5780" name="AutoShape 68"/>
          <p:cNvSpPr>
            <a:spLocks noChangeArrowheads="1"/>
          </p:cNvSpPr>
          <p:nvPr/>
        </p:nvSpPr>
        <p:spPr bwMode="auto">
          <a:xfrm rot="20160000">
            <a:off x="1960563" y="24892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5781" name="Text Box 69"/>
          <p:cNvSpPr txBox="1">
            <a:spLocks noChangeArrowheads="1"/>
          </p:cNvSpPr>
          <p:nvPr/>
        </p:nvSpPr>
        <p:spPr bwMode="auto">
          <a:xfrm>
            <a:off x="1763713" y="23813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出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2:10</a:t>
            </a:r>
          </a:p>
        </p:txBody>
      </p:sp>
      <p:sp>
        <p:nvSpPr>
          <p:cNvPr id="755782" name="Text Box 7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55783" name="Rectangle 7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755784" name="Line 7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5785" name="Rectangle 7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02</a:t>
            </a:r>
          </a:p>
        </p:txBody>
      </p:sp>
      <p:sp>
        <p:nvSpPr>
          <p:cNvPr id="755786" name="Text Box 74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755787" name="AutoShape 75"/>
          <p:cNvSpPr>
            <a:spLocks noChangeArrowheads="1"/>
          </p:cNvSpPr>
          <p:nvPr/>
        </p:nvSpPr>
        <p:spPr bwMode="auto">
          <a:xfrm rot="16200000">
            <a:off x="4702969" y="1415257"/>
            <a:ext cx="1387475" cy="2103437"/>
          </a:xfrm>
          <a:prstGeom prst="upArrowCallout">
            <a:avLst>
              <a:gd name="adj1" fmla="val 25000"/>
              <a:gd name="adj2" fmla="val 25000"/>
              <a:gd name="adj3" fmla="val 25267"/>
              <a:gd name="adj4" fmla="val 66667"/>
            </a:avLst>
          </a:prstGeom>
          <a:gradFill rotWithShape="0">
            <a:gsLst>
              <a:gs pos="0">
                <a:srgbClr val="1822CD">
                  <a:gamma/>
                  <a:shade val="0"/>
                  <a:invGamma/>
                </a:srgbClr>
              </a:gs>
              <a:gs pos="50000">
                <a:srgbClr val="1822CD"/>
              </a:gs>
              <a:gs pos="100000">
                <a:srgbClr val="1822CD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55788" name="Rectangle 76"/>
          <p:cNvSpPr>
            <a:spLocks noChangeArrowheads="1"/>
          </p:cNvSpPr>
          <p:nvPr/>
        </p:nvSpPr>
        <p:spPr bwMode="auto">
          <a:xfrm>
            <a:off x="5124450" y="1836738"/>
            <a:ext cx="1268413" cy="1308100"/>
          </a:xfrm>
          <a:prstGeom prst="rect">
            <a:avLst/>
          </a:prstGeom>
          <a:noFill/>
          <a:ln>
            <a:noFill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000">
                <a:solidFill>
                  <a:srgbClr val="FAFD00"/>
                </a:solidFill>
                <a:latin typeface="Arial" charset="0"/>
                <a:ea typeface="宋体" charset="0"/>
                <a:cs typeface="宋体" charset="0"/>
              </a:rPr>
              <a:t>“</a:t>
            </a:r>
            <a:r>
              <a:rPr lang="ja-JP" altLang="en-US" sz="2000">
                <a:solidFill>
                  <a:srgbClr val="FAFD00"/>
                </a:solidFill>
                <a:latin typeface="Arial" charset="0"/>
                <a:ea typeface="华文细黑" charset="0"/>
                <a:cs typeface="华文细黑" charset="0"/>
              </a:rPr>
              <a:t>亚</a:t>
            </a:r>
            <a:r>
              <a:rPr lang="zh-CN" altLang="en-US" sz="2000">
                <a:solidFill>
                  <a:srgbClr val="FAFD00"/>
                </a:solidFill>
                <a:latin typeface="Arial" charset="0"/>
                <a:ea typeface="宋体" charset="0"/>
                <a:cs typeface="宋体" charset="0"/>
              </a:rPr>
              <a:t> </a:t>
            </a:r>
          </a:p>
          <a:p>
            <a:r>
              <a:rPr lang="zh-CN" altLang="en-US" sz="2000">
                <a:solidFill>
                  <a:srgbClr val="FAFD00"/>
                </a:solidFill>
                <a:latin typeface="Arial" charset="0"/>
                <a:ea typeface="宋体" charset="0"/>
                <a:cs typeface="宋体" charset="0"/>
              </a:rPr>
              <a:t>     </a:t>
            </a:r>
            <a:r>
              <a:rPr lang="ja-JP" altLang="en-US" sz="2000">
                <a:solidFill>
                  <a:srgbClr val="FAFD00"/>
                </a:solidFill>
                <a:latin typeface="Arial" charset="0"/>
                <a:ea typeface="华文细黑" charset="0"/>
                <a:cs typeface="华文细黑" charset="0"/>
              </a:rPr>
              <a:t>约</a:t>
            </a:r>
            <a:r>
              <a:rPr lang="zh-CN" altLang="en-US" sz="2000">
                <a:solidFill>
                  <a:srgbClr val="FAFD00"/>
                </a:solidFill>
                <a:latin typeface="Arial" charset="0"/>
                <a:ea typeface="宋体" charset="0"/>
                <a:cs typeface="宋体" charset="0"/>
              </a:rPr>
              <a:t> </a:t>
            </a:r>
          </a:p>
          <a:p>
            <a:r>
              <a:rPr lang="zh-CN" altLang="en-US" sz="2000">
                <a:solidFill>
                  <a:srgbClr val="FAFD00"/>
                </a:solidFill>
                <a:latin typeface="Arial" charset="0"/>
                <a:ea typeface="宋体" charset="0"/>
                <a:cs typeface="宋体" charset="0"/>
              </a:rPr>
              <a:t>       </a:t>
            </a:r>
            <a:r>
              <a:rPr lang="ja-JP" altLang="en-US" sz="2000">
                <a:solidFill>
                  <a:srgbClr val="FAFD00"/>
                </a:solidFill>
                <a:latin typeface="Arial" charset="0"/>
                <a:ea typeface="MS PGothic" charset="0"/>
                <a:cs typeface="MS PGothic" charset="0"/>
              </a:rPr>
              <a:t>摩</a:t>
            </a:r>
            <a:endParaRPr lang="zh-CN" altLang="en-US" sz="2000">
              <a:solidFill>
                <a:srgbClr val="FAFD00"/>
              </a:solidFill>
              <a:latin typeface="Arial" charset="0"/>
              <a:ea typeface="宋体" charset="0"/>
              <a:cs typeface="宋体" charset="0"/>
            </a:endParaRPr>
          </a:p>
          <a:p>
            <a:r>
              <a:rPr lang="zh-CN" altLang="en-US" sz="2000">
                <a:solidFill>
                  <a:srgbClr val="FAFD00"/>
                </a:solidFill>
                <a:latin typeface="Arial" charset="0"/>
                <a:ea typeface="宋体" charset="0"/>
                <a:cs typeface="宋体" charset="0"/>
              </a:rPr>
              <a:t>         </a:t>
            </a:r>
            <a:r>
              <a:rPr lang="en-US" altLang="zh-CN" sz="2000">
                <a:solidFill>
                  <a:srgbClr val="FAFD00"/>
                </a:solidFill>
                <a:latin typeface="Arial" charset="0"/>
                <a:ea typeface="宋体" charset="0"/>
                <a:cs typeface="宋体" charset="0"/>
              </a:rPr>
              <a:t>书</a:t>
            </a:r>
            <a:r>
              <a:rPr lang="zh-CN" altLang="en-US" sz="2000">
                <a:solidFill>
                  <a:srgbClr val="FAFD00"/>
                </a:solidFill>
                <a:latin typeface="Arial" charset="0"/>
                <a:ea typeface="宋体" charset="0"/>
                <a:cs typeface="宋体" charset="0"/>
              </a:rPr>
              <a:t> ” </a:t>
            </a:r>
          </a:p>
        </p:txBody>
      </p:sp>
      <p:sp>
        <p:nvSpPr>
          <p:cNvPr id="755789" name="Oval 77"/>
          <p:cNvSpPr>
            <a:spLocks noChangeArrowheads="1"/>
          </p:cNvSpPr>
          <p:nvPr/>
        </p:nvSpPr>
        <p:spPr bwMode="auto">
          <a:xfrm>
            <a:off x="5424488" y="2460625"/>
            <a:ext cx="798512" cy="35083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5790" name="Text Box 78"/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5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5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5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55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55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5780" grpId="0" animBg="1"/>
      <p:bldP spid="755787" grpId="0" animBg="1"/>
      <p:bldP spid="755788" grpId="0" autoUpdateAnimBg="0"/>
      <p:bldP spid="75578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ChangeArrowheads="1"/>
          </p:cNvSpPr>
          <p:nvPr/>
        </p:nvSpPr>
        <p:spPr bwMode="auto">
          <a:xfrm>
            <a:off x="1055688" y="2046288"/>
            <a:ext cx="7254875" cy="3505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fontAlgn="b"/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                 </a:t>
            </a:r>
            <a:endParaRPr lang="zh-CN" altLang="en-US" sz="2400">
              <a:solidFill>
                <a:schemeClr val="tx1"/>
              </a:solidFill>
              <a:latin typeface="Times" charset="0"/>
              <a:ea typeface="宋体" charset="0"/>
              <a:cs typeface="宋体" charset="0"/>
            </a:endParaRPr>
          </a:p>
          <a:p>
            <a:pPr fontAlgn="b"/>
            <a:r>
              <a:rPr lang="zh-CN" altLang="en-US"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	</a:t>
            </a:r>
            <a:r>
              <a:rPr lang="en-US" altLang="zh-CN" sz="3200" baseline="300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5</a:t>
            </a:r>
            <a:r>
              <a:rPr lang="en-US" altLang="zh-CN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 你</a:t>
            </a:r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的神必领你进入</a:t>
            </a:r>
            <a:r>
              <a:rPr lang="zh-CN" altLang="en-US" sz="2800">
                <a:solidFill>
                  <a:srgbClr val="66FF33"/>
                </a:solidFill>
                <a:latin typeface="Times" charset="0"/>
                <a:ea typeface="宋体" charset="0"/>
                <a:cs typeface="宋体" charset="0"/>
              </a:rPr>
              <a:t>你列祖</a:t>
            </a:r>
            <a:r>
              <a:rPr lang="zh-CN" altLang="en-US" sz="28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所得的地</a:t>
            </a:r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，</a:t>
            </a:r>
            <a:r>
              <a:rPr lang="zh-CN" altLang="en-US" sz="2800">
                <a:solidFill>
                  <a:srgbClr val="66FF33"/>
                </a:solidFill>
                <a:latin typeface="Times" charset="0"/>
                <a:ea typeface="宋体" charset="0"/>
                <a:cs typeface="宋体" charset="0"/>
              </a:rPr>
              <a:t>使你可以得着</a:t>
            </a:r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；又必善待你，使你人数比你列祖众多。</a:t>
            </a:r>
          </a:p>
          <a:p>
            <a:pPr fontAlgn="b"/>
            <a:endParaRPr lang="zh-CN" altLang="en-US" sz="2800">
              <a:solidFill>
                <a:schemeClr val="tx1"/>
              </a:solidFill>
              <a:latin typeface="Times" charset="0"/>
              <a:ea typeface="宋体" charset="0"/>
              <a:cs typeface="宋体" charset="0"/>
            </a:endParaRPr>
          </a:p>
          <a:p>
            <a:pPr fontAlgn="b"/>
            <a:r>
              <a:rPr lang="zh-CN" altLang="en-US">
                <a:solidFill>
                  <a:schemeClr val="tx1"/>
                </a:solidFill>
                <a:ea typeface="宋体" charset="0"/>
                <a:cs typeface="宋体" charset="0"/>
              </a:rPr>
              <a:t>         </a:t>
            </a:r>
            <a:r>
              <a:rPr lang="en-US" altLang="zh-CN">
                <a:solidFill>
                  <a:schemeClr val="tx1"/>
                </a:solidFill>
                <a:ea typeface="宋体" charset="0"/>
                <a:cs typeface="宋体" charset="0"/>
              </a:rPr>
              <a:t>6 </a:t>
            </a:r>
            <a:r>
              <a:rPr lang="zh-CN" altLang="en-US" sz="2800">
                <a:solidFill>
                  <a:srgbClr val="66FF33"/>
                </a:solidFill>
                <a:latin typeface="Times" charset="0"/>
                <a:ea typeface="宋体" charset="0"/>
                <a:cs typeface="宋体" charset="0"/>
              </a:rPr>
              <a:t>耶和华你神必将你心里和你后裔心里的污秽除掉</a:t>
            </a:r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，好叫你尽心、尽性爱耶和华你的神，使你存活。（和合本）</a:t>
            </a:r>
            <a:endParaRPr lang="en-US" altLang="zh-CN" sz="2800">
              <a:solidFill>
                <a:schemeClr val="tx1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652291" name="Rectangle 3"/>
          <p:cNvSpPr>
            <a:spLocks noChangeArrowheads="1"/>
          </p:cNvSpPr>
          <p:nvPr/>
        </p:nvSpPr>
        <p:spPr bwMode="auto">
          <a:xfrm>
            <a:off x="1150938" y="885825"/>
            <a:ext cx="7089775" cy="10699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CN" altLang="en-US" sz="4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申命记 </a:t>
            </a:r>
            <a:r>
              <a:rPr lang="en-US" altLang="zh-CN" sz="4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30 </a:t>
            </a:r>
            <a:r>
              <a:rPr lang="zh-CN" altLang="en-US" sz="4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章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CN" altLang="en-US" sz="2800">
                <a:solidFill>
                  <a:srgbClr val="00FFCC"/>
                </a:solidFill>
                <a:latin typeface="Times" charset="0"/>
                <a:ea typeface="宋体" charset="0"/>
                <a:cs typeface="宋体" charset="0"/>
              </a:rPr>
              <a:t>土地（巴勒斯坦）应许</a:t>
            </a:r>
          </a:p>
        </p:txBody>
      </p:sp>
      <p:sp>
        <p:nvSpPr>
          <p:cNvPr id="652292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652293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2294" name="Oval 6"/>
          <p:cNvSpPr>
            <a:spLocks noChangeArrowheads="1"/>
          </p:cNvSpPr>
          <p:nvPr/>
        </p:nvSpPr>
        <p:spPr bwMode="auto">
          <a:xfrm>
            <a:off x="6105525" y="2379663"/>
            <a:ext cx="1651000" cy="649287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2295" name="Text Box 7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652296" name="Rectangle 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29</a:t>
            </a:r>
          </a:p>
        </p:txBody>
      </p:sp>
      <p:sp>
        <p:nvSpPr>
          <p:cNvPr id="652297" name="Text Box 9"/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652360" name="Text Box 72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grpSp>
        <p:nvGrpSpPr>
          <p:cNvPr id="652361" name="Group 73"/>
          <p:cNvGrpSpPr>
            <a:grpSpLocks/>
          </p:cNvGrpSpPr>
          <p:nvPr/>
        </p:nvGrpSpPr>
        <p:grpSpPr bwMode="auto">
          <a:xfrm>
            <a:off x="7948613" y="3429000"/>
            <a:ext cx="952500" cy="1339850"/>
            <a:chOff x="5007" y="2160"/>
            <a:chExt cx="600" cy="844"/>
          </a:xfrm>
        </p:grpSpPr>
        <p:grpSp>
          <p:nvGrpSpPr>
            <p:cNvPr id="652362" name="Group 74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652363" name="Group 75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grpSp>
              <p:nvGrpSpPr>
                <p:cNvPr id="652364" name="Group 76"/>
                <p:cNvGrpSpPr>
                  <a:grpSpLocks/>
                </p:cNvGrpSpPr>
                <p:nvPr/>
              </p:nvGrpSpPr>
              <p:grpSpPr bwMode="auto">
                <a:xfrm>
                  <a:off x="5007" y="2160"/>
                  <a:ext cx="600" cy="838"/>
                  <a:chOff x="5007" y="2160"/>
                  <a:chExt cx="600" cy="838"/>
                </a:xfrm>
              </p:grpSpPr>
              <p:grpSp>
                <p:nvGrpSpPr>
                  <p:cNvPr id="652365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5007" y="2160"/>
                    <a:ext cx="600" cy="838"/>
                    <a:chOff x="5007" y="2160"/>
                    <a:chExt cx="600" cy="838"/>
                  </a:xfrm>
                </p:grpSpPr>
                <p:grpSp>
                  <p:nvGrpSpPr>
                    <p:cNvPr id="652366" name="Group 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07" y="2160"/>
                      <a:ext cx="600" cy="838"/>
                      <a:chOff x="5007" y="2160"/>
                      <a:chExt cx="600" cy="838"/>
                    </a:xfrm>
                  </p:grpSpPr>
                  <p:sp>
                    <p:nvSpPr>
                      <p:cNvPr id="652367" name="Rectangle 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51" y="2774"/>
                        <a:ext cx="160" cy="7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52368" name="Rectangle 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16" y="2744"/>
                        <a:ext cx="186" cy="1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altLang="zh-CN" sz="800">
                            <a:solidFill>
                              <a:srgbClr val="000000"/>
                            </a:solidFill>
                            <a:latin typeface="Helvetica" charset="0"/>
                            <a:ea typeface="宋体" charset="0"/>
                            <a:cs typeface="宋体" charset="0"/>
                          </a:rPr>
                          <a:t>40</a:t>
                        </a:r>
                      </a:p>
                    </p:txBody>
                  </p:sp>
                  <p:sp>
                    <p:nvSpPr>
                      <p:cNvPr id="652369" name="AutoShape 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08" y="2178"/>
                        <a:ext cx="460" cy="212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E7EC26"/>
                      </a:solidFill>
                      <a:ln w="38100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52370" name="Rectangle 8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07" y="2278"/>
                        <a:ext cx="600" cy="72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52371" name="AutoShape 8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20" y="2196"/>
                        <a:ext cx="440" cy="212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52372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35" y="2418"/>
                        <a:ext cx="5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52373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35" y="2530"/>
                        <a:ext cx="5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52374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35" y="2642"/>
                        <a:ext cx="5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52375" name="Line 8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35" y="2754"/>
                        <a:ext cx="5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52376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43" y="2866"/>
                        <a:ext cx="5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52377" name="Rectangle 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44" y="2160"/>
                        <a:ext cx="258" cy="1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altLang="zh-CN" sz="900">
                            <a:solidFill>
                              <a:srgbClr val="000000"/>
                            </a:solidFill>
                            <a:latin typeface="Chicago" charset="0"/>
                            <a:ea typeface="宋体" charset="0"/>
                            <a:cs typeface="宋体" charset="0"/>
                          </a:rPr>
                          <a:t>摩</a:t>
                        </a:r>
                        <a:r>
                          <a:rPr lang="zh-CN" altLang="en-US" sz="900">
                            <a:solidFill>
                              <a:srgbClr val="000000"/>
                            </a:solidFill>
                            <a:latin typeface="Chicago" charset="0"/>
                            <a:ea typeface="宋体" charset="0"/>
                            <a:cs typeface="宋体" charset="0"/>
                          </a:rPr>
                          <a:t>西</a:t>
                        </a:r>
                        <a:endParaRPr lang="en-US" altLang="zh-CN" sz="900">
                          <a:solidFill>
                            <a:srgbClr val="000000"/>
                          </a:solidFill>
                          <a:latin typeface="Chicago" charset="0"/>
                          <a:ea typeface="宋体" charset="0"/>
                          <a:cs typeface="宋体" charset="0"/>
                        </a:endParaRPr>
                      </a:p>
                    </p:txBody>
                  </p:sp>
                  <p:sp>
                    <p:nvSpPr>
                      <p:cNvPr id="652378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31" y="2978"/>
                        <a:ext cx="544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52379" name="Rectangle 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15" y="2296"/>
                        <a:ext cx="330" cy="1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altLang="zh-CN" sz="900">
                            <a:solidFill>
                              <a:srgbClr val="000000"/>
                            </a:solidFill>
                            <a:latin typeface="Helvetica" charset="0"/>
                            <a:ea typeface="宋体" charset="0"/>
                            <a:cs typeface="宋体" charset="0"/>
                          </a:rPr>
                          <a:t>出</a:t>
                        </a:r>
                        <a:r>
                          <a:rPr lang="zh-CN" altLang="en-US" sz="900">
                            <a:solidFill>
                              <a:srgbClr val="000000"/>
                            </a:solidFill>
                            <a:latin typeface="Helvetica" charset="0"/>
                            <a:ea typeface="宋体" charset="0"/>
                            <a:cs typeface="宋体" charset="0"/>
                          </a:rPr>
                          <a:t>埃及</a:t>
                        </a:r>
                        <a:endParaRPr lang="en-US" altLang="zh-CN" sz="9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endParaRPr>
                      </a:p>
                    </p:txBody>
                  </p:sp>
                </p:grpSp>
                <p:sp>
                  <p:nvSpPr>
                    <p:cNvPr id="652380" name="Rectangle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09" y="2411"/>
                      <a:ext cx="33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rPr>
                        <a:t>西奈山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endParaRPr>
                    </a:p>
                  </p:txBody>
                </p:sp>
              </p:grpSp>
              <p:sp>
                <p:nvSpPr>
                  <p:cNvPr id="652381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5061" y="2534"/>
                    <a:ext cx="49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德 </a:t>
                    </a:r>
                    <a:r>
                      <a:rPr lang="en-US" altLang="zh-CN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– </a:t>
                    </a: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民 </a:t>
                    </a:r>
                    <a:r>
                      <a:rPr lang="en-US" altLang="zh-CN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– </a:t>
                    </a: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礼</a:t>
                    </a:r>
                    <a:endParaRPr lang="zh-CN" altLang="en-US">
                      <a:ea typeface="宋体" charset="0"/>
                      <a:cs typeface="宋体" charset="0"/>
                    </a:endParaRPr>
                  </a:p>
                </p:txBody>
              </p:sp>
            </p:grpSp>
            <p:sp>
              <p:nvSpPr>
                <p:cNvPr id="652382" name="Rectangle 94"/>
                <p:cNvSpPr>
                  <a:spLocks noChangeArrowheads="1"/>
                </p:cNvSpPr>
                <p:nvPr/>
              </p:nvSpPr>
              <p:spPr bwMode="auto">
                <a:xfrm>
                  <a:off x="5029" y="2645"/>
                  <a:ext cx="546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加低斯巴尼亚</a:t>
                  </a:r>
                  <a:endParaRPr lang="zh-CN" altLang="en-US">
                    <a:ea typeface="宋体" charset="0"/>
                    <a:cs typeface="宋体" charset="0"/>
                  </a:endParaRPr>
                </a:p>
              </p:txBody>
            </p:sp>
          </p:grpSp>
          <p:sp>
            <p:nvSpPr>
              <p:cNvPr id="652383" name="Rectangle 95"/>
              <p:cNvSpPr>
                <a:spLocks noChangeArrowheads="1"/>
              </p:cNvSpPr>
              <p:nvPr/>
            </p:nvSpPr>
            <p:spPr bwMode="auto">
              <a:xfrm>
                <a:off x="5189" y="2755"/>
                <a:ext cx="1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zh-CN" sz="900">
                    <a:solidFill>
                      <a:srgbClr val="000000"/>
                    </a:solidFill>
                    <a:latin typeface="宋体" charset="0"/>
                    <a:ea typeface="宋体" charset="0"/>
                    <a:cs typeface="宋体" charset="0"/>
                  </a:rPr>
                  <a:t>40</a:t>
                </a:r>
              </a:p>
            </p:txBody>
          </p:sp>
        </p:grpSp>
        <p:sp>
          <p:nvSpPr>
            <p:cNvPr id="652384" name="Rectangle 96"/>
            <p:cNvSpPr>
              <a:spLocks noChangeArrowheads="1"/>
            </p:cNvSpPr>
            <p:nvPr/>
          </p:nvSpPr>
          <p:spPr bwMode="auto">
            <a:xfrm>
              <a:off x="5121" y="2862"/>
              <a:ext cx="36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5</a:t>
              </a:r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篇讲章</a:t>
              </a:r>
              <a:endPara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229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2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763" name="Rectangle 3"/>
          <p:cNvSpPr>
            <a:spLocks noChangeArrowheads="1"/>
          </p:cNvSpPr>
          <p:nvPr/>
        </p:nvSpPr>
        <p:spPr bwMode="auto">
          <a:xfrm>
            <a:off x="852488" y="612775"/>
            <a:ext cx="7505700" cy="75882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4400">
                <a:solidFill>
                  <a:srgbClr val="FAFD00"/>
                </a:solidFill>
                <a:latin typeface="Arial" charset="0"/>
                <a:ea typeface="宋体" charset="0"/>
                <a:cs typeface="宋体" charset="0"/>
              </a:rPr>
              <a:t>亚伯拉罕之约</a:t>
            </a:r>
          </a:p>
        </p:txBody>
      </p:sp>
      <p:sp>
        <p:nvSpPr>
          <p:cNvPr id="757764" name="Rectangle 4"/>
          <p:cNvSpPr>
            <a:spLocks noChangeArrowheads="1"/>
          </p:cNvSpPr>
          <p:nvPr/>
        </p:nvSpPr>
        <p:spPr bwMode="auto">
          <a:xfrm>
            <a:off x="1322388" y="5154613"/>
            <a:ext cx="2114550" cy="51593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 i="1" dirty="0">
                <a:solidFill>
                  <a:srgbClr val="00FF00"/>
                </a:solidFill>
                <a:latin typeface="Arial" charset="0"/>
                <a:ea typeface="宋体" charset="0"/>
                <a:cs typeface="宋体" charset="0"/>
              </a:rPr>
              <a:t>申 </a:t>
            </a:r>
            <a:r>
              <a:rPr lang="en-US" altLang="zh-CN" sz="2800" i="1" dirty="0">
                <a:solidFill>
                  <a:srgbClr val="00FF00"/>
                </a:solidFill>
                <a:latin typeface="Arial" charset="0"/>
                <a:ea typeface="宋体" charset="0"/>
                <a:cs typeface="宋体" charset="0"/>
              </a:rPr>
              <a:t>30</a:t>
            </a:r>
            <a:r>
              <a:rPr lang="en-US" altLang="zh-CN" sz="2800" i="1" dirty="0" smtClean="0">
                <a:solidFill>
                  <a:srgbClr val="00FF00"/>
                </a:solidFill>
                <a:latin typeface="Arial" charset="0"/>
                <a:ea typeface="宋体" charset="0"/>
                <a:cs typeface="宋体" charset="0"/>
              </a:rPr>
              <a:t>:1</a:t>
            </a:r>
            <a:r>
              <a:rPr lang="en-US" altLang="zh-CN" sz="2800" i="1" dirty="0">
                <a:solidFill>
                  <a:srgbClr val="00FF00"/>
                </a:solidFill>
                <a:latin typeface="Arial" charset="0"/>
                <a:ea typeface="宋体" charset="0"/>
                <a:cs typeface="宋体" charset="0"/>
              </a:rPr>
              <a:t>-10</a:t>
            </a:r>
          </a:p>
        </p:txBody>
      </p:sp>
      <p:sp>
        <p:nvSpPr>
          <p:cNvPr id="757765" name="Rectangle 5"/>
          <p:cNvSpPr>
            <a:spLocks noChangeArrowheads="1"/>
          </p:cNvSpPr>
          <p:nvPr/>
        </p:nvSpPr>
        <p:spPr bwMode="auto">
          <a:xfrm>
            <a:off x="1019175" y="3303588"/>
            <a:ext cx="7086600" cy="2822575"/>
          </a:xfrm>
          <a:prstGeom prst="rect">
            <a:avLst/>
          </a:prstGeom>
          <a:noFill/>
          <a:ln w="762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766" name="Text Box 6"/>
          <p:cNvSpPr txBox="1">
            <a:spLocks noChangeArrowheads="1"/>
          </p:cNvSpPr>
          <p:nvPr/>
        </p:nvSpPr>
        <p:spPr bwMode="auto">
          <a:xfrm>
            <a:off x="8721725" y="90488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latin typeface="Arial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57767" name="Text Box 7"/>
          <p:cNvSpPr txBox="1">
            <a:spLocks noChangeArrowheads="1"/>
          </p:cNvSpPr>
          <p:nvPr/>
        </p:nvSpPr>
        <p:spPr bwMode="auto">
          <a:xfrm>
            <a:off x="647700" y="3541713"/>
            <a:ext cx="630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3600">
              <a:solidFill>
                <a:srgbClr val="00FF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757768" name="Text Box 8"/>
          <p:cNvSpPr txBox="1">
            <a:spLocks noChangeArrowheads="1"/>
          </p:cNvSpPr>
          <p:nvPr/>
        </p:nvSpPr>
        <p:spPr bwMode="auto">
          <a:xfrm>
            <a:off x="5305425" y="3657600"/>
            <a:ext cx="275272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>
                <a:solidFill>
                  <a:srgbClr val="00FF00"/>
                </a:solidFill>
                <a:latin typeface="Arial" charset="0"/>
                <a:ea typeface="宋体" charset="0"/>
                <a:cs typeface="宋体" charset="0"/>
              </a:rPr>
              <a:t>祝福</a:t>
            </a:r>
          </a:p>
        </p:txBody>
      </p:sp>
      <p:sp>
        <p:nvSpPr>
          <p:cNvPr id="757769" name="Text Box 9"/>
          <p:cNvSpPr txBox="1">
            <a:spLocks noChangeArrowheads="1"/>
          </p:cNvSpPr>
          <p:nvPr/>
        </p:nvSpPr>
        <p:spPr bwMode="auto">
          <a:xfrm>
            <a:off x="3722688" y="3670300"/>
            <a:ext cx="1574800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>
                <a:solidFill>
                  <a:srgbClr val="00FF00"/>
                </a:solidFill>
                <a:latin typeface="Arial" charset="0"/>
                <a:ea typeface="宋体" charset="0"/>
                <a:cs typeface="宋体" charset="0"/>
              </a:rPr>
              <a:t>后裔</a:t>
            </a:r>
          </a:p>
        </p:txBody>
      </p:sp>
      <p:sp>
        <p:nvSpPr>
          <p:cNvPr id="757770" name="Text Box 10"/>
          <p:cNvSpPr txBox="1">
            <a:spLocks noChangeArrowheads="1"/>
          </p:cNvSpPr>
          <p:nvPr/>
        </p:nvSpPr>
        <p:spPr bwMode="auto">
          <a:xfrm>
            <a:off x="1498600" y="3659188"/>
            <a:ext cx="1609725" cy="6413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>
                <a:solidFill>
                  <a:srgbClr val="00FF00"/>
                </a:solidFill>
                <a:latin typeface="Arial" charset="0"/>
                <a:ea typeface="宋体" charset="0"/>
                <a:cs typeface="宋体" charset="0"/>
              </a:rPr>
              <a:t>土地 </a:t>
            </a:r>
          </a:p>
        </p:txBody>
      </p:sp>
      <p:sp>
        <p:nvSpPr>
          <p:cNvPr id="757771" name="Text Box 11"/>
          <p:cNvSpPr txBox="1">
            <a:spLocks noChangeArrowheads="1"/>
          </p:cNvSpPr>
          <p:nvPr/>
        </p:nvSpPr>
        <p:spPr bwMode="auto">
          <a:xfrm>
            <a:off x="1460500" y="4364038"/>
            <a:ext cx="1684338" cy="7016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 b="0">
                <a:solidFill>
                  <a:srgbClr val="FAFD00"/>
                </a:solidFill>
                <a:latin typeface="Arial" charset="0"/>
                <a:ea typeface="宋体" charset="0"/>
                <a:cs typeface="宋体" charset="0"/>
              </a:rPr>
              <a:t>土地</a:t>
            </a:r>
          </a:p>
        </p:txBody>
      </p:sp>
      <p:sp>
        <p:nvSpPr>
          <p:cNvPr id="757772" name="Text Box 12"/>
          <p:cNvSpPr txBox="1">
            <a:spLocks noChangeArrowheads="1"/>
          </p:cNvSpPr>
          <p:nvPr/>
        </p:nvSpPr>
        <p:spPr bwMode="auto">
          <a:xfrm>
            <a:off x="2555875" y="1878013"/>
            <a:ext cx="4062413" cy="64135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600" dirty="0">
                <a:solidFill>
                  <a:srgbClr val="00FF00"/>
                </a:solidFill>
                <a:latin typeface="Arial" charset="0"/>
                <a:ea typeface="宋体" charset="0"/>
                <a:cs typeface="宋体" charset="0"/>
              </a:rPr>
              <a:t>创 </a:t>
            </a:r>
            <a:r>
              <a:rPr lang="en-US" altLang="zh-CN" sz="3600" dirty="0">
                <a:solidFill>
                  <a:srgbClr val="00FF00"/>
                </a:solidFill>
                <a:latin typeface="Arial" charset="0"/>
                <a:ea typeface="宋体" charset="0"/>
                <a:cs typeface="宋体" charset="0"/>
              </a:rPr>
              <a:t>12</a:t>
            </a:r>
            <a:r>
              <a:rPr lang="en-US" altLang="zh-CN" sz="3600" dirty="0" smtClean="0">
                <a:solidFill>
                  <a:srgbClr val="00FF00"/>
                </a:solidFill>
                <a:latin typeface="Arial" charset="0"/>
                <a:ea typeface="宋体" charset="0"/>
                <a:cs typeface="宋体" charset="0"/>
              </a:rPr>
              <a:t>:1</a:t>
            </a:r>
            <a:r>
              <a:rPr lang="en-US" altLang="zh-CN" sz="3600" dirty="0">
                <a:solidFill>
                  <a:srgbClr val="00FF00"/>
                </a:solidFill>
                <a:latin typeface="Arial" charset="0"/>
                <a:ea typeface="宋体" charset="0"/>
                <a:cs typeface="宋体" charset="0"/>
              </a:rPr>
              <a:t>-3</a:t>
            </a:r>
          </a:p>
        </p:txBody>
      </p:sp>
      <p:sp>
        <p:nvSpPr>
          <p:cNvPr id="757773" name="Rectangle 13"/>
          <p:cNvSpPr>
            <a:spLocks noChangeArrowheads="1"/>
          </p:cNvSpPr>
          <p:nvPr/>
        </p:nvSpPr>
        <p:spPr bwMode="auto">
          <a:xfrm>
            <a:off x="2717800" y="1323975"/>
            <a:ext cx="4000499" cy="638175"/>
          </a:xfrm>
          <a:prstGeom prst="rect">
            <a:avLst/>
          </a:prstGeom>
          <a:noFill/>
          <a:ln>
            <a:noFill/>
          </a:ln>
          <a:effectLst>
            <a:outerShdw blurRad="63500" dist="85194" dir="380609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algn="ctr"/>
            <a:r>
              <a:rPr lang="zh-CN" altLang="en-US" sz="3600" dirty="0">
                <a:solidFill>
                  <a:srgbClr val="00FF00"/>
                </a:solidFill>
                <a:latin typeface="Arial" charset="0"/>
                <a:ea typeface="宋体" charset="0"/>
                <a:cs typeface="宋体" charset="0"/>
              </a:rPr>
              <a:t>（“呼召”）</a:t>
            </a:r>
          </a:p>
        </p:txBody>
      </p:sp>
      <p:sp>
        <p:nvSpPr>
          <p:cNvPr id="757774" name="Line 14"/>
          <p:cNvSpPr>
            <a:spLocks noChangeShapeType="1"/>
          </p:cNvSpPr>
          <p:nvPr/>
        </p:nvSpPr>
        <p:spPr bwMode="auto">
          <a:xfrm flipH="1">
            <a:off x="2300288" y="2468563"/>
            <a:ext cx="2238375" cy="1203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775" name="Line 15"/>
          <p:cNvSpPr>
            <a:spLocks noChangeShapeType="1"/>
          </p:cNvSpPr>
          <p:nvPr/>
        </p:nvSpPr>
        <p:spPr bwMode="auto">
          <a:xfrm flipH="1">
            <a:off x="4538663" y="2451100"/>
            <a:ext cx="0" cy="12461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776" name="Line 16"/>
          <p:cNvSpPr>
            <a:spLocks noChangeShapeType="1"/>
          </p:cNvSpPr>
          <p:nvPr/>
        </p:nvSpPr>
        <p:spPr bwMode="auto">
          <a:xfrm>
            <a:off x="4524375" y="2465388"/>
            <a:ext cx="2163763" cy="1206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796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30</a:t>
            </a:r>
          </a:p>
        </p:txBody>
      </p:sp>
      <p:sp>
        <p:nvSpPr>
          <p:cNvPr id="757797" name="AutoShape 37"/>
          <p:cNvSpPr>
            <a:spLocks noChangeArrowheads="1"/>
          </p:cNvSpPr>
          <p:nvPr/>
        </p:nvSpPr>
        <p:spPr bwMode="auto">
          <a:xfrm>
            <a:off x="1279525" y="4352925"/>
            <a:ext cx="2238375" cy="149701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57823" name="Group 63"/>
          <p:cNvGrpSpPr>
            <a:grpSpLocks/>
          </p:cNvGrpSpPr>
          <p:nvPr/>
        </p:nvGrpSpPr>
        <p:grpSpPr bwMode="auto">
          <a:xfrm>
            <a:off x="7948613" y="3429000"/>
            <a:ext cx="952500" cy="1339850"/>
            <a:chOff x="5007" y="2160"/>
            <a:chExt cx="600" cy="844"/>
          </a:xfrm>
        </p:grpSpPr>
        <p:grpSp>
          <p:nvGrpSpPr>
            <p:cNvPr id="757824" name="Group 64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757825" name="Group 65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grpSp>
              <p:nvGrpSpPr>
                <p:cNvPr id="757826" name="Group 66"/>
                <p:cNvGrpSpPr>
                  <a:grpSpLocks/>
                </p:cNvGrpSpPr>
                <p:nvPr/>
              </p:nvGrpSpPr>
              <p:grpSpPr bwMode="auto">
                <a:xfrm>
                  <a:off x="5007" y="2160"/>
                  <a:ext cx="600" cy="838"/>
                  <a:chOff x="5007" y="2160"/>
                  <a:chExt cx="600" cy="838"/>
                </a:xfrm>
              </p:grpSpPr>
              <p:grpSp>
                <p:nvGrpSpPr>
                  <p:cNvPr id="757827" name="Group 67"/>
                  <p:cNvGrpSpPr>
                    <a:grpSpLocks/>
                  </p:cNvGrpSpPr>
                  <p:nvPr/>
                </p:nvGrpSpPr>
                <p:grpSpPr bwMode="auto">
                  <a:xfrm>
                    <a:off x="5007" y="2160"/>
                    <a:ext cx="600" cy="838"/>
                    <a:chOff x="5007" y="2160"/>
                    <a:chExt cx="600" cy="838"/>
                  </a:xfrm>
                </p:grpSpPr>
                <p:grpSp>
                  <p:nvGrpSpPr>
                    <p:cNvPr id="757828" name="Group 6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07" y="2160"/>
                      <a:ext cx="600" cy="838"/>
                      <a:chOff x="5007" y="2160"/>
                      <a:chExt cx="600" cy="838"/>
                    </a:xfrm>
                  </p:grpSpPr>
                  <p:sp>
                    <p:nvSpPr>
                      <p:cNvPr id="757829" name="Rectangle 6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51" y="2774"/>
                        <a:ext cx="160" cy="7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57830" name="Rectangle 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16" y="2744"/>
                        <a:ext cx="186" cy="1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altLang="zh-CN" sz="800">
                            <a:solidFill>
                              <a:srgbClr val="000000"/>
                            </a:solidFill>
                            <a:latin typeface="Helvetica" charset="0"/>
                            <a:ea typeface="宋体" charset="0"/>
                            <a:cs typeface="宋体" charset="0"/>
                          </a:rPr>
                          <a:t>40</a:t>
                        </a:r>
                      </a:p>
                    </p:txBody>
                  </p:sp>
                  <p:sp>
                    <p:nvSpPr>
                      <p:cNvPr id="757831" name="AutoShape 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08" y="2178"/>
                        <a:ext cx="460" cy="212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E7EC26"/>
                      </a:solidFill>
                      <a:ln w="38100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57832" name="Rectangle 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07" y="2278"/>
                        <a:ext cx="600" cy="72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57833" name="AutoShape 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20" y="2196"/>
                        <a:ext cx="440" cy="212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57834" name="Line 7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35" y="2418"/>
                        <a:ext cx="5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57835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35" y="2530"/>
                        <a:ext cx="5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57836" name="Line 7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35" y="2642"/>
                        <a:ext cx="5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57837" name="Line 7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35" y="2754"/>
                        <a:ext cx="5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57838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43" y="2866"/>
                        <a:ext cx="5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57839" name="Rectangle 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44" y="2160"/>
                        <a:ext cx="258" cy="1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altLang="zh-CN" sz="900">
                            <a:solidFill>
                              <a:srgbClr val="000000"/>
                            </a:solidFill>
                            <a:latin typeface="Chicago" charset="0"/>
                            <a:ea typeface="宋体" charset="0"/>
                            <a:cs typeface="宋体" charset="0"/>
                          </a:rPr>
                          <a:t>摩</a:t>
                        </a:r>
                        <a:r>
                          <a:rPr lang="zh-CN" altLang="en-US" sz="900">
                            <a:solidFill>
                              <a:srgbClr val="000000"/>
                            </a:solidFill>
                            <a:latin typeface="Chicago" charset="0"/>
                            <a:ea typeface="宋体" charset="0"/>
                            <a:cs typeface="宋体" charset="0"/>
                          </a:rPr>
                          <a:t>西</a:t>
                        </a:r>
                        <a:endParaRPr lang="en-US" altLang="zh-CN" sz="900">
                          <a:solidFill>
                            <a:srgbClr val="000000"/>
                          </a:solidFill>
                          <a:latin typeface="Chicago" charset="0"/>
                          <a:ea typeface="宋体" charset="0"/>
                          <a:cs typeface="宋体" charset="0"/>
                        </a:endParaRPr>
                      </a:p>
                    </p:txBody>
                  </p:sp>
                  <p:sp>
                    <p:nvSpPr>
                      <p:cNvPr id="757840" name="Line 8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31" y="2978"/>
                        <a:ext cx="544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57841" name="Rectangle 8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15" y="2296"/>
                        <a:ext cx="330" cy="1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altLang="zh-CN" sz="900">
                            <a:solidFill>
                              <a:srgbClr val="000000"/>
                            </a:solidFill>
                            <a:latin typeface="Helvetica" charset="0"/>
                            <a:ea typeface="宋体" charset="0"/>
                            <a:cs typeface="宋体" charset="0"/>
                          </a:rPr>
                          <a:t>出</a:t>
                        </a:r>
                        <a:r>
                          <a:rPr lang="zh-CN" altLang="en-US" sz="900">
                            <a:solidFill>
                              <a:srgbClr val="000000"/>
                            </a:solidFill>
                            <a:latin typeface="Helvetica" charset="0"/>
                            <a:ea typeface="宋体" charset="0"/>
                            <a:cs typeface="宋体" charset="0"/>
                          </a:rPr>
                          <a:t>埃及</a:t>
                        </a:r>
                        <a:endParaRPr lang="en-US" altLang="zh-CN" sz="9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endParaRPr>
                      </a:p>
                    </p:txBody>
                  </p:sp>
                </p:grpSp>
                <p:sp>
                  <p:nvSpPr>
                    <p:cNvPr id="757842" name="Rectangle 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09" y="2411"/>
                      <a:ext cx="33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rPr>
                        <a:t>西奈山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endParaRPr>
                    </a:p>
                  </p:txBody>
                </p:sp>
              </p:grpSp>
              <p:sp>
                <p:nvSpPr>
                  <p:cNvPr id="757843" name="Rectangle 83"/>
                  <p:cNvSpPr>
                    <a:spLocks noChangeArrowheads="1"/>
                  </p:cNvSpPr>
                  <p:nvPr/>
                </p:nvSpPr>
                <p:spPr bwMode="auto">
                  <a:xfrm>
                    <a:off x="5061" y="2534"/>
                    <a:ext cx="49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德 </a:t>
                    </a:r>
                    <a:r>
                      <a:rPr lang="en-US" altLang="zh-CN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– </a:t>
                    </a: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民 </a:t>
                    </a:r>
                    <a:r>
                      <a:rPr lang="en-US" altLang="zh-CN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– </a:t>
                    </a: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礼</a:t>
                    </a:r>
                    <a:endParaRPr lang="zh-CN" altLang="en-US">
                      <a:ea typeface="宋体" charset="0"/>
                      <a:cs typeface="宋体" charset="0"/>
                    </a:endParaRPr>
                  </a:p>
                </p:txBody>
              </p:sp>
            </p:grpSp>
            <p:sp>
              <p:nvSpPr>
                <p:cNvPr id="757844" name="Rectangle 84"/>
                <p:cNvSpPr>
                  <a:spLocks noChangeArrowheads="1"/>
                </p:cNvSpPr>
                <p:nvPr/>
              </p:nvSpPr>
              <p:spPr bwMode="auto">
                <a:xfrm>
                  <a:off x="5029" y="2645"/>
                  <a:ext cx="546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加低斯巴尼亚</a:t>
                  </a:r>
                  <a:endParaRPr lang="zh-CN" altLang="en-US">
                    <a:ea typeface="宋体" charset="0"/>
                    <a:cs typeface="宋体" charset="0"/>
                  </a:endParaRPr>
                </a:p>
              </p:txBody>
            </p:sp>
          </p:grpSp>
          <p:sp>
            <p:nvSpPr>
              <p:cNvPr id="757845" name="Rectangle 85"/>
              <p:cNvSpPr>
                <a:spLocks noChangeArrowheads="1"/>
              </p:cNvSpPr>
              <p:nvPr/>
            </p:nvSpPr>
            <p:spPr bwMode="auto">
              <a:xfrm>
                <a:off x="5189" y="2755"/>
                <a:ext cx="1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zh-CN" sz="900">
                    <a:solidFill>
                      <a:srgbClr val="000000"/>
                    </a:solidFill>
                    <a:latin typeface="宋体" charset="0"/>
                    <a:ea typeface="宋体" charset="0"/>
                    <a:cs typeface="宋体" charset="0"/>
                  </a:rPr>
                  <a:t>40</a:t>
                </a:r>
              </a:p>
            </p:txBody>
          </p:sp>
        </p:grpSp>
        <p:sp>
          <p:nvSpPr>
            <p:cNvPr id="757846" name="Rectangle 86"/>
            <p:cNvSpPr>
              <a:spLocks noChangeArrowheads="1"/>
            </p:cNvSpPr>
            <p:nvPr/>
          </p:nvSpPr>
          <p:spPr bwMode="auto">
            <a:xfrm>
              <a:off x="5121" y="2862"/>
              <a:ext cx="36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5</a:t>
              </a:r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篇讲章</a:t>
              </a:r>
              <a:endPara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7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7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7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7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" name="Group 297"/>
          <p:cNvGrpSpPr>
            <a:grpSpLocks/>
          </p:cNvGrpSpPr>
          <p:nvPr/>
        </p:nvGrpSpPr>
        <p:grpSpPr bwMode="auto">
          <a:xfrm>
            <a:off x="5268912" y="5138737"/>
            <a:ext cx="433387" cy="446087"/>
            <a:chOff x="1558" y="1007"/>
            <a:chExt cx="2107" cy="1949"/>
          </a:xfrm>
        </p:grpSpPr>
        <p:grpSp>
          <p:nvGrpSpPr>
            <p:cNvPr id="356" name="Group 299"/>
            <p:cNvGrpSpPr>
              <a:grpSpLocks/>
            </p:cNvGrpSpPr>
            <p:nvPr/>
          </p:nvGrpSpPr>
          <p:grpSpPr bwMode="auto">
            <a:xfrm>
              <a:off x="1558" y="1205"/>
              <a:ext cx="2107" cy="1420"/>
              <a:chOff x="578" y="2316"/>
              <a:chExt cx="2105" cy="1421"/>
            </a:xfrm>
          </p:grpSpPr>
          <p:sp>
            <p:nvSpPr>
              <p:cNvPr id="362" name="Freeform 300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6950535 w 592"/>
                  <a:gd name="T1" fmla="*/ 8875216 h 90"/>
                  <a:gd name="T2" fmla="*/ 18837370 w 592"/>
                  <a:gd name="T3" fmla="*/ 4340400 h 90"/>
                  <a:gd name="T4" fmla="*/ 29273785 w 592"/>
                  <a:gd name="T5" fmla="*/ 3536014 h 90"/>
                  <a:gd name="T6" fmla="*/ 39448344 w 592"/>
                  <a:gd name="T7" fmla="*/ 3157823 h 90"/>
                  <a:gd name="T8" fmla="*/ 96223835 w 592"/>
                  <a:gd name="T9" fmla="*/ 3364304 h 90"/>
                  <a:gd name="T10" fmla="*/ 130382137 w 592"/>
                  <a:gd name="T11" fmla="*/ 3951619 h 90"/>
                  <a:gd name="T12" fmla="*/ 146048337 w 592"/>
                  <a:gd name="T13" fmla="*/ 4547066 h 90"/>
                  <a:gd name="T14" fmla="*/ 204251376 w 592"/>
                  <a:gd name="T15" fmla="*/ 5134382 h 90"/>
                  <a:gd name="T16" fmla="*/ 290098419 w 592"/>
                  <a:gd name="T17" fmla="*/ 4340400 h 90"/>
                  <a:gd name="T18" fmla="*/ 405093893 w 592"/>
                  <a:gd name="T19" fmla="*/ 1598578 h 90"/>
                  <a:gd name="T20" fmla="*/ 446549249 w 592"/>
                  <a:gd name="T21" fmla="*/ 0 h 90"/>
                  <a:gd name="T22" fmla="*/ 491149607 w 592"/>
                  <a:gd name="T23" fmla="*/ 206464 h 90"/>
                  <a:gd name="T24" fmla="*/ 506553840 w 592"/>
                  <a:gd name="T25" fmla="*/ 2948528 h 90"/>
                  <a:gd name="T26" fmla="*/ 508267640 w 592"/>
                  <a:gd name="T27" fmla="*/ 3536014 h 90"/>
                  <a:gd name="T28" fmla="*/ 499603305 w 592"/>
                  <a:gd name="T29" fmla="*/ 5922546 h 90"/>
                  <a:gd name="T30" fmla="*/ 501317153 w 592"/>
                  <a:gd name="T31" fmla="*/ 6521990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3" name="Freeform 301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13601157 w 599"/>
                  <a:gd name="T1" fmla="*/ 0 h 432"/>
                  <a:gd name="T2" fmla="*/ 510170501 w 599"/>
                  <a:gd name="T3" fmla="*/ 594852 h 432"/>
                  <a:gd name="T4" fmla="*/ 504944845 w 599"/>
                  <a:gd name="T5" fmla="*/ 991411 h 432"/>
                  <a:gd name="T6" fmla="*/ 501724141 w 599"/>
                  <a:gd name="T7" fmla="*/ 2404274 h 432"/>
                  <a:gd name="T8" fmla="*/ 477698330 w 599"/>
                  <a:gd name="T9" fmla="*/ 9255342 h 432"/>
                  <a:gd name="T10" fmla="*/ 450226444 w 599"/>
                  <a:gd name="T11" fmla="*/ 20934634 h 432"/>
                  <a:gd name="T12" fmla="*/ 441575156 w 599"/>
                  <a:gd name="T13" fmla="*/ 26756187 h 432"/>
                  <a:gd name="T14" fmla="*/ 433146192 w 599"/>
                  <a:gd name="T15" fmla="*/ 35194053 h 432"/>
                  <a:gd name="T16" fmla="*/ 424489292 w 599"/>
                  <a:gd name="T17" fmla="*/ 40458744 h 432"/>
                  <a:gd name="T18" fmla="*/ 395220599 w 599"/>
                  <a:gd name="T19" fmla="*/ 42461484 h 432"/>
                  <a:gd name="T20" fmla="*/ 371196373 w 599"/>
                  <a:gd name="T21" fmla="*/ 41645576 h 432"/>
                  <a:gd name="T22" fmla="*/ 361030650 w 599"/>
                  <a:gd name="T23" fmla="*/ 41222620 h 432"/>
                  <a:gd name="T24" fmla="*/ 364543957 w 599"/>
                  <a:gd name="T25" fmla="*/ 35402799 h 432"/>
                  <a:gd name="T26" fmla="*/ 369483903 w 599"/>
                  <a:gd name="T27" fmla="*/ 33990534 h 432"/>
                  <a:gd name="T28" fmla="*/ 347172552 w 599"/>
                  <a:gd name="T29" fmla="*/ 32998574 h 432"/>
                  <a:gd name="T30" fmla="*/ 297392349 w 599"/>
                  <a:gd name="T31" fmla="*/ 31771922 h 432"/>
                  <a:gd name="T32" fmla="*/ 96837414 w 599"/>
                  <a:gd name="T33" fmla="*/ 36219291 h 432"/>
                  <a:gd name="T34" fmla="*/ 88408620 w 599"/>
                  <a:gd name="T35" fmla="*/ 37024391 h 432"/>
                  <a:gd name="T36" fmla="*/ 74526063 w 599"/>
                  <a:gd name="T37" fmla="*/ 39427098 h 432"/>
                  <a:gd name="T38" fmla="*/ 45567248 w 599"/>
                  <a:gd name="T39" fmla="*/ 43453106 h 432"/>
                  <a:gd name="T40" fmla="*/ 24746293 w 599"/>
                  <a:gd name="T41" fmla="*/ 42461484 h 432"/>
                  <a:gd name="T42" fmla="*/ 14580154 w 599"/>
                  <a:gd name="T43" fmla="*/ 41645576 h 432"/>
                  <a:gd name="T44" fmla="*/ 5930733 w 599"/>
                  <a:gd name="T45" fmla="*/ 40023455 h 432"/>
                  <a:gd name="T46" fmla="*/ 9438597 w 599"/>
                  <a:gd name="T47" fmla="*/ 37419448 h 432"/>
                  <a:gd name="T48" fmla="*/ 14580154 w 599"/>
                  <a:gd name="T49" fmla="*/ 33607260 h 432"/>
                  <a:gd name="T50" fmla="*/ 23033404 w 599"/>
                  <a:gd name="T51" fmla="*/ 26373440 h 432"/>
                  <a:gd name="T52" fmla="*/ 24746293 w 599"/>
                  <a:gd name="T53" fmla="*/ 18913682 h 432"/>
                  <a:gd name="T54" fmla="*/ 26458631 w 599"/>
                  <a:gd name="T55" fmla="*/ 12670905 h 432"/>
                  <a:gd name="T56" fmla="*/ 24746293 w 599"/>
                  <a:gd name="T57" fmla="*/ 8263729 h 432"/>
                  <a:gd name="T58" fmla="*/ 18095498 w 599"/>
                  <a:gd name="T59" fmla="*/ 2999055 h 432"/>
                  <a:gd name="T60" fmla="*/ 16382619 w 599"/>
                  <a:gd name="T61" fmla="*/ 1412863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7" name="Freeform 303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" name="Freeform 304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" name="Freeform 305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0" name="Freeform 306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" name="Freeform 307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8658" name="Freeform 2"/>
          <p:cNvSpPr>
            <a:spLocks/>
          </p:cNvSpPr>
          <p:nvPr/>
        </p:nvSpPr>
        <p:spPr bwMode="auto">
          <a:xfrm>
            <a:off x="5002213" y="2144713"/>
            <a:ext cx="204787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659" name="AutoShape 3"/>
          <p:cNvSpPr>
            <a:spLocks noChangeArrowheads="1"/>
          </p:cNvSpPr>
          <p:nvPr/>
        </p:nvSpPr>
        <p:spPr bwMode="auto">
          <a:xfrm>
            <a:off x="4291013" y="2036763"/>
            <a:ext cx="730250" cy="903287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60" name="Rectangle 4"/>
          <p:cNvSpPr>
            <a:spLocks noChangeArrowheads="1"/>
          </p:cNvSpPr>
          <p:nvPr/>
        </p:nvSpPr>
        <p:spPr bwMode="auto">
          <a:xfrm>
            <a:off x="4289425" y="2193925"/>
            <a:ext cx="952500" cy="104933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61" name="Freeform 5"/>
          <p:cNvSpPr>
            <a:spLocks/>
          </p:cNvSpPr>
          <p:nvPr/>
        </p:nvSpPr>
        <p:spPr bwMode="auto">
          <a:xfrm>
            <a:off x="4884738" y="3557588"/>
            <a:ext cx="204787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662" name="Rectangle 6"/>
          <p:cNvSpPr>
            <a:spLocks noChangeArrowheads="1"/>
          </p:cNvSpPr>
          <p:nvPr/>
        </p:nvSpPr>
        <p:spPr bwMode="auto">
          <a:xfrm>
            <a:off x="4465638" y="3887788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63" name="Freeform 7"/>
          <p:cNvSpPr>
            <a:spLocks/>
          </p:cNvSpPr>
          <p:nvPr/>
        </p:nvSpPr>
        <p:spPr bwMode="auto">
          <a:xfrm>
            <a:off x="4879975" y="3517900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664" name="AutoShape 8"/>
          <p:cNvSpPr>
            <a:spLocks noChangeArrowheads="1"/>
          </p:cNvSpPr>
          <p:nvPr/>
        </p:nvSpPr>
        <p:spPr bwMode="auto">
          <a:xfrm>
            <a:off x="4302125" y="3432175"/>
            <a:ext cx="730250" cy="290513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65" name="Rectangle 9"/>
          <p:cNvSpPr>
            <a:spLocks noChangeArrowheads="1"/>
          </p:cNvSpPr>
          <p:nvPr/>
        </p:nvSpPr>
        <p:spPr bwMode="auto">
          <a:xfrm>
            <a:off x="4303713" y="3579813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66" name="AutoShape 10"/>
          <p:cNvSpPr>
            <a:spLocks noChangeArrowheads="1"/>
          </p:cNvSpPr>
          <p:nvPr/>
        </p:nvSpPr>
        <p:spPr bwMode="auto">
          <a:xfrm>
            <a:off x="4249738" y="552450"/>
            <a:ext cx="730250" cy="1090613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67" name="Rectangle 11"/>
          <p:cNvSpPr>
            <a:spLocks noChangeArrowheads="1"/>
          </p:cNvSpPr>
          <p:nvPr/>
        </p:nvSpPr>
        <p:spPr bwMode="auto">
          <a:xfrm>
            <a:off x="4248150" y="736600"/>
            <a:ext cx="952500" cy="11318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68" name="AutoShape 12"/>
          <p:cNvSpPr>
            <a:spLocks noChangeArrowheads="1"/>
          </p:cNvSpPr>
          <p:nvPr/>
        </p:nvSpPr>
        <p:spPr bwMode="auto">
          <a:xfrm>
            <a:off x="4265613" y="574675"/>
            <a:ext cx="695325" cy="1089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69" name="AutoShape 13"/>
          <p:cNvSpPr>
            <a:spLocks noChangeArrowheads="1"/>
          </p:cNvSpPr>
          <p:nvPr/>
        </p:nvSpPr>
        <p:spPr bwMode="auto">
          <a:xfrm>
            <a:off x="4306888" y="2062163"/>
            <a:ext cx="695325" cy="9032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CN">
                <a:ea typeface="宋体" charset="0"/>
                <a:cs typeface="宋体" charset="0"/>
              </a:rPr>
              <a:t> 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38670" name="AutoShape 14"/>
          <p:cNvSpPr>
            <a:spLocks noChangeArrowheads="1"/>
          </p:cNvSpPr>
          <p:nvPr/>
        </p:nvSpPr>
        <p:spPr bwMode="auto">
          <a:xfrm>
            <a:off x="4324350" y="3463925"/>
            <a:ext cx="688975" cy="29051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71" name="Rectangle 15"/>
          <p:cNvSpPr>
            <a:spLocks noChangeArrowheads="1"/>
          </p:cNvSpPr>
          <p:nvPr/>
        </p:nvSpPr>
        <p:spPr bwMode="auto">
          <a:xfrm>
            <a:off x="4529138" y="5208588"/>
            <a:ext cx="254000" cy="115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72" name="Rectangle 16"/>
          <p:cNvSpPr>
            <a:spLocks noChangeArrowheads="1"/>
          </p:cNvSpPr>
          <p:nvPr/>
        </p:nvSpPr>
        <p:spPr bwMode="auto">
          <a:xfrm>
            <a:off x="4473575" y="5160963"/>
            <a:ext cx="2952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8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40</a:t>
            </a:r>
          </a:p>
        </p:txBody>
      </p:sp>
      <p:sp>
        <p:nvSpPr>
          <p:cNvPr id="838673" name="AutoShape 17"/>
          <p:cNvSpPr>
            <a:spLocks noChangeArrowheads="1"/>
          </p:cNvSpPr>
          <p:nvPr/>
        </p:nvSpPr>
        <p:spPr bwMode="auto">
          <a:xfrm>
            <a:off x="4302125" y="4262438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74" name="Rectangle 18"/>
          <p:cNvSpPr>
            <a:spLocks noChangeArrowheads="1"/>
          </p:cNvSpPr>
          <p:nvPr/>
        </p:nvSpPr>
        <p:spPr bwMode="auto">
          <a:xfrm>
            <a:off x="4300538" y="4421188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75" name="AutoShape 19"/>
          <p:cNvSpPr>
            <a:spLocks noChangeArrowheads="1"/>
          </p:cNvSpPr>
          <p:nvPr/>
        </p:nvSpPr>
        <p:spPr bwMode="auto">
          <a:xfrm>
            <a:off x="4321175" y="4291013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76" name="Freeform 20"/>
          <p:cNvSpPr>
            <a:spLocks/>
          </p:cNvSpPr>
          <p:nvPr/>
        </p:nvSpPr>
        <p:spPr bwMode="auto">
          <a:xfrm>
            <a:off x="4887913" y="5776913"/>
            <a:ext cx="204787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677" name="Rectangle 21"/>
          <p:cNvSpPr>
            <a:spLocks noChangeArrowheads="1"/>
          </p:cNvSpPr>
          <p:nvPr/>
        </p:nvSpPr>
        <p:spPr bwMode="auto">
          <a:xfrm>
            <a:off x="4468813" y="6107113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78" name="Freeform 22"/>
          <p:cNvSpPr>
            <a:spLocks/>
          </p:cNvSpPr>
          <p:nvPr/>
        </p:nvSpPr>
        <p:spPr bwMode="auto">
          <a:xfrm>
            <a:off x="4883150" y="5737225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679" name="AutoShape 23"/>
          <p:cNvSpPr>
            <a:spLocks noChangeArrowheads="1"/>
          </p:cNvSpPr>
          <p:nvPr/>
        </p:nvSpPr>
        <p:spPr bwMode="auto">
          <a:xfrm>
            <a:off x="4311650" y="5651500"/>
            <a:ext cx="736600" cy="290513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80" name="Rectangle 24"/>
          <p:cNvSpPr>
            <a:spLocks noChangeArrowheads="1"/>
          </p:cNvSpPr>
          <p:nvPr/>
        </p:nvSpPr>
        <p:spPr bwMode="auto">
          <a:xfrm>
            <a:off x="4306888" y="5799138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81" name="AutoShape 25"/>
          <p:cNvSpPr>
            <a:spLocks noChangeArrowheads="1"/>
          </p:cNvSpPr>
          <p:nvPr/>
        </p:nvSpPr>
        <p:spPr bwMode="auto">
          <a:xfrm>
            <a:off x="4327525" y="5676900"/>
            <a:ext cx="711200" cy="290513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82" name="Line 26"/>
          <p:cNvSpPr>
            <a:spLocks noChangeShapeType="1"/>
          </p:cNvSpPr>
          <p:nvPr/>
        </p:nvSpPr>
        <p:spPr bwMode="auto">
          <a:xfrm>
            <a:off x="4294188" y="10112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83" name="Line 27"/>
          <p:cNvSpPr>
            <a:spLocks noChangeShapeType="1"/>
          </p:cNvSpPr>
          <p:nvPr/>
        </p:nvSpPr>
        <p:spPr bwMode="auto">
          <a:xfrm>
            <a:off x="4294188" y="11763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84" name="Line 28"/>
          <p:cNvSpPr>
            <a:spLocks noChangeShapeType="1"/>
          </p:cNvSpPr>
          <p:nvPr/>
        </p:nvSpPr>
        <p:spPr bwMode="auto">
          <a:xfrm>
            <a:off x="4294188" y="13287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85" name="Line 29"/>
          <p:cNvSpPr>
            <a:spLocks noChangeShapeType="1"/>
          </p:cNvSpPr>
          <p:nvPr/>
        </p:nvSpPr>
        <p:spPr bwMode="auto">
          <a:xfrm>
            <a:off x="4298950" y="14938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86" name="Line 30"/>
          <p:cNvSpPr>
            <a:spLocks noChangeShapeType="1"/>
          </p:cNvSpPr>
          <p:nvPr/>
        </p:nvSpPr>
        <p:spPr bwMode="auto">
          <a:xfrm>
            <a:off x="4294188" y="16589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87" name="Line 31"/>
          <p:cNvSpPr>
            <a:spLocks noChangeShapeType="1"/>
          </p:cNvSpPr>
          <p:nvPr/>
        </p:nvSpPr>
        <p:spPr bwMode="auto">
          <a:xfrm>
            <a:off x="4294188" y="18113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88" name="Rectangle 32"/>
          <p:cNvSpPr>
            <a:spLocks noChangeArrowheads="1"/>
          </p:cNvSpPr>
          <p:nvPr/>
        </p:nvSpPr>
        <p:spPr bwMode="auto">
          <a:xfrm>
            <a:off x="4360863" y="842963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首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次犯罪</a:t>
            </a:r>
          </a:p>
        </p:txBody>
      </p:sp>
      <p:sp>
        <p:nvSpPr>
          <p:cNvPr id="838689" name="Rectangle 33"/>
          <p:cNvSpPr>
            <a:spLocks noChangeArrowheads="1"/>
          </p:cNvSpPr>
          <p:nvPr/>
        </p:nvSpPr>
        <p:spPr bwMode="auto">
          <a:xfrm>
            <a:off x="4356100" y="995363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福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音初现</a:t>
            </a:r>
          </a:p>
        </p:txBody>
      </p:sp>
      <p:sp>
        <p:nvSpPr>
          <p:cNvPr id="838690" name="Rectangle 34"/>
          <p:cNvSpPr>
            <a:spLocks noChangeArrowheads="1"/>
          </p:cNvSpPr>
          <p:nvPr/>
        </p:nvSpPr>
        <p:spPr bwMode="auto">
          <a:xfrm>
            <a:off x="4351338" y="1160463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首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个家庭</a:t>
            </a:r>
          </a:p>
        </p:txBody>
      </p:sp>
      <p:sp>
        <p:nvSpPr>
          <p:cNvPr id="838691" name="Rectangle 35"/>
          <p:cNvSpPr>
            <a:spLocks noChangeArrowheads="1"/>
          </p:cNvSpPr>
          <p:nvPr/>
        </p:nvSpPr>
        <p:spPr bwMode="auto">
          <a:xfrm>
            <a:off x="4356100" y="1325563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首起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谋杀</a:t>
            </a:r>
          </a:p>
        </p:txBody>
      </p:sp>
      <p:sp>
        <p:nvSpPr>
          <p:cNvPr id="838692" name="Rectangle 36"/>
          <p:cNvSpPr>
            <a:spLocks noChangeArrowheads="1"/>
          </p:cNvSpPr>
          <p:nvPr/>
        </p:nvSpPr>
        <p:spPr bwMode="auto">
          <a:xfrm>
            <a:off x="4167188" y="1490663"/>
            <a:ext cx="860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      洪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水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/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彩虹</a:t>
            </a:r>
          </a:p>
        </p:txBody>
      </p:sp>
      <p:sp>
        <p:nvSpPr>
          <p:cNvPr id="838693" name="Rectangle 37"/>
          <p:cNvSpPr>
            <a:spLocks noChangeArrowheads="1"/>
          </p:cNvSpPr>
          <p:nvPr/>
        </p:nvSpPr>
        <p:spPr bwMode="auto">
          <a:xfrm>
            <a:off x="4398963" y="1630363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巴别塔</a:t>
            </a:r>
          </a:p>
        </p:txBody>
      </p:sp>
      <p:sp>
        <p:nvSpPr>
          <p:cNvPr id="838694" name="Rectangle 38"/>
          <p:cNvSpPr>
            <a:spLocks noChangeArrowheads="1"/>
          </p:cNvSpPr>
          <p:nvPr/>
        </p:nvSpPr>
        <p:spPr bwMode="auto">
          <a:xfrm>
            <a:off x="4364038" y="522288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创造</a:t>
            </a:r>
            <a:endParaRPr lang="zh-CN" altLang="en-US" sz="900">
              <a:solidFill>
                <a:srgbClr val="000000"/>
              </a:solidFill>
              <a:latin typeface="Chicago" charset="0"/>
              <a:ea typeface="宋体" charset="0"/>
              <a:cs typeface="宋体" charset="0"/>
            </a:endParaRPr>
          </a:p>
        </p:txBody>
      </p:sp>
      <p:sp>
        <p:nvSpPr>
          <p:cNvPr id="838695" name="Rectangle 39"/>
          <p:cNvSpPr>
            <a:spLocks noChangeArrowheads="1"/>
          </p:cNvSpPr>
          <p:nvPr/>
        </p:nvSpPr>
        <p:spPr bwMode="auto">
          <a:xfrm>
            <a:off x="4165600" y="715963"/>
            <a:ext cx="8699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8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       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首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对男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/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女</a:t>
            </a:r>
          </a:p>
        </p:txBody>
      </p:sp>
      <p:sp>
        <p:nvSpPr>
          <p:cNvPr id="838696" name="Line 40"/>
          <p:cNvSpPr>
            <a:spLocks noChangeShapeType="1"/>
          </p:cNvSpPr>
          <p:nvPr/>
        </p:nvSpPr>
        <p:spPr bwMode="auto">
          <a:xfrm>
            <a:off x="4351338" y="2595563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97" name="Line 41"/>
          <p:cNvSpPr>
            <a:spLocks noChangeShapeType="1"/>
          </p:cNvSpPr>
          <p:nvPr/>
        </p:nvSpPr>
        <p:spPr bwMode="auto">
          <a:xfrm>
            <a:off x="4351338" y="2798763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698" name="Rectangle 42"/>
          <p:cNvSpPr>
            <a:spLocks noChangeArrowheads="1"/>
          </p:cNvSpPr>
          <p:nvPr/>
        </p:nvSpPr>
        <p:spPr bwMode="auto">
          <a:xfrm>
            <a:off x="4373563" y="2419350"/>
            <a:ext cx="752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地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－裔－福</a:t>
            </a:r>
          </a:p>
        </p:txBody>
      </p:sp>
      <p:sp>
        <p:nvSpPr>
          <p:cNvPr id="838699" name="Rectangle 43"/>
          <p:cNvSpPr>
            <a:spLocks noChangeArrowheads="1"/>
          </p:cNvSpPr>
          <p:nvPr/>
        </p:nvSpPr>
        <p:spPr bwMode="auto">
          <a:xfrm>
            <a:off x="4448175" y="280035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雅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－以</a:t>
            </a:r>
          </a:p>
        </p:txBody>
      </p:sp>
      <p:sp>
        <p:nvSpPr>
          <p:cNvPr id="838700" name="Rectangle 44"/>
          <p:cNvSpPr>
            <a:spLocks noChangeArrowheads="1"/>
          </p:cNvSpPr>
          <p:nvPr/>
        </p:nvSpPr>
        <p:spPr bwMode="auto">
          <a:xfrm>
            <a:off x="4552950" y="3003550"/>
            <a:ext cx="295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12</a:t>
            </a:r>
          </a:p>
        </p:txBody>
      </p:sp>
      <p:sp>
        <p:nvSpPr>
          <p:cNvPr id="838701" name="Rectangle 45"/>
          <p:cNvSpPr>
            <a:spLocks noChangeArrowheads="1"/>
          </p:cNvSpPr>
          <p:nvPr/>
        </p:nvSpPr>
        <p:spPr bwMode="auto">
          <a:xfrm>
            <a:off x="4476750" y="2233613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呼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召</a:t>
            </a:r>
          </a:p>
        </p:txBody>
      </p:sp>
      <p:sp>
        <p:nvSpPr>
          <p:cNvPr id="838702" name="Rectangle 46"/>
          <p:cNvSpPr>
            <a:spLocks noChangeArrowheads="1"/>
          </p:cNvSpPr>
          <p:nvPr/>
        </p:nvSpPr>
        <p:spPr bwMode="auto">
          <a:xfrm>
            <a:off x="4343400" y="2049463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亚</a:t>
            </a:r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伯拉罕</a:t>
            </a:r>
          </a:p>
        </p:txBody>
      </p:sp>
      <p:sp>
        <p:nvSpPr>
          <p:cNvPr id="838703" name="Rectangle 47"/>
          <p:cNvSpPr>
            <a:spLocks noChangeArrowheads="1"/>
          </p:cNvSpPr>
          <p:nvPr/>
        </p:nvSpPr>
        <p:spPr bwMode="auto">
          <a:xfrm>
            <a:off x="4445000" y="2613025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以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－以</a:t>
            </a:r>
          </a:p>
        </p:txBody>
      </p:sp>
      <p:sp>
        <p:nvSpPr>
          <p:cNvPr id="838704" name="Line 48"/>
          <p:cNvSpPr>
            <a:spLocks noChangeShapeType="1"/>
          </p:cNvSpPr>
          <p:nvPr/>
        </p:nvSpPr>
        <p:spPr bwMode="auto">
          <a:xfrm>
            <a:off x="4348163" y="3816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05" name="Line 49"/>
          <p:cNvSpPr>
            <a:spLocks noChangeShapeType="1"/>
          </p:cNvSpPr>
          <p:nvPr/>
        </p:nvSpPr>
        <p:spPr bwMode="auto">
          <a:xfrm>
            <a:off x="4344988" y="4002088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06" name="Rectangle 50"/>
          <p:cNvSpPr>
            <a:spLocks noChangeArrowheads="1"/>
          </p:cNvSpPr>
          <p:nvPr/>
        </p:nvSpPr>
        <p:spPr bwMode="auto">
          <a:xfrm>
            <a:off x="4413250" y="3405188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约</a:t>
            </a:r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瑟</a:t>
            </a:r>
          </a:p>
        </p:txBody>
      </p:sp>
      <p:sp>
        <p:nvSpPr>
          <p:cNvPr id="838707" name="Line 51"/>
          <p:cNvSpPr>
            <a:spLocks noChangeShapeType="1"/>
          </p:cNvSpPr>
          <p:nvPr/>
        </p:nvSpPr>
        <p:spPr bwMode="auto">
          <a:xfrm>
            <a:off x="4344988" y="2405063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08" name="Line 52"/>
          <p:cNvSpPr>
            <a:spLocks noChangeShapeType="1"/>
          </p:cNvSpPr>
          <p:nvPr/>
        </p:nvSpPr>
        <p:spPr bwMode="auto">
          <a:xfrm>
            <a:off x="4344988" y="2982913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09" name="Line 53"/>
          <p:cNvSpPr>
            <a:spLocks noChangeShapeType="1"/>
          </p:cNvSpPr>
          <p:nvPr/>
        </p:nvSpPr>
        <p:spPr bwMode="auto">
          <a:xfrm>
            <a:off x="4344988" y="3179763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10" name="Line 54"/>
          <p:cNvSpPr>
            <a:spLocks noChangeShapeType="1"/>
          </p:cNvSpPr>
          <p:nvPr/>
        </p:nvSpPr>
        <p:spPr bwMode="auto">
          <a:xfrm>
            <a:off x="4344988" y="4579938"/>
            <a:ext cx="8509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11" name="Line 55"/>
          <p:cNvSpPr>
            <a:spLocks noChangeShapeType="1"/>
          </p:cNvSpPr>
          <p:nvPr/>
        </p:nvSpPr>
        <p:spPr bwMode="auto">
          <a:xfrm>
            <a:off x="4344988" y="4757738"/>
            <a:ext cx="8509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12" name="Line 56"/>
          <p:cNvSpPr>
            <a:spLocks noChangeShapeType="1"/>
          </p:cNvSpPr>
          <p:nvPr/>
        </p:nvSpPr>
        <p:spPr bwMode="auto">
          <a:xfrm>
            <a:off x="4344988" y="4935538"/>
            <a:ext cx="8509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13" name="Line 57"/>
          <p:cNvSpPr>
            <a:spLocks noChangeShapeType="1"/>
          </p:cNvSpPr>
          <p:nvPr/>
        </p:nvSpPr>
        <p:spPr bwMode="auto">
          <a:xfrm>
            <a:off x="4344988" y="5113338"/>
            <a:ext cx="8509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14" name="Line 58"/>
          <p:cNvSpPr>
            <a:spLocks noChangeShapeType="1"/>
          </p:cNvSpPr>
          <p:nvPr/>
        </p:nvSpPr>
        <p:spPr bwMode="auto">
          <a:xfrm>
            <a:off x="4357688" y="5291138"/>
            <a:ext cx="8509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15" name="Rectangle 59"/>
          <p:cNvSpPr>
            <a:spLocks noChangeArrowheads="1"/>
          </p:cNvSpPr>
          <p:nvPr/>
        </p:nvSpPr>
        <p:spPr bwMode="auto">
          <a:xfrm>
            <a:off x="4473575" y="4235450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摩</a:t>
            </a:r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838716" name="Line 60"/>
          <p:cNvSpPr>
            <a:spLocks noChangeShapeType="1"/>
          </p:cNvSpPr>
          <p:nvPr/>
        </p:nvSpPr>
        <p:spPr bwMode="auto">
          <a:xfrm>
            <a:off x="4338638" y="5468938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17" name="Line 61"/>
          <p:cNvSpPr>
            <a:spLocks noChangeShapeType="1"/>
          </p:cNvSpPr>
          <p:nvPr/>
        </p:nvSpPr>
        <p:spPr bwMode="auto">
          <a:xfrm>
            <a:off x="4294188" y="87788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18" name="Line 62"/>
          <p:cNvSpPr>
            <a:spLocks noChangeShapeType="1"/>
          </p:cNvSpPr>
          <p:nvPr/>
        </p:nvSpPr>
        <p:spPr bwMode="auto">
          <a:xfrm>
            <a:off x="4338638" y="6021388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19" name="Line 63"/>
          <p:cNvSpPr>
            <a:spLocks noChangeShapeType="1"/>
          </p:cNvSpPr>
          <p:nvPr/>
        </p:nvSpPr>
        <p:spPr bwMode="auto">
          <a:xfrm>
            <a:off x="4338638" y="6211888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20" name="Rectangle 64"/>
          <p:cNvSpPr>
            <a:spLocks noChangeArrowheads="1"/>
          </p:cNvSpPr>
          <p:nvPr/>
        </p:nvSpPr>
        <p:spPr bwMode="auto">
          <a:xfrm>
            <a:off x="4379913" y="5624513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约书亚</a:t>
            </a:r>
            <a:endParaRPr lang="zh-CN" altLang="en-US" sz="900">
              <a:solidFill>
                <a:srgbClr val="000000"/>
              </a:solidFill>
              <a:latin typeface="Chicago" charset="0"/>
              <a:ea typeface="宋体" charset="0"/>
              <a:cs typeface="宋体" charset="0"/>
            </a:endParaRPr>
          </a:p>
        </p:txBody>
      </p:sp>
      <p:sp>
        <p:nvSpPr>
          <p:cNvPr id="838721" name="AutoShape 65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22" name="Freeform 66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23" name="Freeform 67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24" name="Freeform 68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25" name="Freeform 69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26" name="Freeform 70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27" name="Freeform 71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28" name="Freeform 72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29" name="Freeform 73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30" name="Freeform 74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31" name="Freeform 75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32" name="Freeform 76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33" name="Freeform 77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34" name="Freeform 78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35" name="Freeform 79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36" name="Freeform 80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37" name="Freeform 81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38" name="Freeform 82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39" name="Freeform 83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40" name="Freeform 84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41" name="Freeform 85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42" name="Freeform 86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43" name="Freeform 87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44" name="Freeform 88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45" name="Freeform 89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46" name="Freeform 90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47" name="Freeform 91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48" name="Freeform 92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49" name="Freeform 93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50" name="Freeform 94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51" name="Freeform 95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52" name="Freeform 96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53" name="Freeform 97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54" name="Freeform 98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55" name="Freeform 99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56" name="Freeform 100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57" name="Freeform 101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58" name="Freeform 102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59" name="Freeform 103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60" name="Freeform 104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61" name="Freeform 105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62" name="Freeform 106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63" name="Freeform 107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64" name="Freeform 108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65" name="Freeform 109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38767" name="Picture 11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38768" name="Line 112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69" name="Freeform 113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70" name="Rectangle 114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1200">
                <a:solidFill>
                  <a:srgbClr val="000000"/>
                </a:solidFill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38771" name="Rectangle 115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72" name="Rectangle 116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73" name="Rectangle 117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74" name="Rectangle 118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75" name="Rectangle 119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2400">
                <a:solidFill>
                  <a:srgbClr val="000000"/>
                </a:solidFill>
                <a:latin typeface="Times" charset="0"/>
                <a:ea typeface="宋体" charset="0"/>
                <a:cs typeface="宋体" charset="0"/>
              </a:rPr>
              <a:t>S</a:t>
            </a:r>
          </a:p>
        </p:txBody>
      </p:sp>
      <p:sp>
        <p:nvSpPr>
          <p:cNvPr id="838777" name="Rectangle 12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38778" name="Line 12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79" name="Rectangle 123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80" name="Rectangle 124"/>
          <p:cNvSpPr>
            <a:spLocks noChangeArrowheads="1"/>
          </p:cNvSpPr>
          <p:nvPr/>
        </p:nvSpPr>
        <p:spPr bwMode="auto">
          <a:xfrm>
            <a:off x="5930900" y="558801"/>
            <a:ext cx="511175" cy="3740150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81" name="Text Box 125"/>
          <p:cNvSpPr txBox="1">
            <a:spLocks noChangeArrowheads="1"/>
          </p:cNvSpPr>
          <p:nvPr/>
        </p:nvSpPr>
        <p:spPr bwMode="auto">
          <a:xfrm rot="-5400000">
            <a:off x="4496594" y="2191543"/>
            <a:ext cx="33528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dirty="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3 </a:t>
            </a:r>
            <a:r>
              <a:rPr lang="zh-CN" altLang="en-US" sz="2800" dirty="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个时期</a:t>
            </a:r>
          </a:p>
        </p:txBody>
      </p:sp>
      <p:sp>
        <p:nvSpPr>
          <p:cNvPr id="838782" name="Rectangle 126"/>
          <p:cNvSpPr>
            <a:spLocks noChangeArrowheads="1"/>
          </p:cNvSpPr>
          <p:nvPr/>
        </p:nvSpPr>
        <p:spPr bwMode="auto">
          <a:xfrm rot="-5400000">
            <a:off x="59674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83" name="Rectangle 127"/>
          <p:cNvSpPr>
            <a:spLocks noChangeArrowheads="1"/>
          </p:cNvSpPr>
          <p:nvPr/>
        </p:nvSpPr>
        <p:spPr bwMode="auto">
          <a:xfrm rot="-5400000">
            <a:off x="59642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84" name="Text Box 128"/>
          <p:cNvSpPr txBox="1">
            <a:spLocks noChangeArrowheads="1"/>
          </p:cNvSpPr>
          <p:nvPr/>
        </p:nvSpPr>
        <p:spPr bwMode="auto">
          <a:xfrm rot="-5385664">
            <a:off x="5976144" y="4448969"/>
            <a:ext cx="47625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默</a:t>
            </a:r>
            <a:endParaRPr lang="zh-CN" altLang="en-US" sz="2800">
              <a:solidFill>
                <a:srgbClr val="EEFF4B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38785" name="Text Box 129"/>
          <p:cNvSpPr txBox="1">
            <a:spLocks noChangeArrowheads="1"/>
          </p:cNvSpPr>
          <p:nvPr/>
        </p:nvSpPr>
        <p:spPr bwMode="auto">
          <a:xfrm rot="-5400000">
            <a:off x="5985669" y="5491956"/>
            <a:ext cx="403225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主</a:t>
            </a:r>
            <a:endParaRPr lang="zh-CN" altLang="en-US" sz="2800">
              <a:solidFill>
                <a:srgbClr val="EEFF4B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38786" name="Rectangle 130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87" name="Text Box 131"/>
          <p:cNvSpPr txBox="1">
            <a:spLocks noChangeArrowheads="1"/>
          </p:cNvSpPr>
          <p:nvPr/>
        </p:nvSpPr>
        <p:spPr bwMode="auto">
          <a:xfrm rot="-5388536">
            <a:off x="2714625" y="3597275"/>
            <a:ext cx="1966913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EEFF4B"/>
                </a:solidFill>
                <a:latin typeface="宋体" charset="0"/>
                <a:ea typeface="宋体" charset="0"/>
                <a:cs typeface="宋体" charset="0"/>
              </a:rPr>
              <a:t>4 个</a:t>
            </a:r>
            <a:r>
              <a:rPr lang="zh-CN" altLang="en-US" sz="2800">
                <a:solidFill>
                  <a:srgbClr val="EEFF4B"/>
                </a:solidFill>
                <a:latin typeface="宋体" charset="0"/>
                <a:ea typeface="宋体" charset="0"/>
                <a:cs typeface="宋体" charset="0"/>
              </a:rPr>
              <a:t>人物</a:t>
            </a:r>
          </a:p>
        </p:txBody>
      </p:sp>
      <p:sp>
        <p:nvSpPr>
          <p:cNvPr id="838788" name="Rectangle 132"/>
          <p:cNvSpPr>
            <a:spLocks noChangeArrowheads="1"/>
          </p:cNvSpPr>
          <p:nvPr/>
        </p:nvSpPr>
        <p:spPr bwMode="auto">
          <a:xfrm>
            <a:off x="3151188" y="5438775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89" name="Rectangle 133"/>
          <p:cNvSpPr>
            <a:spLocks noChangeArrowheads="1"/>
          </p:cNvSpPr>
          <p:nvPr/>
        </p:nvSpPr>
        <p:spPr bwMode="auto">
          <a:xfrm rot="-5400000">
            <a:off x="3462338" y="895350"/>
            <a:ext cx="603250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90" name="Text Box 134"/>
          <p:cNvSpPr txBox="1">
            <a:spLocks noChangeArrowheads="1"/>
          </p:cNvSpPr>
          <p:nvPr/>
        </p:nvSpPr>
        <p:spPr bwMode="auto">
          <a:xfrm rot="-5400000">
            <a:off x="3560763" y="1023938"/>
            <a:ext cx="3413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造</a:t>
            </a:r>
            <a:endParaRPr lang="zh-CN" altLang="en-US" sz="2800">
              <a:solidFill>
                <a:srgbClr val="EEFF4B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38791" name="Freeform 135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93" name="AutoShape 137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94" name="Freeform 138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795" name="AutoShape 139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96" name="Rectangle 140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97" name="AutoShape 141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98" name="Rectangle 142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799" name="AutoShape 143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00" name="AutoShape 144"/>
          <p:cNvSpPr>
            <a:spLocks noChangeArrowheads="1"/>
          </p:cNvSpPr>
          <p:nvPr/>
        </p:nvSpPr>
        <p:spPr bwMode="auto">
          <a:xfrm>
            <a:off x="6592888" y="4418013"/>
            <a:ext cx="730250" cy="3587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01" name="Rectangle 145"/>
          <p:cNvSpPr>
            <a:spLocks noChangeArrowheads="1"/>
          </p:cNvSpPr>
          <p:nvPr/>
        </p:nvSpPr>
        <p:spPr bwMode="auto">
          <a:xfrm>
            <a:off x="6591300" y="4549775"/>
            <a:ext cx="952500" cy="395288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02" name="AutoShape 146"/>
          <p:cNvSpPr>
            <a:spLocks noChangeArrowheads="1"/>
          </p:cNvSpPr>
          <p:nvPr/>
        </p:nvSpPr>
        <p:spPr bwMode="auto">
          <a:xfrm>
            <a:off x="6611938" y="4443413"/>
            <a:ext cx="692150" cy="3587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04" name="Rectangle 148"/>
          <p:cNvSpPr>
            <a:spLocks noChangeArrowheads="1"/>
          </p:cNvSpPr>
          <p:nvPr/>
        </p:nvSpPr>
        <p:spPr bwMode="auto">
          <a:xfrm>
            <a:off x="7269163" y="4330700"/>
            <a:ext cx="1006475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500</a:t>
            </a:r>
            <a:r>
              <a:rPr lang="zh-CN" altLang="en-US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838805" name="Rectangle 149"/>
          <p:cNvSpPr>
            <a:spLocks noChangeArrowheads="1"/>
          </p:cNvSpPr>
          <p:nvPr/>
        </p:nvSpPr>
        <p:spPr bwMode="auto">
          <a:xfrm>
            <a:off x="7262813" y="1219200"/>
            <a:ext cx="10287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1000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838806" name="Line 150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07" name="Line 151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08" name="Line 152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09" name="Line 153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10" name="Line 154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11" name="Line 155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12" name="Line 156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13" name="Line 157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14" name="Line 158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15" name="Line 159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16" name="Line 160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17" name="Line 161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18" name="Rectangle 162"/>
          <p:cNvSpPr>
            <a:spLocks noChangeArrowheads="1"/>
          </p:cNvSpPr>
          <p:nvPr/>
        </p:nvSpPr>
        <p:spPr bwMode="auto">
          <a:xfrm>
            <a:off x="6523038" y="3213100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被</a:t>
            </a:r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掳</a:t>
            </a:r>
          </a:p>
        </p:txBody>
      </p:sp>
      <p:sp>
        <p:nvSpPr>
          <p:cNvPr id="838819" name="Line 163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20" name="Line 164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21" name="Line 165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22" name="Rectangle 166"/>
          <p:cNvSpPr>
            <a:spLocks noChangeArrowheads="1"/>
          </p:cNvSpPr>
          <p:nvPr/>
        </p:nvSpPr>
        <p:spPr bwMode="auto">
          <a:xfrm>
            <a:off x="6726238" y="4394200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静</a:t>
            </a:r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默</a:t>
            </a:r>
          </a:p>
        </p:txBody>
      </p:sp>
      <p:sp>
        <p:nvSpPr>
          <p:cNvPr id="838823" name="Line 167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24" name="Line 168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25" name="Rectangle 169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26" name="AutoShape 170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27" name="Rectangle 171"/>
          <p:cNvSpPr>
            <a:spLocks noChangeArrowheads="1"/>
          </p:cNvSpPr>
          <p:nvPr/>
        </p:nvSpPr>
        <p:spPr bwMode="auto">
          <a:xfrm>
            <a:off x="6610350" y="5102225"/>
            <a:ext cx="6381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12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主耶稣</a:t>
            </a:r>
          </a:p>
        </p:txBody>
      </p:sp>
      <p:sp>
        <p:nvSpPr>
          <p:cNvPr id="838828" name="Line 172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29" name="Line 173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30" name="Line 174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31" name="Line 175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32" name="Line 176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33" name="Line 177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34" name="AutoShape 178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35" name="Rectangle 179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36" name="AutoShape 180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37" name="Rectangle 181"/>
          <p:cNvSpPr>
            <a:spLocks noChangeArrowheads="1"/>
          </p:cNvSpPr>
          <p:nvPr/>
        </p:nvSpPr>
        <p:spPr bwMode="auto">
          <a:xfrm>
            <a:off x="6570663" y="561975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无</a:t>
            </a:r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政府</a:t>
            </a:r>
          </a:p>
        </p:txBody>
      </p:sp>
      <p:sp>
        <p:nvSpPr>
          <p:cNvPr id="838838" name="Line 182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39" name="Line 183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40" name="Rectangle 184"/>
          <p:cNvSpPr>
            <a:spLocks noChangeArrowheads="1"/>
          </p:cNvSpPr>
          <p:nvPr/>
        </p:nvSpPr>
        <p:spPr bwMode="auto">
          <a:xfrm>
            <a:off x="6580188" y="1266825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王</a:t>
            </a:r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族</a:t>
            </a:r>
          </a:p>
        </p:txBody>
      </p:sp>
      <p:sp>
        <p:nvSpPr>
          <p:cNvPr id="838841" name="Line 185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42" name="Text Box 186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838843" name="Text Box 187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38844" name="Rectangle 18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31</a:t>
            </a:r>
          </a:p>
        </p:txBody>
      </p:sp>
      <p:sp>
        <p:nvSpPr>
          <p:cNvPr id="838845" name="Freeform 189"/>
          <p:cNvSpPr>
            <a:spLocks/>
          </p:cNvSpPr>
          <p:nvPr/>
        </p:nvSpPr>
        <p:spPr bwMode="auto">
          <a:xfrm>
            <a:off x="5280025" y="2857500"/>
            <a:ext cx="15875" cy="58738"/>
          </a:xfrm>
          <a:custGeom>
            <a:avLst/>
            <a:gdLst>
              <a:gd name="T0" fmla="*/ 72 w 85"/>
              <a:gd name="T1" fmla="*/ 153 h 318"/>
              <a:gd name="T2" fmla="*/ 64 w 85"/>
              <a:gd name="T3" fmla="*/ 69 h 318"/>
              <a:gd name="T4" fmla="*/ 47 w 85"/>
              <a:gd name="T5" fmla="*/ 43 h 318"/>
              <a:gd name="T6" fmla="*/ 55 w 85"/>
              <a:gd name="T7" fmla="*/ 69 h 318"/>
              <a:gd name="T8" fmla="*/ 64 w 85"/>
              <a:gd name="T9" fmla="*/ 27 h 318"/>
              <a:gd name="T10" fmla="*/ 38 w 85"/>
              <a:gd name="T11" fmla="*/ 10 h 318"/>
              <a:gd name="T12" fmla="*/ 38 w 85"/>
              <a:gd name="T13" fmla="*/ 43 h 318"/>
              <a:gd name="T14" fmla="*/ 47 w 85"/>
              <a:gd name="T15" fmla="*/ 187 h 318"/>
              <a:gd name="T16" fmla="*/ 30 w 85"/>
              <a:gd name="T17" fmla="*/ 161 h 318"/>
              <a:gd name="T18" fmla="*/ 38 w 85"/>
              <a:gd name="T19" fmla="*/ 128 h 318"/>
              <a:gd name="T20" fmla="*/ 47 w 85"/>
              <a:gd name="T21" fmla="*/ 161 h 318"/>
              <a:gd name="T22" fmla="*/ 38 w 85"/>
              <a:gd name="T23" fmla="*/ 102 h 318"/>
              <a:gd name="T24" fmla="*/ 47 w 85"/>
              <a:gd name="T25" fmla="*/ 153 h 318"/>
              <a:gd name="T26" fmla="*/ 38 w 85"/>
              <a:gd name="T27" fmla="*/ 119 h 318"/>
              <a:gd name="T28" fmla="*/ 47 w 85"/>
              <a:gd name="T29" fmla="*/ 144 h 318"/>
              <a:gd name="T30" fmla="*/ 55 w 85"/>
              <a:gd name="T31" fmla="*/ 170 h 318"/>
              <a:gd name="T32" fmla="*/ 72 w 85"/>
              <a:gd name="T33" fmla="*/ 203 h 318"/>
              <a:gd name="T34" fmla="*/ 80 w 85"/>
              <a:gd name="T35" fmla="*/ 229 h 318"/>
              <a:gd name="T36" fmla="*/ 72 w 85"/>
              <a:gd name="T37" fmla="*/ 279 h 318"/>
              <a:gd name="T38" fmla="*/ 64 w 85"/>
              <a:gd name="T39" fmla="*/ 271 h 318"/>
              <a:gd name="T40" fmla="*/ 55 w 85"/>
              <a:gd name="T41" fmla="*/ 313 h 318"/>
              <a:gd name="T42" fmla="*/ 38 w 85"/>
              <a:gd name="T43" fmla="*/ 288 h 318"/>
              <a:gd name="T44" fmla="*/ 30 w 85"/>
              <a:gd name="T45" fmla="*/ 203 h 318"/>
              <a:gd name="T46" fmla="*/ 22 w 85"/>
              <a:gd name="T47" fmla="*/ 246 h 318"/>
              <a:gd name="T48" fmla="*/ 5 w 85"/>
              <a:gd name="T49" fmla="*/ 212 h 318"/>
              <a:gd name="T50" fmla="*/ 38 w 85"/>
              <a:gd name="T51" fmla="*/ 144 h 318"/>
              <a:gd name="T52" fmla="*/ 64 w 85"/>
              <a:gd name="T53" fmla="*/ 170 h 318"/>
              <a:gd name="T54" fmla="*/ 72 w 85"/>
              <a:gd name="T55" fmla="*/ 220 h 318"/>
              <a:gd name="T56" fmla="*/ 64 w 85"/>
              <a:gd name="T57" fmla="*/ 187 h 318"/>
              <a:gd name="T58" fmla="*/ 64 w 85"/>
              <a:gd name="T59" fmla="*/ 10 h 318"/>
              <a:gd name="T60" fmla="*/ 47 w 85"/>
              <a:gd name="T61" fmla="*/ 35 h 318"/>
              <a:gd name="T62" fmla="*/ 22 w 85"/>
              <a:gd name="T63" fmla="*/ 43 h 318"/>
              <a:gd name="T64" fmla="*/ 38 w 85"/>
              <a:gd name="T65" fmla="*/ 94 h 318"/>
              <a:gd name="T66" fmla="*/ 55 w 85"/>
              <a:gd name="T67" fmla="*/ 136 h 318"/>
              <a:gd name="T68" fmla="*/ 72 w 85"/>
              <a:gd name="T69" fmla="*/ 153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47" name="Freeform 191"/>
          <p:cNvSpPr>
            <a:spLocks/>
          </p:cNvSpPr>
          <p:nvPr/>
        </p:nvSpPr>
        <p:spPr bwMode="auto">
          <a:xfrm>
            <a:off x="5284788" y="5881688"/>
            <a:ext cx="15875" cy="58737"/>
          </a:xfrm>
          <a:custGeom>
            <a:avLst/>
            <a:gdLst>
              <a:gd name="T0" fmla="*/ 72 w 85"/>
              <a:gd name="T1" fmla="*/ 153 h 318"/>
              <a:gd name="T2" fmla="*/ 64 w 85"/>
              <a:gd name="T3" fmla="*/ 69 h 318"/>
              <a:gd name="T4" fmla="*/ 47 w 85"/>
              <a:gd name="T5" fmla="*/ 43 h 318"/>
              <a:gd name="T6" fmla="*/ 55 w 85"/>
              <a:gd name="T7" fmla="*/ 69 h 318"/>
              <a:gd name="T8" fmla="*/ 64 w 85"/>
              <a:gd name="T9" fmla="*/ 27 h 318"/>
              <a:gd name="T10" fmla="*/ 38 w 85"/>
              <a:gd name="T11" fmla="*/ 10 h 318"/>
              <a:gd name="T12" fmla="*/ 38 w 85"/>
              <a:gd name="T13" fmla="*/ 43 h 318"/>
              <a:gd name="T14" fmla="*/ 47 w 85"/>
              <a:gd name="T15" fmla="*/ 187 h 318"/>
              <a:gd name="T16" fmla="*/ 30 w 85"/>
              <a:gd name="T17" fmla="*/ 161 h 318"/>
              <a:gd name="T18" fmla="*/ 38 w 85"/>
              <a:gd name="T19" fmla="*/ 128 h 318"/>
              <a:gd name="T20" fmla="*/ 47 w 85"/>
              <a:gd name="T21" fmla="*/ 161 h 318"/>
              <a:gd name="T22" fmla="*/ 38 w 85"/>
              <a:gd name="T23" fmla="*/ 102 h 318"/>
              <a:gd name="T24" fmla="*/ 47 w 85"/>
              <a:gd name="T25" fmla="*/ 153 h 318"/>
              <a:gd name="T26" fmla="*/ 38 w 85"/>
              <a:gd name="T27" fmla="*/ 119 h 318"/>
              <a:gd name="T28" fmla="*/ 47 w 85"/>
              <a:gd name="T29" fmla="*/ 144 h 318"/>
              <a:gd name="T30" fmla="*/ 55 w 85"/>
              <a:gd name="T31" fmla="*/ 170 h 318"/>
              <a:gd name="T32" fmla="*/ 72 w 85"/>
              <a:gd name="T33" fmla="*/ 203 h 318"/>
              <a:gd name="T34" fmla="*/ 80 w 85"/>
              <a:gd name="T35" fmla="*/ 229 h 318"/>
              <a:gd name="T36" fmla="*/ 72 w 85"/>
              <a:gd name="T37" fmla="*/ 279 h 318"/>
              <a:gd name="T38" fmla="*/ 64 w 85"/>
              <a:gd name="T39" fmla="*/ 271 h 318"/>
              <a:gd name="T40" fmla="*/ 55 w 85"/>
              <a:gd name="T41" fmla="*/ 313 h 318"/>
              <a:gd name="T42" fmla="*/ 38 w 85"/>
              <a:gd name="T43" fmla="*/ 288 h 318"/>
              <a:gd name="T44" fmla="*/ 30 w 85"/>
              <a:gd name="T45" fmla="*/ 203 h 318"/>
              <a:gd name="T46" fmla="*/ 22 w 85"/>
              <a:gd name="T47" fmla="*/ 246 h 318"/>
              <a:gd name="T48" fmla="*/ 5 w 85"/>
              <a:gd name="T49" fmla="*/ 212 h 318"/>
              <a:gd name="T50" fmla="*/ 38 w 85"/>
              <a:gd name="T51" fmla="*/ 144 h 318"/>
              <a:gd name="T52" fmla="*/ 64 w 85"/>
              <a:gd name="T53" fmla="*/ 170 h 318"/>
              <a:gd name="T54" fmla="*/ 72 w 85"/>
              <a:gd name="T55" fmla="*/ 220 h 318"/>
              <a:gd name="T56" fmla="*/ 64 w 85"/>
              <a:gd name="T57" fmla="*/ 187 h 318"/>
              <a:gd name="T58" fmla="*/ 64 w 85"/>
              <a:gd name="T59" fmla="*/ 10 h 318"/>
              <a:gd name="T60" fmla="*/ 47 w 85"/>
              <a:gd name="T61" fmla="*/ 35 h 318"/>
              <a:gd name="T62" fmla="*/ 22 w 85"/>
              <a:gd name="T63" fmla="*/ 43 h 318"/>
              <a:gd name="T64" fmla="*/ 38 w 85"/>
              <a:gd name="T65" fmla="*/ 94 h 318"/>
              <a:gd name="T66" fmla="*/ 55 w 85"/>
              <a:gd name="T67" fmla="*/ 136 h 318"/>
              <a:gd name="T68" fmla="*/ 72 w 85"/>
              <a:gd name="T69" fmla="*/ 153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49" name="Freeform 193"/>
          <p:cNvSpPr>
            <a:spLocks/>
          </p:cNvSpPr>
          <p:nvPr/>
        </p:nvSpPr>
        <p:spPr bwMode="auto">
          <a:xfrm>
            <a:off x="7348538" y="708025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850" name="Freeform 194"/>
          <p:cNvSpPr>
            <a:spLocks/>
          </p:cNvSpPr>
          <p:nvPr/>
        </p:nvSpPr>
        <p:spPr bwMode="auto">
          <a:xfrm>
            <a:off x="7335838" y="708025"/>
            <a:ext cx="217487" cy="77788"/>
          </a:xfrm>
          <a:custGeom>
            <a:avLst/>
            <a:gdLst>
              <a:gd name="T0" fmla="*/ 136 w 137"/>
              <a:gd name="T1" fmla="*/ 48 h 49"/>
              <a:gd name="T2" fmla="*/ 0 w 137"/>
              <a:gd name="T3" fmla="*/ 48 h 49"/>
              <a:gd name="T4" fmla="*/ 0 w 137"/>
              <a:gd name="T5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7" h="49">
                <a:moveTo>
                  <a:pt x="136" y="48"/>
                </a:moveTo>
                <a:lnTo>
                  <a:pt x="0" y="48"/>
                </a:ln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851" name="Rectangle 195"/>
          <p:cNvSpPr>
            <a:spLocks noChangeArrowheads="1"/>
          </p:cNvSpPr>
          <p:nvPr/>
        </p:nvSpPr>
        <p:spPr bwMode="auto">
          <a:xfrm>
            <a:off x="6880225" y="971550"/>
            <a:ext cx="3524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8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350</a:t>
            </a:r>
          </a:p>
        </p:txBody>
      </p:sp>
      <p:sp>
        <p:nvSpPr>
          <p:cNvPr id="838852" name="Freeform 196"/>
          <p:cNvSpPr>
            <a:spLocks/>
          </p:cNvSpPr>
          <p:nvPr/>
        </p:nvSpPr>
        <p:spPr bwMode="auto">
          <a:xfrm>
            <a:off x="7348538" y="6953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853" name="AutoShape 197"/>
          <p:cNvSpPr>
            <a:spLocks noChangeArrowheads="1"/>
          </p:cNvSpPr>
          <p:nvPr/>
        </p:nvSpPr>
        <p:spPr bwMode="auto">
          <a:xfrm>
            <a:off x="6569075" y="568325"/>
            <a:ext cx="730250" cy="2444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54" name="Rectangle 198"/>
          <p:cNvSpPr>
            <a:spLocks noChangeArrowheads="1"/>
          </p:cNvSpPr>
          <p:nvPr/>
        </p:nvSpPr>
        <p:spPr bwMode="auto">
          <a:xfrm>
            <a:off x="6567488" y="725488"/>
            <a:ext cx="952500" cy="433387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55" name="AutoShape 199"/>
          <p:cNvSpPr>
            <a:spLocks noChangeArrowheads="1"/>
          </p:cNvSpPr>
          <p:nvPr/>
        </p:nvSpPr>
        <p:spPr bwMode="auto">
          <a:xfrm>
            <a:off x="6588125" y="593725"/>
            <a:ext cx="692150" cy="2444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56" name="Line 200"/>
          <p:cNvSpPr>
            <a:spLocks noChangeShapeType="1"/>
          </p:cNvSpPr>
          <p:nvPr/>
        </p:nvSpPr>
        <p:spPr bwMode="auto">
          <a:xfrm>
            <a:off x="6618288" y="930275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57" name="Line 201"/>
          <p:cNvSpPr>
            <a:spLocks noChangeShapeType="1"/>
          </p:cNvSpPr>
          <p:nvPr/>
        </p:nvSpPr>
        <p:spPr bwMode="auto">
          <a:xfrm>
            <a:off x="6611938" y="1101725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58" name="Rectangle 202"/>
          <p:cNvSpPr>
            <a:spLocks noChangeArrowheads="1"/>
          </p:cNvSpPr>
          <p:nvPr/>
        </p:nvSpPr>
        <p:spPr bwMode="auto">
          <a:xfrm>
            <a:off x="6697663" y="549275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chemeClr val="bg2"/>
                </a:solidFill>
                <a:latin typeface="Sand" charset="0"/>
                <a:ea typeface="宋体" charset="0"/>
                <a:cs typeface="宋体" charset="0"/>
              </a:rPr>
              <a:t>无</a:t>
            </a:r>
            <a:r>
              <a:rPr lang="zh-CN" altLang="en-US" sz="900">
                <a:solidFill>
                  <a:schemeClr val="bg2"/>
                </a:solidFill>
                <a:latin typeface="Sand" charset="0"/>
                <a:ea typeface="宋体" charset="0"/>
                <a:cs typeface="宋体" charset="0"/>
              </a:rPr>
              <a:t>王</a:t>
            </a:r>
            <a:endParaRPr lang="zh-CN" altLang="en-US" sz="900">
              <a:solidFill>
                <a:srgbClr val="000000"/>
              </a:solidFill>
              <a:latin typeface="Chicago" charset="0"/>
              <a:ea typeface="宋体" charset="0"/>
              <a:cs typeface="宋体" charset="0"/>
            </a:endParaRPr>
          </a:p>
        </p:txBody>
      </p:sp>
      <p:sp>
        <p:nvSpPr>
          <p:cNvPr id="838859" name="Freeform 203"/>
          <p:cNvSpPr>
            <a:spLocks/>
          </p:cNvSpPr>
          <p:nvPr/>
        </p:nvSpPr>
        <p:spPr bwMode="auto">
          <a:xfrm>
            <a:off x="7332663" y="1392238"/>
            <a:ext cx="204787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860" name="AutoShape 204"/>
          <p:cNvSpPr>
            <a:spLocks noChangeArrowheads="1"/>
          </p:cNvSpPr>
          <p:nvPr/>
        </p:nvSpPr>
        <p:spPr bwMode="auto">
          <a:xfrm>
            <a:off x="6565900" y="1277938"/>
            <a:ext cx="744538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61" name="Rectangle 205"/>
          <p:cNvSpPr>
            <a:spLocks noChangeArrowheads="1"/>
          </p:cNvSpPr>
          <p:nvPr/>
        </p:nvSpPr>
        <p:spPr bwMode="auto">
          <a:xfrm>
            <a:off x="6567488" y="1438275"/>
            <a:ext cx="971550" cy="1671638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62" name="Line 206"/>
          <p:cNvSpPr>
            <a:spLocks noChangeShapeType="1"/>
          </p:cNvSpPr>
          <p:nvPr/>
        </p:nvSpPr>
        <p:spPr bwMode="auto">
          <a:xfrm>
            <a:off x="6626225" y="1595438"/>
            <a:ext cx="8207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63" name="Rectangle 207"/>
          <p:cNvSpPr>
            <a:spLocks noChangeArrowheads="1"/>
          </p:cNvSpPr>
          <p:nvPr/>
        </p:nvSpPr>
        <p:spPr bwMode="auto">
          <a:xfrm>
            <a:off x="6938963" y="1385888"/>
            <a:ext cx="355600" cy="114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64" name="Rectangle 208"/>
          <p:cNvSpPr>
            <a:spLocks noChangeArrowheads="1"/>
          </p:cNvSpPr>
          <p:nvPr/>
        </p:nvSpPr>
        <p:spPr bwMode="auto">
          <a:xfrm>
            <a:off x="6594475" y="1363663"/>
            <a:ext cx="368300" cy="127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65" name="Line 209"/>
          <p:cNvSpPr>
            <a:spLocks noChangeShapeType="1"/>
          </p:cNvSpPr>
          <p:nvPr/>
        </p:nvSpPr>
        <p:spPr bwMode="auto">
          <a:xfrm>
            <a:off x="6626225" y="1779588"/>
            <a:ext cx="8207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66" name="Line 210"/>
          <p:cNvSpPr>
            <a:spLocks noChangeShapeType="1"/>
          </p:cNvSpPr>
          <p:nvPr/>
        </p:nvSpPr>
        <p:spPr bwMode="auto">
          <a:xfrm>
            <a:off x="6626225" y="1957388"/>
            <a:ext cx="8207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67" name="Line 211"/>
          <p:cNvSpPr>
            <a:spLocks noChangeShapeType="1"/>
          </p:cNvSpPr>
          <p:nvPr/>
        </p:nvSpPr>
        <p:spPr bwMode="auto">
          <a:xfrm>
            <a:off x="6626225" y="2135188"/>
            <a:ext cx="8207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68" name="Line 212"/>
          <p:cNvSpPr>
            <a:spLocks noChangeShapeType="1"/>
          </p:cNvSpPr>
          <p:nvPr/>
        </p:nvSpPr>
        <p:spPr bwMode="auto">
          <a:xfrm>
            <a:off x="6627813" y="2655888"/>
            <a:ext cx="82073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69" name="Line 213"/>
          <p:cNvSpPr>
            <a:spLocks noChangeShapeType="1"/>
          </p:cNvSpPr>
          <p:nvPr/>
        </p:nvSpPr>
        <p:spPr bwMode="auto">
          <a:xfrm>
            <a:off x="6626225" y="2300288"/>
            <a:ext cx="8207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70" name="Line 214"/>
          <p:cNvSpPr>
            <a:spLocks noChangeShapeType="1"/>
          </p:cNvSpPr>
          <p:nvPr/>
        </p:nvSpPr>
        <p:spPr bwMode="auto">
          <a:xfrm>
            <a:off x="6626225" y="2833688"/>
            <a:ext cx="8207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71" name="Line 215"/>
          <p:cNvSpPr>
            <a:spLocks noChangeShapeType="1"/>
          </p:cNvSpPr>
          <p:nvPr/>
        </p:nvSpPr>
        <p:spPr bwMode="auto">
          <a:xfrm>
            <a:off x="6626225" y="3011488"/>
            <a:ext cx="8207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72" name="Line 216"/>
          <p:cNvSpPr>
            <a:spLocks noChangeShapeType="1"/>
          </p:cNvSpPr>
          <p:nvPr/>
        </p:nvSpPr>
        <p:spPr bwMode="auto">
          <a:xfrm>
            <a:off x="6626225" y="2478088"/>
            <a:ext cx="8207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73" name="Line 217"/>
          <p:cNvSpPr>
            <a:spLocks noChangeShapeType="1"/>
          </p:cNvSpPr>
          <p:nvPr/>
        </p:nvSpPr>
        <p:spPr bwMode="auto">
          <a:xfrm>
            <a:off x="7046913" y="1862138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74" name="Line 218"/>
          <p:cNvSpPr>
            <a:spLocks noChangeShapeType="1"/>
          </p:cNvSpPr>
          <p:nvPr/>
        </p:nvSpPr>
        <p:spPr bwMode="auto">
          <a:xfrm>
            <a:off x="7034213" y="1792288"/>
            <a:ext cx="19050" cy="5207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75" name="Rectangle 219"/>
          <p:cNvSpPr>
            <a:spLocks noChangeArrowheads="1"/>
          </p:cNvSpPr>
          <p:nvPr/>
        </p:nvSpPr>
        <p:spPr bwMode="auto">
          <a:xfrm>
            <a:off x="6673850" y="1270000"/>
            <a:ext cx="8366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9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王朝</a:t>
            </a:r>
          </a:p>
        </p:txBody>
      </p:sp>
      <p:sp>
        <p:nvSpPr>
          <p:cNvPr id="838876" name="Freeform 220"/>
          <p:cNvSpPr>
            <a:spLocks/>
          </p:cNvSpPr>
          <p:nvPr/>
        </p:nvSpPr>
        <p:spPr bwMode="auto">
          <a:xfrm>
            <a:off x="7343775" y="3446463"/>
            <a:ext cx="204788" cy="65087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877" name="Freeform 221"/>
          <p:cNvSpPr>
            <a:spLocks/>
          </p:cNvSpPr>
          <p:nvPr/>
        </p:nvSpPr>
        <p:spPr bwMode="auto">
          <a:xfrm>
            <a:off x="7343775" y="3433763"/>
            <a:ext cx="204788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878" name="AutoShape 222"/>
          <p:cNvSpPr>
            <a:spLocks noChangeArrowheads="1"/>
          </p:cNvSpPr>
          <p:nvPr/>
        </p:nvSpPr>
        <p:spPr bwMode="auto">
          <a:xfrm>
            <a:off x="6615113" y="3252788"/>
            <a:ext cx="730250" cy="4206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79" name="Rectangle 223"/>
          <p:cNvSpPr>
            <a:spLocks noChangeArrowheads="1"/>
          </p:cNvSpPr>
          <p:nvPr/>
        </p:nvSpPr>
        <p:spPr bwMode="auto">
          <a:xfrm>
            <a:off x="6613525" y="3432175"/>
            <a:ext cx="969963" cy="906463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80" name="Line 224"/>
          <p:cNvSpPr>
            <a:spLocks noChangeShapeType="1"/>
          </p:cNvSpPr>
          <p:nvPr/>
        </p:nvSpPr>
        <p:spPr bwMode="auto">
          <a:xfrm>
            <a:off x="6664325" y="3681413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81" name="Line 225"/>
          <p:cNvSpPr>
            <a:spLocks noChangeShapeType="1"/>
          </p:cNvSpPr>
          <p:nvPr/>
        </p:nvSpPr>
        <p:spPr bwMode="auto">
          <a:xfrm>
            <a:off x="6664325" y="3859213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82" name="Rectangle 226"/>
          <p:cNvSpPr>
            <a:spLocks noChangeArrowheads="1"/>
          </p:cNvSpPr>
          <p:nvPr/>
        </p:nvSpPr>
        <p:spPr bwMode="auto">
          <a:xfrm>
            <a:off x="6724650" y="3195638"/>
            <a:ext cx="485775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9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被</a:t>
            </a:r>
            <a:r>
              <a:rPr lang="zh-CN" altLang="en-US" sz="9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掳</a:t>
            </a:r>
          </a:p>
        </p:txBody>
      </p:sp>
      <p:sp>
        <p:nvSpPr>
          <p:cNvPr id="838883" name="Line 227"/>
          <p:cNvSpPr>
            <a:spLocks noChangeShapeType="1"/>
          </p:cNvSpPr>
          <p:nvPr/>
        </p:nvSpPr>
        <p:spPr bwMode="auto">
          <a:xfrm>
            <a:off x="6664325" y="4252913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84" name="Line 228"/>
          <p:cNvSpPr>
            <a:spLocks noChangeShapeType="1"/>
          </p:cNvSpPr>
          <p:nvPr/>
        </p:nvSpPr>
        <p:spPr bwMode="auto">
          <a:xfrm>
            <a:off x="6664325" y="4056063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85" name="Rectangle 229"/>
          <p:cNvSpPr>
            <a:spLocks noChangeArrowheads="1"/>
          </p:cNvSpPr>
          <p:nvPr/>
        </p:nvSpPr>
        <p:spPr bwMode="auto">
          <a:xfrm>
            <a:off x="6737350" y="3409950"/>
            <a:ext cx="592138" cy="1111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86" name="Rectangle 230"/>
          <p:cNvSpPr>
            <a:spLocks noChangeArrowheads="1"/>
          </p:cNvSpPr>
          <p:nvPr/>
        </p:nvSpPr>
        <p:spPr bwMode="auto">
          <a:xfrm>
            <a:off x="6637338" y="3408363"/>
            <a:ext cx="592137" cy="1111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87" name="Text Box 231"/>
          <p:cNvSpPr txBox="1">
            <a:spLocks noChangeArrowheads="1"/>
          </p:cNvSpPr>
          <p:nvPr/>
        </p:nvSpPr>
        <p:spPr bwMode="auto">
          <a:xfrm>
            <a:off x="8658225" y="64055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latin typeface="Kosher-Normal" charset="0"/>
              <a:ea typeface="宋体" charset="0"/>
              <a:cs typeface="宋体" charset="0"/>
            </a:endParaRPr>
          </a:p>
        </p:txBody>
      </p:sp>
      <p:sp>
        <p:nvSpPr>
          <p:cNvPr id="838888" name="Freeform 232"/>
          <p:cNvSpPr>
            <a:spLocks/>
          </p:cNvSpPr>
          <p:nvPr/>
        </p:nvSpPr>
        <p:spPr bwMode="auto">
          <a:xfrm>
            <a:off x="8726488" y="3306763"/>
            <a:ext cx="204787" cy="65087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889" name="Freeform 233"/>
          <p:cNvSpPr>
            <a:spLocks/>
          </p:cNvSpPr>
          <p:nvPr/>
        </p:nvSpPr>
        <p:spPr bwMode="auto">
          <a:xfrm>
            <a:off x="8726488" y="3294063"/>
            <a:ext cx="204787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8890" name="Rectangle 234"/>
          <p:cNvSpPr>
            <a:spLocks noChangeArrowheads="1"/>
          </p:cNvSpPr>
          <p:nvPr/>
        </p:nvSpPr>
        <p:spPr bwMode="auto">
          <a:xfrm>
            <a:off x="372021" y="2457450"/>
            <a:ext cx="3636129" cy="946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5400" b="0" dirty="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造 7 默主 </a:t>
            </a:r>
          </a:p>
        </p:txBody>
      </p:sp>
      <p:sp>
        <p:nvSpPr>
          <p:cNvPr id="838891" name="Rectangle 235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5400" b="0" dirty="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rPr>
              <a:t>7 = 4 + 3 </a:t>
            </a:r>
          </a:p>
        </p:txBody>
      </p:sp>
      <p:sp>
        <p:nvSpPr>
          <p:cNvPr id="838892" name="Line 236"/>
          <p:cNvSpPr>
            <a:spLocks noChangeShapeType="1"/>
          </p:cNvSpPr>
          <p:nvPr/>
        </p:nvSpPr>
        <p:spPr bwMode="auto">
          <a:xfrm>
            <a:off x="1513951" y="2924175"/>
            <a:ext cx="279400" cy="0"/>
          </a:xfrm>
          <a:prstGeom prst="line">
            <a:avLst/>
          </a:prstGeom>
          <a:noFill/>
          <a:ln w="25400">
            <a:solidFill>
              <a:srgbClr val="FAFD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94" name="Rectangle 238"/>
          <p:cNvSpPr>
            <a:spLocks noChangeArrowheads="1"/>
          </p:cNvSpPr>
          <p:nvPr/>
        </p:nvSpPr>
        <p:spPr bwMode="auto">
          <a:xfrm>
            <a:off x="4097338" y="463550"/>
            <a:ext cx="1625600" cy="1443038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8895" name="Rectangle 239"/>
          <p:cNvSpPr>
            <a:spLocks noChangeArrowheads="1"/>
          </p:cNvSpPr>
          <p:nvPr/>
        </p:nvSpPr>
        <p:spPr bwMode="auto">
          <a:xfrm>
            <a:off x="4097338" y="2001838"/>
            <a:ext cx="1625600" cy="363537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004" name="Rectangle 348"/>
          <p:cNvSpPr>
            <a:spLocks noChangeArrowheads="1"/>
          </p:cNvSpPr>
          <p:nvPr/>
        </p:nvSpPr>
        <p:spPr bwMode="auto">
          <a:xfrm>
            <a:off x="5221288" y="5180013"/>
            <a:ext cx="4857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2115817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200" i="1" dirty="0">
                <a:solidFill>
                  <a:schemeClr val="bg2"/>
                </a:solidFill>
                <a:latin typeface="Kosher-Normal" charset="0"/>
                <a:ea typeface="宋体" charset="0"/>
                <a:cs typeface="宋体" charset="0"/>
              </a:rPr>
              <a:t>地</a:t>
            </a:r>
            <a:r>
              <a:rPr lang="zh-CN" altLang="en-US" sz="1200" i="1" dirty="0">
                <a:solidFill>
                  <a:schemeClr val="bg2"/>
                </a:solidFill>
                <a:latin typeface="Kosher-Normal" charset="0"/>
                <a:ea typeface="宋体" charset="0"/>
                <a:cs typeface="宋体" charset="0"/>
              </a:rPr>
              <a:t>约</a:t>
            </a:r>
            <a:endParaRPr lang="zh-CN" altLang="en-US" sz="1200" i="1" dirty="0">
              <a:solidFill>
                <a:schemeClr val="bg2"/>
              </a:solidFill>
              <a:latin typeface="Helvetica" charset="0"/>
              <a:ea typeface="宋体" charset="0"/>
              <a:cs typeface="宋体" charset="0"/>
            </a:endParaRPr>
          </a:p>
        </p:txBody>
      </p:sp>
      <p:sp>
        <p:nvSpPr>
          <p:cNvPr id="839005" name="Text Box 349"/>
          <p:cNvSpPr txBox="1">
            <a:spLocks noChangeArrowheads="1"/>
          </p:cNvSpPr>
          <p:nvPr/>
        </p:nvSpPr>
        <p:spPr bwMode="auto">
          <a:xfrm>
            <a:off x="1776413" y="47625"/>
            <a:ext cx="21590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创 1 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章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– 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申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34 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章</a:t>
            </a:r>
          </a:p>
        </p:txBody>
      </p:sp>
      <p:sp>
        <p:nvSpPr>
          <p:cNvPr id="839006" name="Rectangle 350"/>
          <p:cNvSpPr>
            <a:spLocks noChangeArrowheads="1"/>
          </p:cNvSpPr>
          <p:nvPr/>
        </p:nvSpPr>
        <p:spPr bwMode="auto">
          <a:xfrm>
            <a:off x="4422775" y="3641725"/>
            <a:ext cx="504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   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为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奴</a:t>
            </a:r>
          </a:p>
        </p:txBody>
      </p:sp>
      <p:sp>
        <p:nvSpPr>
          <p:cNvPr id="839007" name="Rectangle 351"/>
          <p:cNvSpPr>
            <a:spLocks noChangeArrowheads="1"/>
          </p:cNvSpPr>
          <p:nvPr/>
        </p:nvSpPr>
        <p:spPr bwMode="auto">
          <a:xfrm>
            <a:off x="4543425" y="3830638"/>
            <a:ext cx="352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430</a:t>
            </a:r>
          </a:p>
        </p:txBody>
      </p:sp>
      <p:sp>
        <p:nvSpPr>
          <p:cNvPr id="839008" name="Rectangle 352"/>
          <p:cNvSpPr>
            <a:spLocks noChangeArrowheads="1"/>
          </p:cNvSpPr>
          <p:nvPr/>
        </p:nvSpPr>
        <p:spPr bwMode="auto">
          <a:xfrm>
            <a:off x="4471988" y="4398963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出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埃及</a:t>
            </a:r>
          </a:p>
        </p:txBody>
      </p:sp>
      <p:sp>
        <p:nvSpPr>
          <p:cNvPr id="839009" name="Rectangle 353"/>
          <p:cNvSpPr>
            <a:spLocks noChangeArrowheads="1"/>
          </p:cNvSpPr>
          <p:nvPr/>
        </p:nvSpPr>
        <p:spPr bwMode="auto">
          <a:xfrm>
            <a:off x="4483100" y="4570413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西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奈山</a:t>
            </a:r>
          </a:p>
        </p:txBody>
      </p:sp>
      <p:sp>
        <p:nvSpPr>
          <p:cNvPr id="839010" name="Rectangle 354"/>
          <p:cNvSpPr>
            <a:spLocks noChangeArrowheads="1"/>
          </p:cNvSpPr>
          <p:nvPr/>
        </p:nvSpPr>
        <p:spPr bwMode="auto">
          <a:xfrm>
            <a:off x="4327525" y="4926013"/>
            <a:ext cx="866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加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低斯巴尼亚</a:t>
            </a:r>
          </a:p>
        </p:txBody>
      </p:sp>
      <p:sp>
        <p:nvSpPr>
          <p:cNvPr id="839011" name="Rectangle 355"/>
          <p:cNvSpPr>
            <a:spLocks noChangeArrowheads="1"/>
          </p:cNvSpPr>
          <p:nvPr/>
        </p:nvSpPr>
        <p:spPr bwMode="auto">
          <a:xfrm>
            <a:off x="4371975" y="5294313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 </a:t>
            </a:r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 5</a:t>
            </a:r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篇讲章</a:t>
            </a:r>
            <a:endParaRPr lang="en-US" altLang="zh-CN" sz="900">
              <a:solidFill>
                <a:srgbClr val="0000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39012" name="Rectangle 356"/>
          <p:cNvSpPr>
            <a:spLocks noChangeArrowheads="1"/>
          </p:cNvSpPr>
          <p:nvPr/>
        </p:nvSpPr>
        <p:spPr bwMode="auto">
          <a:xfrm>
            <a:off x="4414838" y="4754563"/>
            <a:ext cx="752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德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－民－礼</a:t>
            </a:r>
          </a:p>
        </p:txBody>
      </p:sp>
      <p:sp>
        <p:nvSpPr>
          <p:cNvPr id="839013" name="Rectangle 357"/>
          <p:cNvSpPr>
            <a:spLocks noChangeArrowheads="1"/>
          </p:cNvSpPr>
          <p:nvPr/>
        </p:nvSpPr>
        <p:spPr bwMode="auto">
          <a:xfrm>
            <a:off x="4619625" y="5110163"/>
            <a:ext cx="295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40</a:t>
            </a:r>
          </a:p>
        </p:txBody>
      </p:sp>
      <p:grpSp>
        <p:nvGrpSpPr>
          <p:cNvPr id="839014" name="Group 358"/>
          <p:cNvGrpSpPr>
            <a:grpSpLocks/>
          </p:cNvGrpSpPr>
          <p:nvPr/>
        </p:nvGrpSpPr>
        <p:grpSpPr bwMode="auto">
          <a:xfrm>
            <a:off x="7948613" y="3429000"/>
            <a:ext cx="952500" cy="1339850"/>
            <a:chOff x="5007" y="2160"/>
            <a:chExt cx="600" cy="844"/>
          </a:xfrm>
        </p:grpSpPr>
        <p:grpSp>
          <p:nvGrpSpPr>
            <p:cNvPr id="839015" name="Group 359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839016" name="Group 360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grpSp>
              <p:nvGrpSpPr>
                <p:cNvPr id="839017" name="Group 361"/>
                <p:cNvGrpSpPr>
                  <a:grpSpLocks/>
                </p:cNvGrpSpPr>
                <p:nvPr/>
              </p:nvGrpSpPr>
              <p:grpSpPr bwMode="auto">
                <a:xfrm>
                  <a:off x="5007" y="2160"/>
                  <a:ext cx="600" cy="838"/>
                  <a:chOff x="5007" y="2160"/>
                  <a:chExt cx="600" cy="838"/>
                </a:xfrm>
              </p:grpSpPr>
              <p:grpSp>
                <p:nvGrpSpPr>
                  <p:cNvPr id="839018" name="Group 362"/>
                  <p:cNvGrpSpPr>
                    <a:grpSpLocks/>
                  </p:cNvGrpSpPr>
                  <p:nvPr/>
                </p:nvGrpSpPr>
                <p:grpSpPr bwMode="auto">
                  <a:xfrm>
                    <a:off x="5007" y="2160"/>
                    <a:ext cx="600" cy="838"/>
                    <a:chOff x="5007" y="2160"/>
                    <a:chExt cx="600" cy="838"/>
                  </a:xfrm>
                </p:grpSpPr>
                <p:grpSp>
                  <p:nvGrpSpPr>
                    <p:cNvPr id="839019" name="Group 36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07" y="2160"/>
                      <a:ext cx="600" cy="838"/>
                      <a:chOff x="5007" y="2160"/>
                      <a:chExt cx="600" cy="838"/>
                    </a:xfrm>
                  </p:grpSpPr>
                  <p:sp>
                    <p:nvSpPr>
                      <p:cNvPr id="839020" name="Rectangle 36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51" y="2774"/>
                        <a:ext cx="160" cy="7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39021" name="Rectangle 3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16" y="2744"/>
                        <a:ext cx="186" cy="1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altLang="zh-CN" sz="800">
                            <a:solidFill>
                              <a:srgbClr val="000000"/>
                            </a:solidFill>
                            <a:latin typeface="Helvetica" charset="0"/>
                            <a:ea typeface="宋体" charset="0"/>
                            <a:cs typeface="宋体" charset="0"/>
                          </a:rPr>
                          <a:t>40</a:t>
                        </a:r>
                      </a:p>
                    </p:txBody>
                  </p:sp>
                  <p:sp>
                    <p:nvSpPr>
                      <p:cNvPr id="839022" name="AutoShape 3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08" y="2178"/>
                        <a:ext cx="460" cy="212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E7EC26"/>
                      </a:solidFill>
                      <a:ln w="38100">
                        <a:solidFill>
                          <a:schemeClr val="bg2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39023" name="Rectangle 3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07" y="2278"/>
                        <a:ext cx="600" cy="72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39024" name="AutoShape 3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20" y="2196"/>
                        <a:ext cx="440" cy="212"/>
                      </a:xfrm>
                      <a:prstGeom prst="roundRect">
                        <a:avLst>
                          <a:gd name="adj" fmla="val 16667"/>
                        </a:avLst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bg2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39025" name="Line 36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35" y="2418"/>
                        <a:ext cx="5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39026" name="Line 37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35" y="2530"/>
                        <a:ext cx="5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39027" name="Line 37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35" y="2642"/>
                        <a:ext cx="5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39028" name="Line 37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35" y="2754"/>
                        <a:ext cx="5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39029" name="Line 37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43" y="2866"/>
                        <a:ext cx="536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39030" name="Rectangle 3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44" y="2160"/>
                        <a:ext cx="258" cy="1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altLang="zh-CN" sz="900">
                            <a:solidFill>
                              <a:srgbClr val="000000"/>
                            </a:solidFill>
                            <a:latin typeface="Chicago" charset="0"/>
                            <a:ea typeface="宋体" charset="0"/>
                            <a:cs typeface="宋体" charset="0"/>
                          </a:rPr>
                          <a:t>摩</a:t>
                        </a:r>
                        <a:r>
                          <a:rPr lang="zh-CN" altLang="en-US" sz="900">
                            <a:solidFill>
                              <a:srgbClr val="000000"/>
                            </a:solidFill>
                            <a:latin typeface="Chicago" charset="0"/>
                            <a:ea typeface="宋体" charset="0"/>
                            <a:cs typeface="宋体" charset="0"/>
                          </a:rPr>
                          <a:t>西</a:t>
                        </a:r>
                        <a:endParaRPr lang="en-US" altLang="zh-CN" sz="900">
                          <a:solidFill>
                            <a:srgbClr val="000000"/>
                          </a:solidFill>
                          <a:latin typeface="Chicago" charset="0"/>
                          <a:ea typeface="宋体" charset="0"/>
                          <a:cs typeface="宋体" charset="0"/>
                        </a:endParaRPr>
                      </a:p>
                    </p:txBody>
                  </p:sp>
                  <p:sp>
                    <p:nvSpPr>
                      <p:cNvPr id="839031" name="Line 37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31" y="2978"/>
                        <a:ext cx="544" cy="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39032" name="Rectangle 3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115" y="2296"/>
                        <a:ext cx="330" cy="1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lIns="90487" tIns="44450" rIns="90487" bIns="44450">
                        <a:spAutoFit/>
                      </a:bodyPr>
                      <a:lstStyle/>
                      <a:p>
                        <a:r>
                          <a:rPr lang="en-US" altLang="zh-CN" sz="900">
                            <a:solidFill>
                              <a:srgbClr val="000000"/>
                            </a:solidFill>
                            <a:latin typeface="Helvetica" charset="0"/>
                            <a:ea typeface="宋体" charset="0"/>
                            <a:cs typeface="宋体" charset="0"/>
                          </a:rPr>
                          <a:t>出</a:t>
                        </a:r>
                        <a:r>
                          <a:rPr lang="zh-CN" altLang="en-US" sz="900">
                            <a:solidFill>
                              <a:srgbClr val="000000"/>
                            </a:solidFill>
                            <a:latin typeface="Helvetica" charset="0"/>
                            <a:ea typeface="宋体" charset="0"/>
                            <a:cs typeface="宋体" charset="0"/>
                          </a:rPr>
                          <a:t>埃及</a:t>
                        </a:r>
                        <a:endParaRPr lang="en-US" altLang="zh-CN" sz="9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endParaRPr>
                      </a:p>
                    </p:txBody>
                  </p:sp>
                </p:grpSp>
                <p:sp>
                  <p:nvSpPr>
                    <p:cNvPr id="839033" name="Rectangle 3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09" y="2411"/>
                      <a:ext cx="33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rPr>
                        <a:t>西奈山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endParaRPr>
                    </a:p>
                  </p:txBody>
                </p:sp>
              </p:grpSp>
              <p:sp>
                <p:nvSpPr>
                  <p:cNvPr id="839034" name="Rectangle 378"/>
                  <p:cNvSpPr>
                    <a:spLocks noChangeArrowheads="1"/>
                  </p:cNvSpPr>
                  <p:nvPr/>
                </p:nvSpPr>
                <p:spPr bwMode="auto">
                  <a:xfrm>
                    <a:off x="5061" y="2534"/>
                    <a:ext cx="49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德 </a:t>
                    </a:r>
                    <a:r>
                      <a:rPr lang="en-US" altLang="zh-CN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– </a:t>
                    </a: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民 </a:t>
                    </a:r>
                    <a:r>
                      <a:rPr lang="en-US" altLang="zh-CN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– </a:t>
                    </a:r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礼</a:t>
                    </a:r>
                    <a:endParaRPr lang="zh-CN" altLang="en-US">
                      <a:ea typeface="宋体" charset="0"/>
                      <a:cs typeface="宋体" charset="0"/>
                    </a:endParaRPr>
                  </a:p>
                </p:txBody>
              </p:sp>
            </p:grpSp>
            <p:sp>
              <p:nvSpPr>
                <p:cNvPr id="839035" name="Rectangle 379"/>
                <p:cNvSpPr>
                  <a:spLocks noChangeArrowheads="1"/>
                </p:cNvSpPr>
                <p:nvPr/>
              </p:nvSpPr>
              <p:spPr bwMode="auto">
                <a:xfrm>
                  <a:off x="5029" y="2645"/>
                  <a:ext cx="546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加低斯巴尼亚</a:t>
                  </a:r>
                  <a:endParaRPr lang="zh-CN" altLang="en-US">
                    <a:ea typeface="宋体" charset="0"/>
                    <a:cs typeface="宋体" charset="0"/>
                  </a:endParaRPr>
                </a:p>
              </p:txBody>
            </p:sp>
          </p:grpSp>
          <p:sp>
            <p:nvSpPr>
              <p:cNvPr id="839036" name="Rectangle 380"/>
              <p:cNvSpPr>
                <a:spLocks noChangeArrowheads="1"/>
              </p:cNvSpPr>
              <p:nvPr/>
            </p:nvSpPr>
            <p:spPr bwMode="auto">
              <a:xfrm>
                <a:off x="5189" y="2755"/>
                <a:ext cx="18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zh-CN" sz="900">
                    <a:solidFill>
                      <a:srgbClr val="000000"/>
                    </a:solidFill>
                    <a:latin typeface="宋体" charset="0"/>
                    <a:ea typeface="宋体" charset="0"/>
                    <a:cs typeface="宋体" charset="0"/>
                  </a:rPr>
                  <a:t>40</a:t>
                </a:r>
              </a:p>
            </p:txBody>
          </p:sp>
        </p:grpSp>
        <p:sp>
          <p:nvSpPr>
            <p:cNvPr id="839037" name="Rectangle 381"/>
            <p:cNvSpPr>
              <a:spLocks noChangeArrowheads="1"/>
            </p:cNvSpPr>
            <p:nvPr/>
          </p:nvSpPr>
          <p:spPr bwMode="auto">
            <a:xfrm>
              <a:off x="5121" y="2862"/>
              <a:ext cx="36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5</a:t>
              </a:r>
              <a:r>
                <a:rPr lang="zh-CN" altLang="en-US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篇讲章</a:t>
              </a:r>
              <a:endPara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839003" name="AutoShape 347"/>
          <p:cNvSpPr>
            <a:spLocks noChangeArrowheads="1"/>
          </p:cNvSpPr>
          <p:nvPr/>
        </p:nvSpPr>
        <p:spPr bwMode="auto">
          <a:xfrm rot="-1050159">
            <a:off x="5486400" y="4221163"/>
            <a:ext cx="2732088" cy="463550"/>
          </a:xfrm>
          <a:prstGeom prst="leftArrow">
            <a:avLst>
              <a:gd name="adj1" fmla="val 50000"/>
              <a:gd name="adj2" fmla="val 147346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2" name="Group 309"/>
          <p:cNvGrpSpPr>
            <a:grpSpLocks/>
          </p:cNvGrpSpPr>
          <p:nvPr/>
        </p:nvGrpSpPr>
        <p:grpSpPr bwMode="auto">
          <a:xfrm>
            <a:off x="7589838" y="1395413"/>
            <a:ext cx="392112" cy="412750"/>
            <a:chOff x="1609" y="1232"/>
            <a:chExt cx="247" cy="260"/>
          </a:xfrm>
        </p:grpSpPr>
        <p:grpSp>
          <p:nvGrpSpPr>
            <p:cNvPr id="344" name="Group 310"/>
            <p:cNvGrpSpPr>
              <a:grpSpLocks/>
            </p:cNvGrpSpPr>
            <p:nvPr/>
          </p:nvGrpSpPr>
          <p:grpSpPr bwMode="auto">
            <a:xfrm>
              <a:off x="1620" y="1232"/>
              <a:ext cx="236" cy="260"/>
              <a:chOff x="1558" y="1007"/>
              <a:chExt cx="2113" cy="1949"/>
            </a:xfrm>
          </p:grpSpPr>
          <p:grpSp>
            <p:nvGrpSpPr>
              <p:cNvPr id="346" name="Group 312"/>
              <p:cNvGrpSpPr>
                <a:grpSpLocks/>
              </p:cNvGrpSpPr>
              <p:nvPr/>
            </p:nvGrpSpPr>
            <p:grpSpPr bwMode="auto">
              <a:xfrm>
                <a:off x="1558" y="1205"/>
                <a:ext cx="2113" cy="1419"/>
                <a:chOff x="578" y="2316"/>
                <a:chExt cx="2105" cy="1421"/>
              </a:xfrm>
            </p:grpSpPr>
            <p:sp>
              <p:nvSpPr>
                <p:cNvPr id="352" name="Freeform 313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3" name="Freeform 314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47" name="Freeform 316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06 w 85"/>
                  <a:gd name="T1" fmla="*/ 33 h 318"/>
                  <a:gd name="T2" fmla="*/ 93 w 85"/>
                  <a:gd name="T3" fmla="*/ 15 h 318"/>
                  <a:gd name="T4" fmla="*/ 69 w 85"/>
                  <a:gd name="T5" fmla="*/ 9 h 318"/>
                  <a:gd name="T6" fmla="*/ 80 w 85"/>
                  <a:gd name="T7" fmla="*/ 15 h 318"/>
                  <a:gd name="T8" fmla="*/ 93 w 85"/>
                  <a:gd name="T9" fmla="*/ 6 h 318"/>
                  <a:gd name="T10" fmla="*/ 55 w 85"/>
                  <a:gd name="T11" fmla="*/ 3 h 318"/>
                  <a:gd name="T12" fmla="*/ 55 w 85"/>
                  <a:gd name="T13" fmla="*/ 9 h 318"/>
                  <a:gd name="T14" fmla="*/ 69 w 85"/>
                  <a:gd name="T15" fmla="*/ 41 h 318"/>
                  <a:gd name="T16" fmla="*/ 41 w 85"/>
                  <a:gd name="T17" fmla="*/ 35 h 318"/>
                  <a:gd name="T18" fmla="*/ 55 w 85"/>
                  <a:gd name="T19" fmla="*/ 28 h 318"/>
                  <a:gd name="T20" fmla="*/ 69 w 85"/>
                  <a:gd name="T21" fmla="*/ 35 h 318"/>
                  <a:gd name="T22" fmla="*/ 55 w 85"/>
                  <a:gd name="T23" fmla="*/ 22 h 318"/>
                  <a:gd name="T24" fmla="*/ 69 w 85"/>
                  <a:gd name="T25" fmla="*/ 33 h 318"/>
                  <a:gd name="T26" fmla="*/ 55 w 85"/>
                  <a:gd name="T27" fmla="*/ 26 h 318"/>
                  <a:gd name="T28" fmla="*/ 69 w 85"/>
                  <a:gd name="T29" fmla="*/ 32 h 318"/>
                  <a:gd name="T30" fmla="*/ 80 w 85"/>
                  <a:gd name="T31" fmla="*/ 37 h 318"/>
                  <a:gd name="T32" fmla="*/ 106 w 85"/>
                  <a:gd name="T33" fmla="*/ 44 h 318"/>
                  <a:gd name="T34" fmla="*/ 117 w 85"/>
                  <a:gd name="T35" fmla="*/ 50 h 318"/>
                  <a:gd name="T36" fmla="*/ 106 w 85"/>
                  <a:gd name="T37" fmla="*/ 61 h 318"/>
                  <a:gd name="T38" fmla="*/ 93 w 85"/>
                  <a:gd name="T39" fmla="*/ 59 h 318"/>
                  <a:gd name="T40" fmla="*/ 80 w 85"/>
                  <a:gd name="T41" fmla="*/ 69 h 318"/>
                  <a:gd name="T42" fmla="*/ 55 w 85"/>
                  <a:gd name="T43" fmla="*/ 64 h 318"/>
                  <a:gd name="T44" fmla="*/ 41 w 85"/>
                  <a:gd name="T45" fmla="*/ 44 h 318"/>
                  <a:gd name="T46" fmla="*/ 33 w 85"/>
                  <a:gd name="T47" fmla="*/ 54 h 318"/>
                  <a:gd name="T48" fmla="*/ 5 w 85"/>
                  <a:gd name="T49" fmla="*/ 46 h 318"/>
                  <a:gd name="T50" fmla="*/ 55 w 85"/>
                  <a:gd name="T51" fmla="*/ 32 h 318"/>
                  <a:gd name="T52" fmla="*/ 93 w 85"/>
                  <a:gd name="T53" fmla="*/ 37 h 318"/>
                  <a:gd name="T54" fmla="*/ 106 w 85"/>
                  <a:gd name="T55" fmla="*/ 49 h 318"/>
                  <a:gd name="T56" fmla="*/ 93 w 85"/>
                  <a:gd name="T57" fmla="*/ 41 h 318"/>
                  <a:gd name="T58" fmla="*/ 93 w 85"/>
                  <a:gd name="T59" fmla="*/ 3 h 318"/>
                  <a:gd name="T60" fmla="*/ 69 w 85"/>
                  <a:gd name="T61" fmla="*/ 8 h 318"/>
                  <a:gd name="T62" fmla="*/ 33 w 85"/>
                  <a:gd name="T63" fmla="*/ 9 h 318"/>
                  <a:gd name="T64" fmla="*/ 55 w 85"/>
                  <a:gd name="T65" fmla="*/ 21 h 318"/>
                  <a:gd name="T66" fmla="*/ 80 w 85"/>
                  <a:gd name="T67" fmla="*/ 29 h 318"/>
                  <a:gd name="T68" fmla="*/ 106 w 85"/>
                  <a:gd name="T69" fmla="*/ 33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" name="Freeform 317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40 w 105"/>
                  <a:gd name="T3" fmla="*/ 3 h 354"/>
                  <a:gd name="T4" fmla="*/ 110 w 105"/>
                  <a:gd name="T5" fmla="*/ 7 h 354"/>
                  <a:gd name="T6" fmla="*/ 126 w 105"/>
                  <a:gd name="T7" fmla="*/ 14 h 354"/>
                  <a:gd name="T8" fmla="*/ 126 w 105"/>
                  <a:gd name="T9" fmla="*/ 33 h 354"/>
                  <a:gd name="T10" fmla="*/ 146 w 105"/>
                  <a:gd name="T11" fmla="*/ 38 h 354"/>
                  <a:gd name="T12" fmla="*/ 146 w 105"/>
                  <a:gd name="T13" fmla="*/ 54 h 354"/>
                  <a:gd name="T14" fmla="*/ 126 w 105"/>
                  <a:gd name="T15" fmla="*/ 75 h 354"/>
                  <a:gd name="T16" fmla="*/ 104 w 105"/>
                  <a:gd name="T17" fmla="*/ 80 h 354"/>
                  <a:gd name="T18" fmla="*/ 25 w 105"/>
                  <a:gd name="T19" fmla="*/ 71 h 354"/>
                  <a:gd name="T20" fmla="*/ 12 w 105"/>
                  <a:gd name="T21" fmla="*/ 63 h 354"/>
                  <a:gd name="T22" fmla="*/ 25 w 105"/>
                  <a:gd name="T23" fmla="*/ 55 h 354"/>
                  <a:gd name="T24" fmla="*/ 9 w 105"/>
                  <a:gd name="T25" fmla="*/ 22 h 354"/>
                  <a:gd name="T26" fmla="*/ 31 w 105"/>
                  <a:gd name="T27" fmla="*/ 10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" name="Freeform 318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217 w 149"/>
                  <a:gd name="T1" fmla="*/ 4 h 376"/>
                  <a:gd name="T2" fmla="*/ 206 w 149"/>
                  <a:gd name="T3" fmla="*/ 23 h 376"/>
                  <a:gd name="T4" fmla="*/ 192 w 149"/>
                  <a:gd name="T5" fmla="*/ 29 h 376"/>
                  <a:gd name="T6" fmla="*/ 188 w 149"/>
                  <a:gd name="T7" fmla="*/ 31 h 376"/>
                  <a:gd name="T8" fmla="*/ 161 w 149"/>
                  <a:gd name="T9" fmla="*/ 54 h 376"/>
                  <a:gd name="T10" fmla="*/ 127 w 149"/>
                  <a:gd name="T11" fmla="*/ 70 h 376"/>
                  <a:gd name="T12" fmla="*/ 103 w 149"/>
                  <a:gd name="T13" fmla="*/ 80 h 376"/>
                  <a:gd name="T14" fmla="*/ 85 w 149"/>
                  <a:gd name="T15" fmla="*/ 80 h 376"/>
                  <a:gd name="T16" fmla="*/ 29 w 149"/>
                  <a:gd name="T17" fmla="*/ 83 h 376"/>
                  <a:gd name="T18" fmla="*/ 2 w 149"/>
                  <a:gd name="T19" fmla="*/ 78 h 376"/>
                  <a:gd name="T20" fmla="*/ 5 w 149"/>
                  <a:gd name="T21" fmla="*/ 70 h 376"/>
                  <a:gd name="T22" fmla="*/ 8 w 149"/>
                  <a:gd name="T23" fmla="*/ 50 h 376"/>
                  <a:gd name="T24" fmla="*/ 32 w 149"/>
                  <a:gd name="T25" fmla="*/ 44 h 376"/>
                  <a:gd name="T26" fmla="*/ 52 w 149"/>
                  <a:gd name="T27" fmla="*/ 24 h 376"/>
                  <a:gd name="T28" fmla="*/ 64 w 149"/>
                  <a:gd name="T29" fmla="*/ 17 h 376"/>
                  <a:gd name="T30" fmla="*/ 123 w 149"/>
                  <a:gd name="T31" fmla="*/ 3 h 376"/>
                  <a:gd name="T32" fmla="*/ 188 w 149"/>
                  <a:gd name="T33" fmla="*/ 3 h 376"/>
                  <a:gd name="T34" fmla="*/ 217 w 149"/>
                  <a:gd name="T35" fmla="*/ 4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0" name="Freeform 319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37 w 96"/>
                  <a:gd name="T1" fmla="*/ 109 h 504"/>
                  <a:gd name="T2" fmla="*/ 84 w 96"/>
                  <a:gd name="T3" fmla="*/ 111 h 504"/>
                  <a:gd name="T4" fmla="*/ 101 w 96"/>
                  <a:gd name="T5" fmla="*/ 102 h 504"/>
                  <a:gd name="T6" fmla="*/ 101 w 96"/>
                  <a:gd name="T7" fmla="*/ 72 h 504"/>
                  <a:gd name="T8" fmla="*/ 124 w 96"/>
                  <a:gd name="T9" fmla="*/ 48 h 504"/>
                  <a:gd name="T10" fmla="*/ 134 w 96"/>
                  <a:gd name="T11" fmla="*/ 39 h 504"/>
                  <a:gd name="T12" fmla="*/ 124 w 96"/>
                  <a:gd name="T13" fmla="*/ 11 h 504"/>
                  <a:gd name="T14" fmla="*/ 108 w 96"/>
                  <a:gd name="T15" fmla="*/ 3 h 504"/>
                  <a:gd name="T16" fmla="*/ 40 w 96"/>
                  <a:gd name="T17" fmla="*/ 6 h 504"/>
                  <a:gd name="T18" fmla="*/ 37 w 96"/>
                  <a:gd name="T19" fmla="*/ 27 h 504"/>
                  <a:gd name="T20" fmla="*/ 43 w 96"/>
                  <a:gd name="T21" fmla="*/ 81 h 504"/>
                  <a:gd name="T22" fmla="*/ 54 w 96"/>
                  <a:gd name="T23" fmla="*/ 92 h 504"/>
                  <a:gd name="T24" fmla="*/ 35 w 96"/>
                  <a:gd name="T25" fmla="*/ 107 h 504"/>
                  <a:gd name="T26" fmla="*/ 37 w 96"/>
                  <a:gd name="T27" fmla="*/ 109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1" name="Freeform 320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86 h 410"/>
                  <a:gd name="T2" fmla="*/ 62 w 150"/>
                  <a:gd name="T3" fmla="*/ 93 h 410"/>
                  <a:gd name="T4" fmla="*/ 123 w 150"/>
                  <a:gd name="T5" fmla="*/ 90 h 410"/>
                  <a:gd name="T6" fmla="*/ 144 w 150"/>
                  <a:gd name="T7" fmla="*/ 81 h 410"/>
                  <a:gd name="T8" fmla="*/ 177 w 150"/>
                  <a:gd name="T9" fmla="*/ 62 h 410"/>
                  <a:gd name="T10" fmla="*/ 197 w 150"/>
                  <a:gd name="T11" fmla="*/ 49 h 410"/>
                  <a:gd name="T12" fmla="*/ 209 w 150"/>
                  <a:gd name="T13" fmla="*/ 44 h 410"/>
                  <a:gd name="T14" fmla="*/ 213 w 150"/>
                  <a:gd name="T15" fmla="*/ 26 h 410"/>
                  <a:gd name="T16" fmla="*/ 222 w 150"/>
                  <a:gd name="T17" fmla="*/ 23 h 410"/>
                  <a:gd name="T18" fmla="*/ 225 w 150"/>
                  <a:gd name="T19" fmla="*/ 10 h 410"/>
                  <a:gd name="T20" fmla="*/ 200 w 150"/>
                  <a:gd name="T21" fmla="*/ 0 h 410"/>
                  <a:gd name="T22" fmla="*/ 144 w 150"/>
                  <a:gd name="T23" fmla="*/ 3 h 410"/>
                  <a:gd name="T24" fmla="*/ 118 w 150"/>
                  <a:gd name="T25" fmla="*/ 12 h 410"/>
                  <a:gd name="T26" fmla="*/ 102 w 150"/>
                  <a:gd name="T27" fmla="*/ 31 h 410"/>
                  <a:gd name="T28" fmla="*/ 88 w 150"/>
                  <a:gd name="T29" fmla="*/ 36 h 410"/>
                  <a:gd name="T30" fmla="*/ 64 w 150"/>
                  <a:gd name="T31" fmla="*/ 49 h 410"/>
                  <a:gd name="T32" fmla="*/ 62 w 150"/>
                  <a:gd name="T33" fmla="*/ 51 h 410"/>
                  <a:gd name="T34" fmla="*/ 52 w 150"/>
                  <a:gd name="T35" fmla="*/ 52 h 410"/>
                  <a:gd name="T36" fmla="*/ 48 w 150"/>
                  <a:gd name="T37" fmla="*/ 57 h 410"/>
                  <a:gd name="T38" fmla="*/ 42 w 150"/>
                  <a:gd name="T39" fmla="*/ 58 h 410"/>
                  <a:gd name="T40" fmla="*/ 27 w 150"/>
                  <a:gd name="T41" fmla="*/ 79 h 410"/>
                  <a:gd name="T42" fmla="*/ 10 w 150"/>
                  <a:gd name="T43" fmla="*/ 86 h 410"/>
                  <a:gd name="T44" fmla="*/ 2 w 150"/>
                  <a:gd name="T45" fmla="*/ 87 h 410"/>
                  <a:gd name="T46" fmla="*/ 5 w 150"/>
                  <a:gd name="T47" fmla="*/ 86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45" name="Rectangle 321"/>
            <p:cNvSpPr>
              <a:spLocks noChangeArrowheads="1"/>
            </p:cNvSpPr>
            <p:nvPr/>
          </p:nvSpPr>
          <p:spPr bwMode="auto">
            <a:xfrm>
              <a:off x="1609" y="1237"/>
              <a:ext cx="11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b="0" i="1">
                <a:solidFill>
                  <a:schemeClr val="bg2"/>
                </a:solidFill>
                <a:latin typeface="Helvetica" charset="0"/>
              </a:endParaRPr>
            </a:p>
          </p:txBody>
        </p:sp>
      </p:grpSp>
      <p:grpSp>
        <p:nvGrpSpPr>
          <p:cNvPr id="333" name="Group 322"/>
          <p:cNvGrpSpPr>
            <a:grpSpLocks/>
          </p:cNvGrpSpPr>
          <p:nvPr/>
        </p:nvGrpSpPr>
        <p:grpSpPr bwMode="auto">
          <a:xfrm>
            <a:off x="7589838" y="2208213"/>
            <a:ext cx="392112" cy="412750"/>
            <a:chOff x="1609" y="1232"/>
            <a:chExt cx="247" cy="260"/>
          </a:xfrm>
        </p:grpSpPr>
        <p:grpSp>
          <p:nvGrpSpPr>
            <p:cNvPr id="334" name="Group 323"/>
            <p:cNvGrpSpPr>
              <a:grpSpLocks/>
            </p:cNvGrpSpPr>
            <p:nvPr/>
          </p:nvGrpSpPr>
          <p:grpSpPr bwMode="auto">
            <a:xfrm>
              <a:off x="1620" y="1232"/>
              <a:ext cx="236" cy="260"/>
              <a:chOff x="1558" y="1007"/>
              <a:chExt cx="2113" cy="1949"/>
            </a:xfrm>
          </p:grpSpPr>
          <p:grpSp>
            <p:nvGrpSpPr>
              <p:cNvPr id="336" name="Group 325"/>
              <p:cNvGrpSpPr>
                <a:grpSpLocks/>
              </p:cNvGrpSpPr>
              <p:nvPr/>
            </p:nvGrpSpPr>
            <p:grpSpPr bwMode="auto">
              <a:xfrm>
                <a:off x="1558" y="1205"/>
                <a:ext cx="2113" cy="1419"/>
                <a:chOff x="578" y="2316"/>
                <a:chExt cx="2105" cy="1421"/>
              </a:xfrm>
            </p:grpSpPr>
            <p:sp>
              <p:nvSpPr>
                <p:cNvPr id="342" name="Freeform 32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3" name="Freeform 32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37" name="Freeform 329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06 w 85"/>
                  <a:gd name="T1" fmla="*/ 33 h 318"/>
                  <a:gd name="T2" fmla="*/ 93 w 85"/>
                  <a:gd name="T3" fmla="*/ 15 h 318"/>
                  <a:gd name="T4" fmla="*/ 69 w 85"/>
                  <a:gd name="T5" fmla="*/ 9 h 318"/>
                  <a:gd name="T6" fmla="*/ 80 w 85"/>
                  <a:gd name="T7" fmla="*/ 15 h 318"/>
                  <a:gd name="T8" fmla="*/ 93 w 85"/>
                  <a:gd name="T9" fmla="*/ 6 h 318"/>
                  <a:gd name="T10" fmla="*/ 55 w 85"/>
                  <a:gd name="T11" fmla="*/ 3 h 318"/>
                  <a:gd name="T12" fmla="*/ 55 w 85"/>
                  <a:gd name="T13" fmla="*/ 9 h 318"/>
                  <a:gd name="T14" fmla="*/ 69 w 85"/>
                  <a:gd name="T15" fmla="*/ 41 h 318"/>
                  <a:gd name="T16" fmla="*/ 41 w 85"/>
                  <a:gd name="T17" fmla="*/ 35 h 318"/>
                  <a:gd name="T18" fmla="*/ 55 w 85"/>
                  <a:gd name="T19" fmla="*/ 28 h 318"/>
                  <a:gd name="T20" fmla="*/ 69 w 85"/>
                  <a:gd name="T21" fmla="*/ 35 h 318"/>
                  <a:gd name="T22" fmla="*/ 55 w 85"/>
                  <a:gd name="T23" fmla="*/ 22 h 318"/>
                  <a:gd name="T24" fmla="*/ 69 w 85"/>
                  <a:gd name="T25" fmla="*/ 33 h 318"/>
                  <a:gd name="T26" fmla="*/ 55 w 85"/>
                  <a:gd name="T27" fmla="*/ 26 h 318"/>
                  <a:gd name="T28" fmla="*/ 69 w 85"/>
                  <a:gd name="T29" fmla="*/ 32 h 318"/>
                  <a:gd name="T30" fmla="*/ 80 w 85"/>
                  <a:gd name="T31" fmla="*/ 37 h 318"/>
                  <a:gd name="T32" fmla="*/ 106 w 85"/>
                  <a:gd name="T33" fmla="*/ 44 h 318"/>
                  <a:gd name="T34" fmla="*/ 117 w 85"/>
                  <a:gd name="T35" fmla="*/ 50 h 318"/>
                  <a:gd name="T36" fmla="*/ 106 w 85"/>
                  <a:gd name="T37" fmla="*/ 61 h 318"/>
                  <a:gd name="T38" fmla="*/ 93 w 85"/>
                  <a:gd name="T39" fmla="*/ 59 h 318"/>
                  <a:gd name="T40" fmla="*/ 80 w 85"/>
                  <a:gd name="T41" fmla="*/ 69 h 318"/>
                  <a:gd name="T42" fmla="*/ 55 w 85"/>
                  <a:gd name="T43" fmla="*/ 64 h 318"/>
                  <a:gd name="T44" fmla="*/ 41 w 85"/>
                  <a:gd name="T45" fmla="*/ 44 h 318"/>
                  <a:gd name="T46" fmla="*/ 33 w 85"/>
                  <a:gd name="T47" fmla="*/ 54 h 318"/>
                  <a:gd name="T48" fmla="*/ 5 w 85"/>
                  <a:gd name="T49" fmla="*/ 46 h 318"/>
                  <a:gd name="T50" fmla="*/ 55 w 85"/>
                  <a:gd name="T51" fmla="*/ 32 h 318"/>
                  <a:gd name="T52" fmla="*/ 93 w 85"/>
                  <a:gd name="T53" fmla="*/ 37 h 318"/>
                  <a:gd name="T54" fmla="*/ 106 w 85"/>
                  <a:gd name="T55" fmla="*/ 49 h 318"/>
                  <a:gd name="T56" fmla="*/ 93 w 85"/>
                  <a:gd name="T57" fmla="*/ 41 h 318"/>
                  <a:gd name="T58" fmla="*/ 93 w 85"/>
                  <a:gd name="T59" fmla="*/ 3 h 318"/>
                  <a:gd name="T60" fmla="*/ 69 w 85"/>
                  <a:gd name="T61" fmla="*/ 8 h 318"/>
                  <a:gd name="T62" fmla="*/ 33 w 85"/>
                  <a:gd name="T63" fmla="*/ 9 h 318"/>
                  <a:gd name="T64" fmla="*/ 55 w 85"/>
                  <a:gd name="T65" fmla="*/ 21 h 318"/>
                  <a:gd name="T66" fmla="*/ 80 w 85"/>
                  <a:gd name="T67" fmla="*/ 29 h 318"/>
                  <a:gd name="T68" fmla="*/ 106 w 85"/>
                  <a:gd name="T69" fmla="*/ 33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" name="Freeform 330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40 w 105"/>
                  <a:gd name="T3" fmla="*/ 3 h 354"/>
                  <a:gd name="T4" fmla="*/ 110 w 105"/>
                  <a:gd name="T5" fmla="*/ 7 h 354"/>
                  <a:gd name="T6" fmla="*/ 126 w 105"/>
                  <a:gd name="T7" fmla="*/ 14 h 354"/>
                  <a:gd name="T8" fmla="*/ 126 w 105"/>
                  <a:gd name="T9" fmla="*/ 33 h 354"/>
                  <a:gd name="T10" fmla="*/ 146 w 105"/>
                  <a:gd name="T11" fmla="*/ 38 h 354"/>
                  <a:gd name="T12" fmla="*/ 146 w 105"/>
                  <a:gd name="T13" fmla="*/ 54 h 354"/>
                  <a:gd name="T14" fmla="*/ 126 w 105"/>
                  <a:gd name="T15" fmla="*/ 75 h 354"/>
                  <a:gd name="T16" fmla="*/ 104 w 105"/>
                  <a:gd name="T17" fmla="*/ 80 h 354"/>
                  <a:gd name="T18" fmla="*/ 25 w 105"/>
                  <a:gd name="T19" fmla="*/ 71 h 354"/>
                  <a:gd name="T20" fmla="*/ 12 w 105"/>
                  <a:gd name="T21" fmla="*/ 63 h 354"/>
                  <a:gd name="T22" fmla="*/ 25 w 105"/>
                  <a:gd name="T23" fmla="*/ 55 h 354"/>
                  <a:gd name="T24" fmla="*/ 9 w 105"/>
                  <a:gd name="T25" fmla="*/ 22 h 354"/>
                  <a:gd name="T26" fmla="*/ 31 w 105"/>
                  <a:gd name="T27" fmla="*/ 10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9" name="Freeform 331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217 w 149"/>
                  <a:gd name="T1" fmla="*/ 4 h 376"/>
                  <a:gd name="T2" fmla="*/ 206 w 149"/>
                  <a:gd name="T3" fmla="*/ 23 h 376"/>
                  <a:gd name="T4" fmla="*/ 192 w 149"/>
                  <a:gd name="T5" fmla="*/ 29 h 376"/>
                  <a:gd name="T6" fmla="*/ 188 w 149"/>
                  <a:gd name="T7" fmla="*/ 31 h 376"/>
                  <a:gd name="T8" fmla="*/ 161 w 149"/>
                  <a:gd name="T9" fmla="*/ 54 h 376"/>
                  <a:gd name="T10" fmla="*/ 127 w 149"/>
                  <a:gd name="T11" fmla="*/ 70 h 376"/>
                  <a:gd name="T12" fmla="*/ 103 w 149"/>
                  <a:gd name="T13" fmla="*/ 80 h 376"/>
                  <a:gd name="T14" fmla="*/ 85 w 149"/>
                  <a:gd name="T15" fmla="*/ 80 h 376"/>
                  <a:gd name="T16" fmla="*/ 29 w 149"/>
                  <a:gd name="T17" fmla="*/ 83 h 376"/>
                  <a:gd name="T18" fmla="*/ 2 w 149"/>
                  <a:gd name="T19" fmla="*/ 78 h 376"/>
                  <a:gd name="T20" fmla="*/ 5 w 149"/>
                  <a:gd name="T21" fmla="*/ 70 h 376"/>
                  <a:gd name="T22" fmla="*/ 8 w 149"/>
                  <a:gd name="T23" fmla="*/ 50 h 376"/>
                  <a:gd name="T24" fmla="*/ 32 w 149"/>
                  <a:gd name="T25" fmla="*/ 44 h 376"/>
                  <a:gd name="T26" fmla="*/ 52 w 149"/>
                  <a:gd name="T27" fmla="*/ 24 h 376"/>
                  <a:gd name="T28" fmla="*/ 64 w 149"/>
                  <a:gd name="T29" fmla="*/ 17 h 376"/>
                  <a:gd name="T30" fmla="*/ 123 w 149"/>
                  <a:gd name="T31" fmla="*/ 3 h 376"/>
                  <a:gd name="T32" fmla="*/ 188 w 149"/>
                  <a:gd name="T33" fmla="*/ 3 h 376"/>
                  <a:gd name="T34" fmla="*/ 217 w 149"/>
                  <a:gd name="T35" fmla="*/ 4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0" name="Freeform 332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37 w 96"/>
                  <a:gd name="T1" fmla="*/ 109 h 504"/>
                  <a:gd name="T2" fmla="*/ 84 w 96"/>
                  <a:gd name="T3" fmla="*/ 111 h 504"/>
                  <a:gd name="T4" fmla="*/ 101 w 96"/>
                  <a:gd name="T5" fmla="*/ 102 h 504"/>
                  <a:gd name="T6" fmla="*/ 101 w 96"/>
                  <a:gd name="T7" fmla="*/ 72 h 504"/>
                  <a:gd name="T8" fmla="*/ 124 w 96"/>
                  <a:gd name="T9" fmla="*/ 48 h 504"/>
                  <a:gd name="T10" fmla="*/ 134 w 96"/>
                  <a:gd name="T11" fmla="*/ 39 h 504"/>
                  <a:gd name="T12" fmla="*/ 124 w 96"/>
                  <a:gd name="T13" fmla="*/ 11 h 504"/>
                  <a:gd name="T14" fmla="*/ 108 w 96"/>
                  <a:gd name="T15" fmla="*/ 3 h 504"/>
                  <a:gd name="T16" fmla="*/ 40 w 96"/>
                  <a:gd name="T17" fmla="*/ 6 h 504"/>
                  <a:gd name="T18" fmla="*/ 37 w 96"/>
                  <a:gd name="T19" fmla="*/ 27 h 504"/>
                  <a:gd name="T20" fmla="*/ 43 w 96"/>
                  <a:gd name="T21" fmla="*/ 81 h 504"/>
                  <a:gd name="T22" fmla="*/ 54 w 96"/>
                  <a:gd name="T23" fmla="*/ 92 h 504"/>
                  <a:gd name="T24" fmla="*/ 35 w 96"/>
                  <a:gd name="T25" fmla="*/ 107 h 504"/>
                  <a:gd name="T26" fmla="*/ 37 w 96"/>
                  <a:gd name="T27" fmla="*/ 109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1" name="Freeform 333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86 h 410"/>
                  <a:gd name="T2" fmla="*/ 62 w 150"/>
                  <a:gd name="T3" fmla="*/ 93 h 410"/>
                  <a:gd name="T4" fmla="*/ 123 w 150"/>
                  <a:gd name="T5" fmla="*/ 90 h 410"/>
                  <a:gd name="T6" fmla="*/ 144 w 150"/>
                  <a:gd name="T7" fmla="*/ 81 h 410"/>
                  <a:gd name="T8" fmla="*/ 177 w 150"/>
                  <a:gd name="T9" fmla="*/ 62 h 410"/>
                  <a:gd name="T10" fmla="*/ 197 w 150"/>
                  <a:gd name="T11" fmla="*/ 49 h 410"/>
                  <a:gd name="T12" fmla="*/ 209 w 150"/>
                  <a:gd name="T13" fmla="*/ 44 h 410"/>
                  <a:gd name="T14" fmla="*/ 213 w 150"/>
                  <a:gd name="T15" fmla="*/ 26 h 410"/>
                  <a:gd name="T16" fmla="*/ 222 w 150"/>
                  <a:gd name="T17" fmla="*/ 23 h 410"/>
                  <a:gd name="T18" fmla="*/ 225 w 150"/>
                  <a:gd name="T19" fmla="*/ 10 h 410"/>
                  <a:gd name="T20" fmla="*/ 200 w 150"/>
                  <a:gd name="T21" fmla="*/ 0 h 410"/>
                  <a:gd name="T22" fmla="*/ 144 w 150"/>
                  <a:gd name="T23" fmla="*/ 3 h 410"/>
                  <a:gd name="T24" fmla="*/ 118 w 150"/>
                  <a:gd name="T25" fmla="*/ 12 h 410"/>
                  <a:gd name="T26" fmla="*/ 102 w 150"/>
                  <a:gd name="T27" fmla="*/ 31 h 410"/>
                  <a:gd name="T28" fmla="*/ 88 w 150"/>
                  <a:gd name="T29" fmla="*/ 36 h 410"/>
                  <a:gd name="T30" fmla="*/ 64 w 150"/>
                  <a:gd name="T31" fmla="*/ 49 h 410"/>
                  <a:gd name="T32" fmla="*/ 62 w 150"/>
                  <a:gd name="T33" fmla="*/ 51 h 410"/>
                  <a:gd name="T34" fmla="*/ 52 w 150"/>
                  <a:gd name="T35" fmla="*/ 52 h 410"/>
                  <a:gd name="T36" fmla="*/ 48 w 150"/>
                  <a:gd name="T37" fmla="*/ 57 h 410"/>
                  <a:gd name="T38" fmla="*/ 42 w 150"/>
                  <a:gd name="T39" fmla="*/ 58 h 410"/>
                  <a:gd name="T40" fmla="*/ 27 w 150"/>
                  <a:gd name="T41" fmla="*/ 79 h 410"/>
                  <a:gd name="T42" fmla="*/ 10 w 150"/>
                  <a:gd name="T43" fmla="*/ 86 h 410"/>
                  <a:gd name="T44" fmla="*/ 2 w 150"/>
                  <a:gd name="T45" fmla="*/ 87 h 410"/>
                  <a:gd name="T46" fmla="*/ 5 w 150"/>
                  <a:gd name="T47" fmla="*/ 86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35" name="Rectangle 334"/>
            <p:cNvSpPr>
              <a:spLocks noChangeArrowheads="1"/>
            </p:cNvSpPr>
            <p:nvPr/>
          </p:nvSpPr>
          <p:spPr bwMode="auto">
            <a:xfrm>
              <a:off x="1609" y="1237"/>
              <a:ext cx="11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b="0" i="1">
                <a:solidFill>
                  <a:schemeClr val="bg2"/>
                </a:solidFill>
                <a:latin typeface="Helvetica" charset="0"/>
              </a:endParaRPr>
            </a:p>
          </p:txBody>
        </p:sp>
      </p:grpSp>
      <p:sp>
        <p:nvSpPr>
          <p:cNvPr id="377" name="Text Box 249"/>
          <p:cNvSpPr txBox="1">
            <a:spLocks noChangeArrowheads="1"/>
          </p:cNvSpPr>
          <p:nvPr/>
        </p:nvSpPr>
        <p:spPr bwMode="auto">
          <a:xfrm>
            <a:off x="5102225" y="2247901"/>
            <a:ext cx="673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29783" dir="1514402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1" u="none" strike="noStrike" kern="0" cap="none" spc="0" normalizeH="0" baseline="0" noProof="0">
              <a:ln>
                <a:noFill/>
              </a:ln>
              <a:solidFill>
                <a:srgbClr val="1A0004"/>
              </a:solidFill>
              <a:effectLst/>
              <a:uLnTx/>
              <a:uFillTx/>
              <a:latin typeface="Arial Black" charset="0"/>
              <a:ea typeface="宋体" charset="0"/>
              <a:cs typeface="宋体" charset="0"/>
            </a:endParaRPr>
          </a:p>
        </p:txBody>
      </p:sp>
      <p:grpSp>
        <p:nvGrpSpPr>
          <p:cNvPr id="378" name="Group 236"/>
          <p:cNvGrpSpPr>
            <a:grpSpLocks/>
          </p:cNvGrpSpPr>
          <p:nvPr/>
        </p:nvGrpSpPr>
        <p:grpSpPr bwMode="auto">
          <a:xfrm>
            <a:off x="5193783" y="2389188"/>
            <a:ext cx="485775" cy="412750"/>
            <a:chOff x="3243" y="1473"/>
            <a:chExt cx="306" cy="260"/>
          </a:xfrm>
        </p:grpSpPr>
        <p:grpSp>
          <p:nvGrpSpPr>
            <p:cNvPr id="379" name="Group 237"/>
            <p:cNvGrpSpPr>
              <a:grpSpLocks/>
            </p:cNvGrpSpPr>
            <p:nvPr/>
          </p:nvGrpSpPr>
          <p:grpSpPr bwMode="auto">
            <a:xfrm>
              <a:off x="3311" y="1473"/>
              <a:ext cx="236" cy="260"/>
              <a:chOff x="1557" y="1004"/>
              <a:chExt cx="2105" cy="1951"/>
            </a:xfrm>
          </p:grpSpPr>
          <p:grpSp>
            <p:nvGrpSpPr>
              <p:cNvPr id="381" name="Group 239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387" name="Freeform 240" descr="Cork"/>
                <p:cNvSpPr>
                  <a:spLocks/>
                </p:cNvSpPr>
                <p:nvPr/>
              </p:nvSpPr>
              <p:spPr bwMode="auto">
                <a:xfrm>
                  <a:off x="632" y="2314"/>
                  <a:ext cx="2051" cy="255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8" name="Freeform 241" descr="Cork"/>
                <p:cNvSpPr>
                  <a:spLocks/>
                </p:cNvSpPr>
                <p:nvPr/>
              </p:nvSpPr>
              <p:spPr bwMode="auto">
                <a:xfrm>
                  <a:off x="578" y="2501"/>
                  <a:ext cx="2078" cy="1238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82" name="Freeform 243"/>
              <p:cNvSpPr>
                <a:spLocks/>
              </p:cNvSpPr>
              <p:nvPr/>
            </p:nvSpPr>
            <p:spPr bwMode="auto">
              <a:xfrm>
                <a:off x="1619" y="2647"/>
                <a:ext cx="89" cy="278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3" name="Freeform 244"/>
              <p:cNvSpPr>
                <a:spLocks/>
              </p:cNvSpPr>
              <p:nvPr/>
            </p:nvSpPr>
            <p:spPr bwMode="auto">
              <a:xfrm>
                <a:off x="1637" y="2647"/>
                <a:ext cx="107" cy="308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4" name="Freeform 245"/>
              <p:cNvSpPr>
                <a:spLocks/>
              </p:cNvSpPr>
              <p:nvPr/>
            </p:nvSpPr>
            <p:spPr bwMode="auto">
              <a:xfrm>
                <a:off x="3011" y="2580"/>
                <a:ext cx="152" cy="330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5" name="Freeform 246"/>
              <p:cNvSpPr>
                <a:spLocks/>
              </p:cNvSpPr>
              <p:nvPr/>
            </p:nvSpPr>
            <p:spPr bwMode="auto">
              <a:xfrm>
                <a:off x="1718" y="1019"/>
                <a:ext cx="98" cy="443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6" name="Freeform 247"/>
              <p:cNvSpPr>
                <a:spLocks/>
              </p:cNvSpPr>
              <p:nvPr/>
            </p:nvSpPr>
            <p:spPr bwMode="auto">
              <a:xfrm>
                <a:off x="3430" y="1004"/>
                <a:ext cx="161" cy="360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80" name="Rectangle 248"/>
            <p:cNvSpPr>
              <a:spLocks noChangeArrowheads="1"/>
            </p:cNvSpPr>
            <p:nvPr/>
          </p:nvSpPr>
          <p:spPr bwMode="auto">
            <a:xfrm>
              <a:off x="3243" y="1479"/>
              <a:ext cx="306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2115817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zh-CN" altLang="en-US" sz="1200" i="1">
                  <a:solidFill>
                    <a:schemeClr val="bg2"/>
                  </a:solidFill>
                  <a:latin typeface="Arial Black" charset="0"/>
                  <a:ea typeface="宋体" charset="0"/>
                  <a:cs typeface="宋体" charset="0"/>
                </a:rPr>
                <a:t>亚约</a:t>
              </a:r>
              <a:endParaRPr lang="en-US" altLang="zh-CN" sz="1200" i="1">
                <a:solidFill>
                  <a:schemeClr val="bg2"/>
                </a:solidFill>
                <a:latin typeface="Arial Black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389" name="Text Box 249"/>
          <p:cNvSpPr txBox="1">
            <a:spLocks noChangeArrowheads="1"/>
          </p:cNvSpPr>
          <p:nvPr/>
        </p:nvSpPr>
        <p:spPr bwMode="auto">
          <a:xfrm>
            <a:off x="5122345" y="2400301"/>
            <a:ext cx="673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29783" dir="1514402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altLang="zh-CN" sz="1200" i="1">
              <a:solidFill>
                <a:schemeClr val="bg2"/>
              </a:solidFill>
              <a:latin typeface="Arial Black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8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8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38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38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8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8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8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8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39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8894" grpId="0" animBg="1"/>
      <p:bldP spid="838895" grpId="0" animBg="1"/>
      <p:bldP spid="83900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701675" y="1908175"/>
            <a:ext cx="2382838" cy="25257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32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4</a:t>
            </a:r>
            <a:r>
              <a:rPr lang="en-US" altLang="zh-CN" sz="32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r>
              <a:rPr lang="zh-CN" altLang="en-US" sz="32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rPr>
              <a:t>个</a:t>
            </a:r>
            <a:r>
              <a:rPr lang="zh-CN" altLang="en-US" sz="32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人物</a:t>
            </a:r>
          </a:p>
          <a:p>
            <a:pPr algn="ctr"/>
            <a:r>
              <a:rPr lang="zh-CN" altLang="en-US" sz="32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之</a:t>
            </a:r>
            <a:endParaRPr lang="zh-CN" altLang="en-US" sz="3200" b="0">
              <a:solidFill>
                <a:srgbClr val="FFFF00"/>
              </a:solidFill>
              <a:latin typeface="Times" charset="0"/>
              <a:ea typeface="宋体" charset="0"/>
              <a:cs typeface="宋体" charset="0"/>
            </a:endParaRPr>
          </a:p>
          <a:p>
            <a:pPr algn="ctr"/>
            <a:r>
              <a:rPr lang="en-US" altLang="zh-CN" sz="3200" b="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第</a:t>
            </a:r>
            <a:r>
              <a:rPr lang="zh-CN" altLang="en-US" sz="3200" b="0">
                <a:solidFill>
                  <a:srgbClr val="66FF66"/>
                </a:solidFill>
                <a:latin typeface="Times" charset="0"/>
                <a:ea typeface="宋体" charset="0"/>
                <a:cs typeface="宋体" charset="0"/>
              </a:rPr>
              <a:t>四</a:t>
            </a:r>
            <a:r>
              <a:rPr lang="en-US" altLang="zh-CN" sz="3200" b="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位</a:t>
            </a:r>
          </a:p>
          <a:p>
            <a:pPr algn="ctr"/>
            <a:r>
              <a:rPr lang="en-US" altLang="zh-CN" sz="3200" b="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是</a:t>
            </a:r>
            <a:endParaRPr lang="zh-CN" altLang="en-US" sz="3200" b="0">
              <a:solidFill>
                <a:schemeClr val="tx1"/>
              </a:solidFill>
              <a:latin typeface="Times" charset="0"/>
              <a:ea typeface="宋体" charset="0"/>
              <a:cs typeface="宋体" charset="0"/>
            </a:endParaRPr>
          </a:p>
          <a:p>
            <a:pPr algn="ctr"/>
            <a:endParaRPr lang="zh-CN" altLang="en-US" sz="3200" b="0">
              <a:solidFill>
                <a:srgbClr val="FAFD00"/>
              </a:solidFill>
              <a:latin typeface="Times" charset="0"/>
              <a:ea typeface="宋体" charset="0"/>
              <a:cs typeface="宋体" charset="0"/>
            </a:endParaRPr>
          </a:p>
        </p:txBody>
      </p:sp>
      <p:grpSp>
        <p:nvGrpSpPr>
          <p:cNvPr id="101383" name="Group 7"/>
          <p:cNvGrpSpPr>
            <a:grpSpLocks/>
          </p:cNvGrpSpPr>
          <p:nvPr/>
        </p:nvGrpSpPr>
        <p:grpSpPr bwMode="auto">
          <a:xfrm>
            <a:off x="1204913" y="1330325"/>
            <a:ext cx="7151687" cy="5362575"/>
            <a:chOff x="759" y="838"/>
            <a:chExt cx="4505" cy="3378"/>
          </a:xfrm>
        </p:grpSpPr>
        <p:sp>
          <p:nvSpPr>
            <p:cNvPr id="101379" name="Rectangle 3"/>
            <p:cNvSpPr>
              <a:spLocks noChangeArrowheads="1"/>
            </p:cNvSpPr>
            <p:nvPr/>
          </p:nvSpPr>
          <p:spPr bwMode="auto">
            <a:xfrm>
              <a:off x="2110" y="838"/>
              <a:ext cx="3154" cy="145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8000" b="0">
                  <a:solidFill>
                    <a:srgbClr val="FAFD00"/>
                  </a:solidFill>
                  <a:latin typeface="Times" charset="0"/>
                  <a:ea typeface="宋体" charset="0"/>
                  <a:cs typeface="宋体" charset="0"/>
                </a:rPr>
                <a:t>亚约摩</a:t>
              </a:r>
              <a:r>
                <a:rPr lang="zh-CN" altLang="en-US" sz="14000" b="0">
                  <a:solidFill>
                    <a:srgbClr val="00FF00"/>
                  </a:solidFill>
                  <a:latin typeface="Times" charset="0"/>
                  <a:ea typeface="宋体" charset="0"/>
                  <a:cs typeface="宋体" charset="0"/>
                </a:rPr>
                <a:t>书</a:t>
              </a:r>
            </a:p>
          </p:txBody>
        </p:sp>
        <p:sp>
          <p:nvSpPr>
            <p:cNvPr id="101380" name="Rectangle 4"/>
            <p:cNvSpPr>
              <a:spLocks noChangeArrowheads="1"/>
            </p:cNvSpPr>
            <p:nvPr/>
          </p:nvSpPr>
          <p:spPr bwMode="auto">
            <a:xfrm>
              <a:off x="759" y="2662"/>
              <a:ext cx="668" cy="15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altLang="zh-CN" sz="15600" b="0">
                  <a:solidFill>
                    <a:srgbClr val="D83104"/>
                  </a:solidFill>
                  <a:latin typeface="Times" charset="0"/>
                  <a:ea typeface="宋体" charset="0"/>
                  <a:cs typeface="宋体" charset="0"/>
                </a:rPr>
                <a:t>?</a:t>
              </a:r>
              <a:endParaRPr lang="en-US" altLang="zh-CN" sz="15600" b="0">
                <a:solidFill>
                  <a:srgbClr val="51DC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101382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5" name="Text Box 9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32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1366838" y="4089400"/>
            <a:ext cx="6530975" cy="1612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10000" b="0" i="1">
                <a:solidFill>
                  <a:srgbClr val="00FF00"/>
                </a:solidFill>
                <a:latin typeface="宋体"/>
                <a:ea typeface="宋体" charset="0"/>
                <a:cs typeface="宋体" charset="0"/>
              </a:rPr>
              <a:t>“</a:t>
            </a:r>
            <a:r>
              <a:rPr lang="en-US" altLang="zh-CN" sz="10000" b="0" i="1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rPr>
              <a:t>约</a:t>
            </a:r>
            <a:r>
              <a:rPr lang="zh-CN" altLang="en-US" sz="10000" b="0" i="1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rPr>
              <a:t>书亚</a:t>
            </a:r>
            <a:r>
              <a:rPr lang="zh-CN" altLang="en-US" sz="10000" b="0" i="1">
                <a:solidFill>
                  <a:srgbClr val="00FF00"/>
                </a:solidFill>
                <a:latin typeface="宋体"/>
                <a:ea typeface="宋体" charset="0"/>
                <a:cs typeface="宋体" charset="0"/>
              </a:rPr>
              <a:t>”</a:t>
            </a:r>
            <a:endParaRPr lang="zh-CN" altLang="en-US" sz="10000" b="0" i="1">
              <a:solidFill>
                <a:srgbClr val="00FF00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102405" name="Rectangle 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102406" name="Line 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33</a:t>
            </a:r>
          </a:p>
        </p:txBody>
      </p:sp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701675" y="1908175"/>
            <a:ext cx="2382838" cy="25257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32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4</a:t>
            </a:r>
            <a:r>
              <a:rPr lang="en-US" altLang="zh-CN" sz="32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r>
              <a:rPr lang="zh-CN" altLang="en-US" sz="32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rPr>
              <a:t>个</a:t>
            </a:r>
            <a:r>
              <a:rPr lang="zh-CN" altLang="en-US" sz="32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人物</a:t>
            </a:r>
          </a:p>
          <a:p>
            <a:pPr algn="ctr"/>
            <a:r>
              <a:rPr lang="zh-CN" altLang="en-US" sz="32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之</a:t>
            </a:r>
            <a:endParaRPr lang="zh-CN" altLang="en-US" sz="3200" b="0">
              <a:solidFill>
                <a:srgbClr val="FFFF00"/>
              </a:solidFill>
              <a:latin typeface="Times" charset="0"/>
              <a:ea typeface="宋体" charset="0"/>
              <a:cs typeface="宋体" charset="0"/>
            </a:endParaRPr>
          </a:p>
          <a:p>
            <a:pPr algn="ctr"/>
            <a:r>
              <a:rPr lang="en-US" altLang="zh-CN" sz="3200" b="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第</a:t>
            </a:r>
            <a:r>
              <a:rPr lang="zh-CN" altLang="en-US" sz="3200" b="0">
                <a:solidFill>
                  <a:srgbClr val="66FF66"/>
                </a:solidFill>
                <a:latin typeface="Times" charset="0"/>
                <a:ea typeface="宋体" charset="0"/>
                <a:cs typeface="宋体" charset="0"/>
              </a:rPr>
              <a:t>四</a:t>
            </a:r>
            <a:r>
              <a:rPr lang="en-US" altLang="zh-CN" sz="3200" b="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位</a:t>
            </a:r>
          </a:p>
          <a:p>
            <a:pPr algn="ctr"/>
            <a:r>
              <a:rPr lang="en-US" altLang="zh-CN" sz="3200" b="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是</a:t>
            </a:r>
            <a:endParaRPr lang="zh-CN" altLang="en-US" sz="3200" b="0">
              <a:solidFill>
                <a:schemeClr val="tx1"/>
              </a:solidFill>
              <a:latin typeface="Times" charset="0"/>
              <a:ea typeface="宋体" charset="0"/>
              <a:cs typeface="宋体" charset="0"/>
            </a:endParaRPr>
          </a:p>
          <a:p>
            <a:pPr algn="ctr"/>
            <a:endParaRPr lang="zh-CN" altLang="en-US" sz="3200" b="0">
              <a:solidFill>
                <a:schemeClr val="tx1"/>
              </a:solidFill>
              <a:latin typeface="Times" charset="0"/>
              <a:ea typeface="宋体" charset="0"/>
              <a:cs typeface="宋体" charset="0"/>
            </a:endParaRPr>
          </a:p>
        </p:txBody>
      </p:sp>
      <p:grpSp>
        <p:nvGrpSpPr>
          <p:cNvPr id="102415" name="Group 15"/>
          <p:cNvGrpSpPr>
            <a:grpSpLocks/>
          </p:cNvGrpSpPr>
          <p:nvPr/>
        </p:nvGrpSpPr>
        <p:grpSpPr bwMode="auto">
          <a:xfrm>
            <a:off x="1644650" y="1330325"/>
            <a:ext cx="6711950" cy="5362575"/>
            <a:chOff x="1036" y="838"/>
            <a:chExt cx="4228" cy="3378"/>
          </a:xfrm>
        </p:grpSpPr>
        <p:sp>
          <p:nvSpPr>
            <p:cNvPr id="102416" name="Rectangle 16"/>
            <p:cNvSpPr>
              <a:spLocks noChangeArrowheads="1"/>
            </p:cNvSpPr>
            <p:nvPr/>
          </p:nvSpPr>
          <p:spPr bwMode="auto">
            <a:xfrm>
              <a:off x="2110" y="838"/>
              <a:ext cx="3154" cy="145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zh-CN" altLang="en-US" sz="8000" b="0">
                  <a:solidFill>
                    <a:srgbClr val="FAFD00"/>
                  </a:solidFill>
                  <a:latin typeface="Times" charset="0"/>
                  <a:ea typeface="宋体" charset="0"/>
                  <a:cs typeface="宋体" charset="0"/>
                </a:rPr>
                <a:t>亚约摩</a:t>
              </a:r>
              <a:r>
                <a:rPr lang="zh-CN" altLang="en-US" sz="14000" b="0">
                  <a:solidFill>
                    <a:srgbClr val="00FF00"/>
                  </a:solidFill>
                  <a:latin typeface="Times" charset="0"/>
                  <a:ea typeface="宋体" charset="0"/>
                  <a:cs typeface="宋体" charset="0"/>
                </a:rPr>
                <a:t>书</a:t>
              </a:r>
            </a:p>
          </p:txBody>
        </p:sp>
        <p:sp>
          <p:nvSpPr>
            <p:cNvPr id="102417" name="Rectangle 17"/>
            <p:cNvSpPr>
              <a:spLocks noChangeArrowheads="1"/>
            </p:cNvSpPr>
            <p:nvPr/>
          </p:nvSpPr>
          <p:spPr bwMode="auto">
            <a:xfrm>
              <a:off x="1036" y="2662"/>
              <a:ext cx="114" cy="155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/>
              <a:endParaRPr lang="zh-CN" altLang="en-US" sz="15600" b="0">
                <a:solidFill>
                  <a:srgbClr val="51DC00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6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5347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5348" name="Rectangle 4"/>
          <p:cNvSpPr>
            <a:spLocks noChangeArrowheads="1"/>
          </p:cNvSpPr>
          <p:nvPr/>
        </p:nvSpPr>
        <p:spPr bwMode="auto">
          <a:xfrm>
            <a:off x="738188" y="900113"/>
            <a:ext cx="7731125" cy="4371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4000">
                <a:solidFill>
                  <a:srgbClr val="FAFD00"/>
                </a:solidFill>
                <a:ea typeface="MS PGothic" charset="0"/>
                <a:cs typeface="MS PGothic" charset="0"/>
              </a:rPr>
              <a:t>大</a:t>
            </a:r>
            <a:r>
              <a:rPr lang="ja-JP" altLang="en-US" sz="4000">
                <a:solidFill>
                  <a:srgbClr val="FAFD00"/>
                </a:solidFill>
                <a:ea typeface="华文细黑" charset="0"/>
                <a:cs typeface="华文细黑" charset="0"/>
              </a:rPr>
              <a:t>约</a:t>
            </a:r>
            <a:r>
              <a:rPr lang="zh-CN" altLang="en-US" sz="4000">
                <a:solidFill>
                  <a:srgbClr val="FAFD00"/>
                </a:solidFill>
                <a:ea typeface="MS PGothic" charset="0"/>
                <a:cs typeface="MS PGothic" charset="0"/>
              </a:rPr>
              <a:t>年代</a:t>
            </a:r>
            <a:r>
              <a:rPr lang="en-US" altLang="zh-CN" sz="4000">
                <a:solidFill>
                  <a:srgbClr val="FAFD00"/>
                </a:solidFill>
                <a:ea typeface="宋体" charset="0"/>
                <a:cs typeface="宋体" charset="0"/>
              </a:rPr>
              <a:t>:</a:t>
            </a:r>
          </a:p>
          <a:p>
            <a:pPr>
              <a:lnSpc>
                <a:spcPct val="90000"/>
              </a:lnSpc>
            </a:pPr>
            <a:endParaRPr lang="en-US" altLang="zh-CN" sz="4000">
              <a:solidFill>
                <a:srgbClr val="FAFD00"/>
              </a:solidFill>
              <a:ea typeface="宋体" charset="0"/>
              <a:cs typeface="宋体" charset="0"/>
            </a:endParaRPr>
          </a:p>
          <a:p>
            <a:pPr algn="ctr">
              <a:lnSpc>
                <a:spcPct val="90000"/>
              </a:lnSpc>
            </a:pPr>
            <a:r>
              <a:rPr lang="ja-JP" altLang="en-US" sz="4000">
                <a:solidFill>
                  <a:srgbClr val="FFFF00"/>
                </a:solidFill>
                <a:ea typeface="华文细黑" charset="0"/>
                <a:cs typeface="华文细黑" charset="0"/>
              </a:rPr>
              <a:t>亚</a:t>
            </a:r>
            <a:r>
              <a:rPr lang="ja-JP" altLang="en-US" sz="4000">
                <a:solidFill>
                  <a:srgbClr val="FFFF00"/>
                </a:solidFill>
                <a:ea typeface="MS PGothic" charset="0"/>
                <a:cs typeface="MS PGothic" charset="0"/>
              </a:rPr>
              <a:t>伯拉罕－</a:t>
            </a:r>
            <a:r>
              <a:rPr lang="ja-JP" altLang="en-US" sz="4000">
                <a:solidFill>
                  <a:srgbClr val="FFFF00"/>
                </a:solidFill>
                <a:ea typeface="华文细黑" charset="0"/>
                <a:cs typeface="华文细黑" charset="0"/>
              </a:rPr>
              <a:t>约</a:t>
            </a:r>
            <a:r>
              <a:rPr lang="ja-JP" altLang="en-US" sz="4000">
                <a:solidFill>
                  <a:srgbClr val="FFFF00"/>
                </a:solidFill>
                <a:ea typeface="MS PGothic" charset="0"/>
                <a:cs typeface="MS PGothic" charset="0"/>
              </a:rPr>
              <a:t>瑟</a:t>
            </a:r>
            <a:r>
              <a:rPr lang="zh-CN" altLang="en-US" sz="4000">
                <a:solidFill>
                  <a:srgbClr val="FFFF00"/>
                </a:solidFill>
                <a:ea typeface="宋体" charset="0"/>
                <a:cs typeface="宋体" charset="0"/>
              </a:rPr>
              <a:t> 约</a:t>
            </a:r>
            <a:r>
              <a:rPr lang="ja-JP" altLang="en-US" sz="4000">
                <a:solidFill>
                  <a:srgbClr val="FFFF00"/>
                </a:solidFill>
                <a:ea typeface="MS PGothic" charset="0"/>
                <a:cs typeface="MS PGothic" charset="0"/>
              </a:rPr>
              <a:t>主前</a:t>
            </a:r>
            <a:r>
              <a:rPr lang="zh-CN" altLang="en-US" sz="4000">
                <a:solidFill>
                  <a:srgbClr val="FFFF00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4000">
                <a:solidFill>
                  <a:srgbClr val="FFFF00"/>
                </a:solidFill>
                <a:ea typeface="宋体" charset="0"/>
                <a:cs typeface="宋体" charset="0"/>
              </a:rPr>
              <a:t>2000年</a:t>
            </a:r>
            <a:endParaRPr lang="zh-CN" altLang="en-US" sz="4000">
              <a:solidFill>
                <a:srgbClr val="FFFF00"/>
              </a:solidFill>
              <a:latin typeface="Times" charset="0"/>
              <a:ea typeface="宋体" charset="0"/>
              <a:cs typeface="宋体" charset="0"/>
            </a:endParaRPr>
          </a:p>
          <a:p>
            <a:pPr>
              <a:lnSpc>
                <a:spcPct val="90000"/>
              </a:lnSpc>
            </a:pPr>
            <a:endParaRPr lang="zh-CN" altLang="en-US" sz="4000">
              <a:solidFill>
                <a:srgbClr val="FFFF00"/>
              </a:solidFill>
              <a:latin typeface="Times" charset="0"/>
              <a:ea typeface="宋体" charset="0"/>
              <a:cs typeface="宋体" charset="0"/>
            </a:endParaRPr>
          </a:p>
          <a:p>
            <a:pPr algn="ctr">
              <a:lnSpc>
                <a:spcPct val="90000"/>
              </a:lnSpc>
            </a:pPr>
            <a:r>
              <a:rPr lang="en-US" altLang="zh-CN" sz="4000">
                <a:solidFill>
                  <a:schemeClr val="hlink"/>
                </a:solidFill>
                <a:latin typeface="Times" charset="0"/>
                <a:ea typeface="宋体" charset="0"/>
                <a:cs typeface="宋体" charset="0"/>
              </a:rPr>
              <a:t>摩</a:t>
            </a:r>
            <a:r>
              <a:rPr lang="zh-CN" altLang="en-US" sz="4000">
                <a:solidFill>
                  <a:schemeClr val="hlink"/>
                </a:solidFill>
                <a:latin typeface="Times" charset="0"/>
                <a:ea typeface="宋体" charset="0"/>
                <a:cs typeface="宋体" charset="0"/>
              </a:rPr>
              <a:t>西－约书亚    约</a:t>
            </a:r>
            <a:r>
              <a:rPr lang="en-US" altLang="zh-CN" sz="4000">
                <a:solidFill>
                  <a:schemeClr val="hlink"/>
                </a:solidFill>
                <a:latin typeface="Times" charset="0"/>
                <a:ea typeface="宋体" charset="0"/>
                <a:cs typeface="宋体" charset="0"/>
              </a:rPr>
              <a:t>主</a:t>
            </a:r>
            <a:r>
              <a:rPr lang="zh-CN" altLang="en-US" sz="4000">
                <a:solidFill>
                  <a:schemeClr val="hlink"/>
                </a:solidFill>
                <a:latin typeface="Times" charset="0"/>
                <a:ea typeface="宋体" charset="0"/>
                <a:cs typeface="宋体" charset="0"/>
              </a:rPr>
              <a:t>前 </a:t>
            </a:r>
            <a:r>
              <a:rPr lang="en-US" altLang="zh-CN" sz="4000">
                <a:solidFill>
                  <a:schemeClr val="hlink"/>
                </a:solidFill>
                <a:latin typeface="Times" charset="0"/>
                <a:ea typeface="宋体" charset="0"/>
                <a:cs typeface="宋体" charset="0"/>
              </a:rPr>
              <a:t>1500年</a:t>
            </a:r>
            <a:endParaRPr lang="zh-CN" altLang="en-US" sz="4000">
              <a:solidFill>
                <a:srgbClr val="FAFD00"/>
              </a:solidFill>
              <a:latin typeface="Times" charset="0"/>
              <a:ea typeface="宋体" charset="0"/>
              <a:cs typeface="宋体" charset="0"/>
            </a:endParaRPr>
          </a:p>
          <a:p>
            <a:pPr>
              <a:lnSpc>
                <a:spcPct val="90000"/>
              </a:lnSpc>
            </a:pPr>
            <a:endParaRPr lang="zh-CN" altLang="en-US" sz="4000">
              <a:solidFill>
                <a:srgbClr val="FAFD00"/>
              </a:solidFill>
              <a:latin typeface="Times" charset="0"/>
              <a:ea typeface="宋体" charset="0"/>
              <a:cs typeface="宋体" charset="0"/>
            </a:endParaRPr>
          </a:p>
          <a:p>
            <a:pPr>
              <a:lnSpc>
                <a:spcPct val="90000"/>
              </a:lnSpc>
            </a:pPr>
            <a:endParaRPr lang="zh-CN" altLang="en-US" sz="3600">
              <a:solidFill>
                <a:srgbClr val="FAFD00"/>
              </a:solidFill>
              <a:latin typeface="Times" charset="0"/>
              <a:ea typeface="宋体" charset="0"/>
              <a:cs typeface="宋体" charset="0"/>
            </a:endParaRPr>
          </a:p>
          <a:p>
            <a:pPr algn="ctr">
              <a:lnSpc>
                <a:spcPct val="90000"/>
              </a:lnSpc>
            </a:pPr>
            <a:endParaRPr lang="zh-CN" altLang="en-US" sz="3600">
              <a:solidFill>
                <a:srgbClr val="FAFD00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25349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5350" name="Rectangle 6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34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4401" name="Group 81"/>
          <p:cNvGrpSpPr>
            <a:grpSpLocks/>
          </p:cNvGrpSpPr>
          <p:nvPr/>
        </p:nvGrpSpPr>
        <p:grpSpPr bwMode="auto">
          <a:xfrm>
            <a:off x="2425700" y="1509713"/>
            <a:ext cx="4362450" cy="3621087"/>
            <a:chOff x="1528" y="951"/>
            <a:chExt cx="2748" cy="2281"/>
          </a:xfrm>
        </p:grpSpPr>
        <p:sp>
          <p:nvSpPr>
            <p:cNvPr id="824402" name="Rectangle 82"/>
            <p:cNvSpPr>
              <a:spLocks noChangeArrowheads="1"/>
            </p:cNvSpPr>
            <p:nvPr/>
          </p:nvSpPr>
          <p:spPr bwMode="auto">
            <a:xfrm>
              <a:off x="1528" y="118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03" name="Rectangle 83"/>
            <p:cNvSpPr>
              <a:spLocks noChangeArrowheads="1"/>
            </p:cNvSpPr>
            <p:nvPr/>
          </p:nvSpPr>
          <p:spPr bwMode="auto">
            <a:xfrm>
              <a:off x="1724" y="999"/>
              <a:ext cx="5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CN" sz="1800" b="0">
                  <a:solidFill>
                    <a:srgbClr val="790015"/>
                  </a:solidFill>
                  <a:latin typeface="宋体" charset="0"/>
                  <a:ea typeface="宋体" charset="0"/>
                  <a:cs typeface="宋体" charset="0"/>
                </a:rPr>
                <a:t>ABRAHAM</a:t>
              </a:r>
              <a:endParaRPr lang="en-US" altLang="zh-CN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24404" name="Rectangle 84"/>
            <p:cNvSpPr>
              <a:spLocks noChangeArrowheads="1"/>
            </p:cNvSpPr>
            <p:nvPr/>
          </p:nvSpPr>
          <p:spPr bwMode="auto">
            <a:xfrm>
              <a:off x="1528" y="118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05" name="AutoShape 85"/>
            <p:cNvSpPr>
              <a:spLocks noChangeArrowheads="1"/>
            </p:cNvSpPr>
            <p:nvPr/>
          </p:nvSpPr>
          <p:spPr bwMode="auto">
            <a:xfrm>
              <a:off x="1528" y="965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06" name="Rectangle 86"/>
            <p:cNvSpPr>
              <a:spLocks noChangeArrowheads="1"/>
            </p:cNvSpPr>
            <p:nvPr/>
          </p:nvSpPr>
          <p:spPr bwMode="auto">
            <a:xfrm>
              <a:off x="1528" y="1181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07" name="Rectangle 87"/>
            <p:cNvSpPr>
              <a:spLocks noChangeArrowheads="1"/>
            </p:cNvSpPr>
            <p:nvPr/>
          </p:nvSpPr>
          <p:spPr bwMode="auto">
            <a:xfrm>
              <a:off x="1737" y="951"/>
              <a:ext cx="2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宋体" charset="0"/>
                  <a:ea typeface="宋体" charset="0"/>
                  <a:cs typeface="宋体" charset="0"/>
                </a:rPr>
                <a:t>创造</a:t>
              </a:r>
            </a:p>
          </p:txBody>
        </p:sp>
        <p:sp>
          <p:nvSpPr>
            <p:cNvPr id="824408" name="Line 88"/>
            <p:cNvSpPr>
              <a:spLocks noChangeShapeType="1"/>
            </p:cNvSpPr>
            <p:nvPr/>
          </p:nvSpPr>
          <p:spPr bwMode="auto">
            <a:xfrm>
              <a:off x="1528" y="1127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409" name="Line 89"/>
            <p:cNvSpPr>
              <a:spLocks noChangeShapeType="1"/>
            </p:cNvSpPr>
            <p:nvPr/>
          </p:nvSpPr>
          <p:spPr bwMode="auto">
            <a:xfrm>
              <a:off x="2317" y="118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410" name="Rectangle 90"/>
            <p:cNvSpPr>
              <a:spLocks noChangeArrowheads="1"/>
            </p:cNvSpPr>
            <p:nvPr/>
          </p:nvSpPr>
          <p:spPr bwMode="auto">
            <a:xfrm>
              <a:off x="1675" y="1342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11" name="Rectangle 91"/>
            <p:cNvSpPr>
              <a:spLocks noChangeArrowheads="1"/>
            </p:cNvSpPr>
            <p:nvPr/>
          </p:nvSpPr>
          <p:spPr bwMode="auto">
            <a:xfrm>
              <a:off x="1867" y="1174"/>
              <a:ext cx="5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CN" sz="1800" b="0">
                  <a:solidFill>
                    <a:srgbClr val="790015"/>
                  </a:solidFill>
                  <a:latin typeface="宋体" charset="0"/>
                  <a:ea typeface="宋体" charset="0"/>
                  <a:cs typeface="宋体" charset="0"/>
                </a:rPr>
                <a:t>ABRAHAM</a:t>
              </a:r>
              <a:endParaRPr lang="en-US" altLang="zh-CN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24412" name="Rectangle 92"/>
            <p:cNvSpPr>
              <a:spLocks noChangeArrowheads="1"/>
            </p:cNvSpPr>
            <p:nvPr/>
          </p:nvSpPr>
          <p:spPr bwMode="auto">
            <a:xfrm>
              <a:off x="1675" y="134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13" name="AutoShape 93"/>
            <p:cNvSpPr>
              <a:spLocks noChangeArrowheads="1"/>
            </p:cNvSpPr>
            <p:nvPr/>
          </p:nvSpPr>
          <p:spPr bwMode="auto">
            <a:xfrm>
              <a:off x="1675" y="112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14" name="Rectangle 94"/>
            <p:cNvSpPr>
              <a:spLocks noChangeArrowheads="1"/>
            </p:cNvSpPr>
            <p:nvPr/>
          </p:nvSpPr>
          <p:spPr bwMode="auto">
            <a:xfrm>
              <a:off x="1675" y="134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15" name="Rectangle 95"/>
            <p:cNvSpPr>
              <a:spLocks noChangeArrowheads="1"/>
            </p:cNvSpPr>
            <p:nvPr/>
          </p:nvSpPr>
          <p:spPr bwMode="auto">
            <a:xfrm>
              <a:off x="1737" y="1134"/>
              <a:ext cx="57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ja-JP" altLang="en-US" sz="1800">
                  <a:solidFill>
                    <a:srgbClr val="790015"/>
                  </a:solidFill>
                  <a:latin typeface="宋体" charset="0"/>
                  <a:ea typeface="宋体" charset="0"/>
                  <a:cs typeface="宋体" charset="0"/>
                </a:rPr>
                <a:t>亚伯拉罕</a:t>
              </a:r>
              <a:endParaRPr lang="zh-CN" altLang="en-US" sz="1800">
                <a:solidFill>
                  <a:srgbClr val="790015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24416" name="Line 96"/>
            <p:cNvSpPr>
              <a:spLocks noChangeShapeType="1"/>
            </p:cNvSpPr>
            <p:nvPr/>
          </p:nvSpPr>
          <p:spPr bwMode="auto">
            <a:xfrm>
              <a:off x="1675" y="130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417" name="Line 97"/>
            <p:cNvSpPr>
              <a:spLocks noChangeShapeType="1"/>
            </p:cNvSpPr>
            <p:nvPr/>
          </p:nvSpPr>
          <p:spPr bwMode="auto">
            <a:xfrm>
              <a:off x="2464" y="1342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418" name="Rectangle 98"/>
            <p:cNvSpPr>
              <a:spLocks noChangeArrowheads="1"/>
            </p:cNvSpPr>
            <p:nvPr/>
          </p:nvSpPr>
          <p:spPr bwMode="auto">
            <a:xfrm>
              <a:off x="1822" y="1517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19" name="Rectangle 99"/>
            <p:cNvSpPr>
              <a:spLocks noChangeArrowheads="1"/>
            </p:cNvSpPr>
            <p:nvPr/>
          </p:nvSpPr>
          <p:spPr bwMode="auto">
            <a:xfrm>
              <a:off x="2010" y="1335"/>
              <a:ext cx="5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zh-CN" sz="1800" b="0">
                  <a:solidFill>
                    <a:srgbClr val="790015"/>
                  </a:solidFill>
                  <a:latin typeface="宋体" charset="0"/>
                  <a:ea typeface="宋体" charset="0"/>
                  <a:cs typeface="宋体" charset="0"/>
                </a:rPr>
                <a:t>ABRAHAM</a:t>
              </a:r>
              <a:endParaRPr lang="en-US" altLang="zh-CN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24420" name="Rectangle 100"/>
            <p:cNvSpPr>
              <a:spLocks noChangeArrowheads="1"/>
            </p:cNvSpPr>
            <p:nvPr/>
          </p:nvSpPr>
          <p:spPr bwMode="auto">
            <a:xfrm>
              <a:off x="1822" y="151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21" name="AutoShape 101"/>
            <p:cNvSpPr>
              <a:spLocks noChangeArrowheads="1"/>
            </p:cNvSpPr>
            <p:nvPr/>
          </p:nvSpPr>
          <p:spPr bwMode="auto">
            <a:xfrm>
              <a:off x="1822" y="130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22" name="Rectangle 102"/>
            <p:cNvSpPr>
              <a:spLocks noChangeArrowheads="1"/>
            </p:cNvSpPr>
            <p:nvPr/>
          </p:nvSpPr>
          <p:spPr bwMode="auto">
            <a:xfrm>
              <a:off x="1822" y="1517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23" name="Rectangle 103"/>
            <p:cNvSpPr>
              <a:spLocks noChangeArrowheads="1"/>
            </p:cNvSpPr>
            <p:nvPr/>
          </p:nvSpPr>
          <p:spPr bwMode="auto">
            <a:xfrm>
              <a:off x="2018" y="1295"/>
              <a:ext cx="28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ja-JP" altLang="en-US" sz="1800">
                  <a:solidFill>
                    <a:srgbClr val="790015"/>
                  </a:solidFill>
                  <a:latin typeface="宋体" charset="0"/>
                  <a:ea typeface="宋体" charset="0"/>
                  <a:cs typeface="宋体" charset="0"/>
                </a:rPr>
                <a:t>约瑟</a:t>
              </a:r>
              <a:endParaRPr lang="zh-CN" altLang="en-US" sz="1800">
                <a:solidFill>
                  <a:srgbClr val="790015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24424" name="Line 104"/>
            <p:cNvSpPr>
              <a:spLocks noChangeShapeType="1"/>
            </p:cNvSpPr>
            <p:nvPr/>
          </p:nvSpPr>
          <p:spPr bwMode="auto">
            <a:xfrm>
              <a:off x="1822" y="146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425" name="Line 105"/>
            <p:cNvSpPr>
              <a:spLocks noChangeShapeType="1"/>
            </p:cNvSpPr>
            <p:nvPr/>
          </p:nvSpPr>
          <p:spPr bwMode="auto">
            <a:xfrm>
              <a:off x="2598" y="1517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426" name="Rectangle 106"/>
            <p:cNvSpPr>
              <a:spLocks noChangeArrowheads="1"/>
            </p:cNvSpPr>
            <p:nvPr/>
          </p:nvSpPr>
          <p:spPr bwMode="auto">
            <a:xfrm>
              <a:off x="1996" y="167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27" name="AutoShape 107"/>
            <p:cNvSpPr>
              <a:spLocks noChangeArrowheads="1"/>
            </p:cNvSpPr>
            <p:nvPr/>
          </p:nvSpPr>
          <p:spPr bwMode="auto">
            <a:xfrm>
              <a:off x="1996" y="1463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28" name="Rectangle 108"/>
            <p:cNvSpPr>
              <a:spLocks noChangeArrowheads="1"/>
            </p:cNvSpPr>
            <p:nvPr/>
          </p:nvSpPr>
          <p:spPr bwMode="auto">
            <a:xfrm>
              <a:off x="1996" y="1678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29" name="Rectangle 109"/>
            <p:cNvSpPr>
              <a:spLocks noChangeArrowheads="1"/>
            </p:cNvSpPr>
            <p:nvPr/>
          </p:nvSpPr>
          <p:spPr bwMode="auto">
            <a:xfrm>
              <a:off x="2199" y="1464"/>
              <a:ext cx="2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ja-JP" altLang="en-US" sz="1800">
                  <a:solidFill>
                    <a:srgbClr val="790015"/>
                  </a:solidFill>
                  <a:latin typeface="宋体" charset="0"/>
                  <a:ea typeface="宋体" charset="0"/>
                  <a:cs typeface="宋体" charset="0"/>
                </a:rPr>
                <a:t>摩西</a:t>
              </a:r>
              <a:endParaRPr lang="zh-CN" altLang="en-US" sz="1800">
                <a:solidFill>
                  <a:srgbClr val="790015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24430" name="Line 110"/>
            <p:cNvSpPr>
              <a:spLocks noChangeShapeType="1"/>
            </p:cNvSpPr>
            <p:nvPr/>
          </p:nvSpPr>
          <p:spPr bwMode="auto">
            <a:xfrm>
              <a:off x="1996" y="163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431" name="Line 111"/>
            <p:cNvSpPr>
              <a:spLocks noChangeShapeType="1"/>
            </p:cNvSpPr>
            <p:nvPr/>
          </p:nvSpPr>
          <p:spPr bwMode="auto">
            <a:xfrm>
              <a:off x="2786" y="167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432" name="Rectangle 112"/>
            <p:cNvSpPr>
              <a:spLocks noChangeArrowheads="1"/>
            </p:cNvSpPr>
            <p:nvPr/>
          </p:nvSpPr>
          <p:spPr bwMode="auto">
            <a:xfrm>
              <a:off x="2143" y="184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33" name="AutoShape 113"/>
            <p:cNvSpPr>
              <a:spLocks noChangeArrowheads="1"/>
            </p:cNvSpPr>
            <p:nvPr/>
          </p:nvSpPr>
          <p:spPr bwMode="auto">
            <a:xfrm>
              <a:off x="2143" y="1638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34" name="Rectangle 114"/>
            <p:cNvSpPr>
              <a:spLocks noChangeArrowheads="1"/>
            </p:cNvSpPr>
            <p:nvPr/>
          </p:nvSpPr>
          <p:spPr bwMode="auto">
            <a:xfrm>
              <a:off x="2143" y="1840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35" name="Rectangle 115"/>
            <p:cNvSpPr>
              <a:spLocks noChangeArrowheads="1"/>
            </p:cNvSpPr>
            <p:nvPr/>
          </p:nvSpPr>
          <p:spPr bwMode="auto">
            <a:xfrm>
              <a:off x="2220" y="1631"/>
              <a:ext cx="5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宋体" charset="0"/>
                  <a:ea typeface="宋体" charset="0"/>
                  <a:cs typeface="宋体" charset="0"/>
                </a:rPr>
                <a:t> 约</a:t>
              </a:r>
              <a:r>
                <a:rPr lang="ja-JP" altLang="en-US" sz="1800">
                  <a:solidFill>
                    <a:srgbClr val="790015"/>
                  </a:solidFill>
                  <a:latin typeface="宋体" charset="0"/>
                  <a:ea typeface="宋体" charset="0"/>
                  <a:cs typeface="宋体" charset="0"/>
                </a:rPr>
                <a:t>书亚</a:t>
              </a:r>
              <a:endParaRPr lang="zh-CN" altLang="en-US" sz="1800">
                <a:solidFill>
                  <a:srgbClr val="790015"/>
                </a:solidFill>
                <a:latin typeface="宋体" charset="0"/>
                <a:ea typeface="宋体" charset="0"/>
                <a:cs typeface="宋体" charset="0"/>
              </a:endParaRPr>
            </a:p>
          </p:txBody>
        </p:sp>
        <p:sp>
          <p:nvSpPr>
            <p:cNvPr id="824436" name="Line 116"/>
            <p:cNvSpPr>
              <a:spLocks noChangeShapeType="1"/>
            </p:cNvSpPr>
            <p:nvPr/>
          </p:nvSpPr>
          <p:spPr bwMode="auto">
            <a:xfrm>
              <a:off x="2143" y="1800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437" name="Rectangle 117"/>
            <p:cNvSpPr>
              <a:spLocks noChangeArrowheads="1"/>
            </p:cNvSpPr>
            <p:nvPr/>
          </p:nvSpPr>
          <p:spPr bwMode="auto">
            <a:xfrm>
              <a:off x="2277" y="202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38" name="AutoShape 118"/>
            <p:cNvSpPr>
              <a:spLocks noChangeArrowheads="1"/>
            </p:cNvSpPr>
            <p:nvPr/>
          </p:nvSpPr>
          <p:spPr bwMode="auto">
            <a:xfrm>
              <a:off x="2277" y="1800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39" name="Rectangle 119"/>
            <p:cNvSpPr>
              <a:spLocks noChangeArrowheads="1"/>
            </p:cNvSpPr>
            <p:nvPr/>
          </p:nvSpPr>
          <p:spPr bwMode="auto">
            <a:xfrm>
              <a:off x="2277" y="2023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40" name="Rectangle 120"/>
            <p:cNvSpPr>
              <a:spLocks noChangeArrowheads="1"/>
            </p:cNvSpPr>
            <p:nvPr/>
          </p:nvSpPr>
          <p:spPr bwMode="auto">
            <a:xfrm>
              <a:off x="2469" y="1801"/>
              <a:ext cx="2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宋体" charset="0"/>
                  <a:ea typeface="宋体" charset="0"/>
                  <a:cs typeface="宋体" charset="0"/>
                </a:rPr>
                <a:t>无王</a:t>
              </a:r>
            </a:p>
          </p:txBody>
        </p:sp>
        <p:sp>
          <p:nvSpPr>
            <p:cNvPr id="824441" name="Line 121"/>
            <p:cNvSpPr>
              <a:spLocks noChangeShapeType="1"/>
            </p:cNvSpPr>
            <p:nvPr/>
          </p:nvSpPr>
          <p:spPr bwMode="auto">
            <a:xfrm>
              <a:off x="2277" y="198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442" name="Rectangle 122"/>
            <p:cNvSpPr>
              <a:spLocks noChangeArrowheads="1"/>
            </p:cNvSpPr>
            <p:nvPr/>
          </p:nvSpPr>
          <p:spPr bwMode="auto">
            <a:xfrm>
              <a:off x="2416" y="2210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43" name="AutoShape 123"/>
            <p:cNvSpPr>
              <a:spLocks noChangeArrowheads="1"/>
            </p:cNvSpPr>
            <p:nvPr/>
          </p:nvSpPr>
          <p:spPr bwMode="auto">
            <a:xfrm>
              <a:off x="2416" y="1983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44" name="Rectangle 124"/>
            <p:cNvSpPr>
              <a:spLocks noChangeArrowheads="1"/>
            </p:cNvSpPr>
            <p:nvPr/>
          </p:nvSpPr>
          <p:spPr bwMode="auto">
            <a:xfrm>
              <a:off x="2416" y="2214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45" name="Rectangle 125"/>
            <p:cNvSpPr>
              <a:spLocks noChangeArrowheads="1"/>
            </p:cNvSpPr>
            <p:nvPr/>
          </p:nvSpPr>
          <p:spPr bwMode="auto">
            <a:xfrm>
              <a:off x="2627" y="1984"/>
              <a:ext cx="2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宋体" charset="0"/>
                  <a:ea typeface="宋体" charset="0"/>
                  <a:cs typeface="宋体" charset="0"/>
                </a:rPr>
                <a:t>王朝</a:t>
              </a:r>
            </a:p>
          </p:txBody>
        </p:sp>
        <p:sp>
          <p:nvSpPr>
            <p:cNvPr id="824446" name="Line 126"/>
            <p:cNvSpPr>
              <a:spLocks noChangeShapeType="1"/>
            </p:cNvSpPr>
            <p:nvPr/>
          </p:nvSpPr>
          <p:spPr bwMode="auto">
            <a:xfrm>
              <a:off x="2416" y="2161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447" name="Rectangle 127"/>
            <p:cNvSpPr>
              <a:spLocks noChangeArrowheads="1"/>
            </p:cNvSpPr>
            <p:nvPr/>
          </p:nvSpPr>
          <p:spPr bwMode="auto">
            <a:xfrm>
              <a:off x="2566" y="238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48" name="AutoShape 128"/>
            <p:cNvSpPr>
              <a:spLocks noChangeArrowheads="1"/>
            </p:cNvSpPr>
            <p:nvPr/>
          </p:nvSpPr>
          <p:spPr bwMode="auto">
            <a:xfrm>
              <a:off x="2566" y="2161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49" name="Rectangle 129"/>
            <p:cNvSpPr>
              <a:spLocks noChangeArrowheads="1"/>
            </p:cNvSpPr>
            <p:nvPr/>
          </p:nvSpPr>
          <p:spPr bwMode="auto">
            <a:xfrm>
              <a:off x="2566" y="238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50" name="Rectangle 130"/>
            <p:cNvSpPr>
              <a:spLocks noChangeArrowheads="1"/>
            </p:cNvSpPr>
            <p:nvPr/>
          </p:nvSpPr>
          <p:spPr bwMode="auto">
            <a:xfrm>
              <a:off x="2752" y="2159"/>
              <a:ext cx="2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800">
                  <a:solidFill>
                    <a:srgbClr val="790015"/>
                  </a:solidFill>
                  <a:latin typeface="宋体" charset="0"/>
                  <a:ea typeface="宋体" charset="0"/>
                  <a:cs typeface="宋体" charset="0"/>
                </a:rPr>
                <a:t>被掳</a:t>
              </a:r>
            </a:p>
          </p:txBody>
        </p:sp>
        <p:sp>
          <p:nvSpPr>
            <p:cNvPr id="824451" name="Line 131"/>
            <p:cNvSpPr>
              <a:spLocks noChangeShapeType="1"/>
            </p:cNvSpPr>
            <p:nvPr/>
          </p:nvSpPr>
          <p:spPr bwMode="auto">
            <a:xfrm>
              <a:off x="2566" y="234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452" name="Line 132"/>
            <p:cNvSpPr>
              <a:spLocks noChangeShapeType="1"/>
            </p:cNvSpPr>
            <p:nvPr/>
          </p:nvSpPr>
          <p:spPr bwMode="auto">
            <a:xfrm>
              <a:off x="3356" y="2384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453" name="Rectangle 133"/>
            <p:cNvSpPr>
              <a:spLocks noChangeArrowheads="1"/>
            </p:cNvSpPr>
            <p:nvPr/>
          </p:nvSpPr>
          <p:spPr bwMode="auto">
            <a:xfrm>
              <a:off x="2738" y="2559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54" name="AutoShape 134"/>
            <p:cNvSpPr>
              <a:spLocks noChangeArrowheads="1"/>
            </p:cNvSpPr>
            <p:nvPr/>
          </p:nvSpPr>
          <p:spPr bwMode="auto">
            <a:xfrm>
              <a:off x="2738" y="2344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55" name="Rectangle 135"/>
            <p:cNvSpPr>
              <a:spLocks noChangeArrowheads="1"/>
            </p:cNvSpPr>
            <p:nvPr/>
          </p:nvSpPr>
          <p:spPr bwMode="auto">
            <a:xfrm>
              <a:off x="2738" y="2559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56" name="Rectangle 136"/>
            <p:cNvSpPr>
              <a:spLocks noChangeArrowheads="1"/>
            </p:cNvSpPr>
            <p:nvPr/>
          </p:nvSpPr>
          <p:spPr bwMode="auto">
            <a:xfrm>
              <a:off x="2778" y="2345"/>
              <a:ext cx="4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>
                  <a:solidFill>
                    <a:srgbClr val="790015"/>
                  </a:solidFill>
                  <a:latin typeface="宋体" charset="0"/>
                  <a:ea typeface="宋体" charset="0"/>
                  <a:cs typeface="宋体" charset="0"/>
                </a:rPr>
                <a:t>  静默</a:t>
              </a:r>
            </a:p>
          </p:txBody>
        </p:sp>
        <p:sp>
          <p:nvSpPr>
            <p:cNvPr id="824457" name="Line 137"/>
            <p:cNvSpPr>
              <a:spLocks noChangeShapeType="1"/>
            </p:cNvSpPr>
            <p:nvPr/>
          </p:nvSpPr>
          <p:spPr bwMode="auto">
            <a:xfrm>
              <a:off x="2738" y="251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458" name="Line 138"/>
            <p:cNvSpPr>
              <a:spLocks noChangeShapeType="1"/>
            </p:cNvSpPr>
            <p:nvPr/>
          </p:nvSpPr>
          <p:spPr bwMode="auto">
            <a:xfrm>
              <a:off x="3527" y="255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459" name="Rectangle 139"/>
            <p:cNvSpPr>
              <a:spLocks noChangeArrowheads="1"/>
            </p:cNvSpPr>
            <p:nvPr/>
          </p:nvSpPr>
          <p:spPr bwMode="auto">
            <a:xfrm>
              <a:off x="2911" y="2769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60" name="AutoShape 140"/>
            <p:cNvSpPr>
              <a:spLocks noChangeArrowheads="1"/>
            </p:cNvSpPr>
            <p:nvPr/>
          </p:nvSpPr>
          <p:spPr bwMode="auto">
            <a:xfrm>
              <a:off x="2911" y="251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461" name="Rectangle 141"/>
            <p:cNvSpPr>
              <a:spLocks noChangeArrowheads="1"/>
            </p:cNvSpPr>
            <p:nvPr/>
          </p:nvSpPr>
          <p:spPr bwMode="auto">
            <a:xfrm>
              <a:off x="2911" y="2789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4462" name="Group 142"/>
            <p:cNvGrpSpPr>
              <a:grpSpLocks/>
            </p:cNvGrpSpPr>
            <p:nvPr/>
          </p:nvGrpSpPr>
          <p:grpSpPr bwMode="auto">
            <a:xfrm>
              <a:off x="2914" y="2533"/>
              <a:ext cx="740" cy="280"/>
              <a:chOff x="2986" y="3101"/>
              <a:chExt cx="740" cy="280"/>
            </a:xfrm>
          </p:grpSpPr>
          <p:sp>
            <p:nvSpPr>
              <p:cNvPr id="824463" name="Rectangle 143"/>
              <p:cNvSpPr>
                <a:spLocks noChangeArrowheads="1"/>
              </p:cNvSpPr>
              <p:nvPr/>
            </p:nvSpPr>
            <p:spPr bwMode="auto">
              <a:xfrm>
                <a:off x="2986" y="3112"/>
                <a:ext cx="339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2800">
                    <a:solidFill>
                      <a:schemeClr val="accent1"/>
                    </a:solidFill>
                    <a:latin typeface="宋体" charset="0"/>
                    <a:ea typeface="宋体" charset="0"/>
                    <a:cs typeface="宋体" charset="0"/>
                  </a:rPr>
                  <a:t>   </a:t>
                </a:r>
                <a:endParaRPr lang="zh-CN" alt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宋体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24464" name="Rectangle 144"/>
              <p:cNvSpPr>
                <a:spLocks noChangeArrowheads="1"/>
              </p:cNvSpPr>
              <p:nvPr/>
            </p:nvSpPr>
            <p:spPr bwMode="auto">
              <a:xfrm>
                <a:off x="3027" y="3101"/>
                <a:ext cx="699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zh-CN" altLang="en-US" sz="2900">
                    <a:solidFill>
                      <a:schemeClr val="accent1"/>
                    </a:solidFill>
                    <a:latin typeface="宋体" charset="0"/>
                    <a:ea typeface="宋体" charset="0"/>
                    <a:cs typeface="宋体" charset="0"/>
                  </a:rPr>
                  <a:t>主耶稣</a:t>
                </a:r>
              </a:p>
            </p:txBody>
          </p:sp>
        </p:grpSp>
        <p:sp>
          <p:nvSpPr>
            <p:cNvPr id="824465" name="Line 145"/>
            <p:cNvSpPr>
              <a:spLocks noChangeShapeType="1"/>
            </p:cNvSpPr>
            <p:nvPr/>
          </p:nvSpPr>
          <p:spPr bwMode="auto">
            <a:xfrm>
              <a:off x="2911" y="272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466" name="Line 146"/>
            <p:cNvSpPr>
              <a:spLocks noChangeShapeType="1"/>
            </p:cNvSpPr>
            <p:nvPr/>
          </p:nvSpPr>
          <p:spPr bwMode="auto">
            <a:xfrm flipV="1">
              <a:off x="3370" y="2213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4388" name="AutoShape 68"/>
          <p:cNvSpPr>
            <a:spLocks noChangeArrowheads="1"/>
          </p:cNvSpPr>
          <p:nvPr/>
        </p:nvSpPr>
        <p:spPr bwMode="auto">
          <a:xfrm rot="20160000">
            <a:off x="2117725" y="277495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390" name="Text Box 70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24391" name="Rectangle 71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24392" name="Line 72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393" name="Rectangle 7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35</a:t>
            </a:r>
          </a:p>
        </p:txBody>
      </p:sp>
      <p:sp>
        <p:nvSpPr>
          <p:cNvPr id="824395" name="AutoShape 75"/>
          <p:cNvSpPr>
            <a:spLocks noChangeArrowheads="1"/>
          </p:cNvSpPr>
          <p:nvPr/>
        </p:nvSpPr>
        <p:spPr bwMode="auto">
          <a:xfrm rot="16200000">
            <a:off x="4893469" y="1720057"/>
            <a:ext cx="1387475" cy="2103437"/>
          </a:xfrm>
          <a:prstGeom prst="upArrowCallout">
            <a:avLst>
              <a:gd name="adj1" fmla="val 25000"/>
              <a:gd name="adj2" fmla="val 25000"/>
              <a:gd name="adj3" fmla="val 25267"/>
              <a:gd name="adj4" fmla="val 66667"/>
            </a:avLst>
          </a:prstGeom>
          <a:gradFill rotWithShape="0">
            <a:gsLst>
              <a:gs pos="0">
                <a:srgbClr val="1822CD">
                  <a:gamma/>
                  <a:shade val="0"/>
                  <a:invGamma/>
                </a:srgbClr>
              </a:gs>
              <a:gs pos="50000">
                <a:srgbClr val="1822CD"/>
              </a:gs>
              <a:gs pos="100000">
                <a:srgbClr val="1822CD">
                  <a:gamma/>
                  <a:shade val="0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824396" name="Rectangle 76"/>
          <p:cNvSpPr>
            <a:spLocks noChangeArrowheads="1"/>
          </p:cNvSpPr>
          <p:nvPr/>
        </p:nvSpPr>
        <p:spPr bwMode="auto">
          <a:xfrm>
            <a:off x="5375275" y="2074863"/>
            <a:ext cx="1268413" cy="1308100"/>
          </a:xfrm>
          <a:prstGeom prst="rect">
            <a:avLst/>
          </a:prstGeom>
          <a:noFill/>
          <a:ln>
            <a:noFill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000">
                <a:solidFill>
                  <a:srgbClr val="FAFD00"/>
                </a:solidFill>
                <a:latin typeface="Arial" charset="0"/>
                <a:ea typeface="宋体" charset="0"/>
                <a:cs typeface="宋体" charset="0"/>
              </a:rPr>
              <a:t>“</a:t>
            </a:r>
            <a:r>
              <a:rPr lang="ja-JP" altLang="en-US" sz="2000">
                <a:solidFill>
                  <a:srgbClr val="FAFD00"/>
                </a:solidFill>
                <a:latin typeface="Arial" charset="0"/>
                <a:ea typeface="华文细黑" charset="0"/>
                <a:cs typeface="华文细黑" charset="0"/>
              </a:rPr>
              <a:t>亚</a:t>
            </a:r>
            <a:r>
              <a:rPr lang="zh-CN" altLang="en-US" sz="2000">
                <a:solidFill>
                  <a:srgbClr val="FAFD00"/>
                </a:solidFill>
                <a:latin typeface="Arial" charset="0"/>
                <a:ea typeface="宋体" charset="0"/>
                <a:cs typeface="宋体" charset="0"/>
              </a:rPr>
              <a:t> </a:t>
            </a:r>
          </a:p>
          <a:p>
            <a:r>
              <a:rPr lang="zh-CN" altLang="en-US" sz="2000">
                <a:solidFill>
                  <a:srgbClr val="FAFD00"/>
                </a:solidFill>
                <a:latin typeface="Arial" charset="0"/>
                <a:ea typeface="宋体" charset="0"/>
                <a:cs typeface="宋体" charset="0"/>
              </a:rPr>
              <a:t>     </a:t>
            </a:r>
            <a:r>
              <a:rPr lang="ja-JP" altLang="en-US" sz="2000">
                <a:solidFill>
                  <a:srgbClr val="FAFD00"/>
                </a:solidFill>
                <a:latin typeface="Arial" charset="0"/>
                <a:ea typeface="华文细黑" charset="0"/>
                <a:cs typeface="华文细黑" charset="0"/>
              </a:rPr>
              <a:t>约</a:t>
            </a:r>
            <a:r>
              <a:rPr lang="zh-CN" altLang="en-US" sz="2000">
                <a:solidFill>
                  <a:srgbClr val="FAFD00"/>
                </a:solidFill>
                <a:latin typeface="Arial" charset="0"/>
                <a:ea typeface="宋体" charset="0"/>
                <a:cs typeface="宋体" charset="0"/>
              </a:rPr>
              <a:t> </a:t>
            </a:r>
          </a:p>
          <a:p>
            <a:r>
              <a:rPr lang="zh-CN" altLang="en-US" sz="2000">
                <a:solidFill>
                  <a:srgbClr val="FAFD00"/>
                </a:solidFill>
                <a:latin typeface="Arial" charset="0"/>
                <a:ea typeface="宋体" charset="0"/>
                <a:cs typeface="宋体" charset="0"/>
              </a:rPr>
              <a:t>       </a:t>
            </a:r>
            <a:r>
              <a:rPr lang="ja-JP" altLang="en-US" sz="2000">
                <a:solidFill>
                  <a:srgbClr val="FAFD00"/>
                </a:solidFill>
                <a:latin typeface="Arial" charset="0"/>
                <a:ea typeface="MS PGothic" charset="0"/>
                <a:cs typeface="MS PGothic" charset="0"/>
              </a:rPr>
              <a:t>摩</a:t>
            </a:r>
            <a:endParaRPr lang="zh-CN" altLang="en-US" sz="2000">
              <a:solidFill>
                <a:srgbClr val="FAFD00"/>
              </a:solidFill>
              <a:latin typeface="Arial" charset="0"/>
              <a:ea typeface="宋体" charset="0"/>
              <a:cs typeface="宋体" charset="0"/>
            </a:endParaRPr>
          </a:p>
          <a:p>
            <a:r>
              <a:rPr lang="zh-CN" altLang="en-US" sz="2000">
                <a:solidFill>
                  <a:srgbClr val="FAFD00"/>
                </a:solidFill>
                <a:latin typeface="Arial" charset="0"/>
                <a:ea typeface="宋体" charset="0"/>
                <a:cs typeface="宋体" charset="0"/>
              </a:rPr>
              <a:t>         </a:t>
            </a:r>
            <a:r>
              <a:rPr lang="en-US" altLang="zh-CN" sz="2000">
                <a:solidFill>
                  <a:srgbClr val="FAFD00"/>
                </a:solidFill>
                <a:latin typeface="Arial" charset="0"/>
                <a:ea typeface="宋体" charset="0"/>
                <a:cs typeface="宋体" charset="0"/>
              </a:rPr>
              <a:t>书</a:t>
            </a:r>
            <a:r>
              <a:rPr lang="zh-CN" altLang="en-US" sz="2000">
                <a:solidFill>
                  <a:srgbClr val="FAFD00"/>
                </a:solidFill>
                <a:latin typeface="Arial" charset="0"/>
                <a:ea typeface="宋体" charset="0"/>
                <a:cs typeface="宋体" charset="0"/>
              </a:rPr>
              <a:t> ” </a:t>
            </a:r>
          </a:p>
        </p:txBody>
      </p:sp>
      <p:sp>
        <p:nvSpPr>
          <p:cNvPr id="824397" name="Oval 77"/>
          <p:cNvSpPr>
            <a:spLocks noChangeArrowheads="1"/>
          </p:cNvSpPr>
          <p:nvPr/>
        </p:nvSpPr>
        <p:spPr bwMode="auto">
          <a:xfrm>
            <a:off x="5883275" y="2990850"/>
            <a:ext cx="798513" cy="350838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4399" name="Text Box 79"/>
          <p:cNvSpPr txBox="1">
            <a:spLocks noChangeArrowheads="1"/>
          </p:cNvSpPr>
          <p:nvPr/>
        </p:nvSpPr>
        <p:spPr bwMode="auto">
          <a:xfrm>
            <a:off x="1763713" y="23813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书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1:1</a:t>
            </a:r>
          </a:p>
        </p:txBody>
      </p:sp>
      <p:sp>
        <p:nvSpPr>
          <p:cNvPr id="824400" name="Text Box 80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29-31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824468" name="Text Box 148"/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4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4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4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4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4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24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24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4388" grpId="0" animBg="1"/>
      <p:bldP spid="824395" grpId="0" animBg="1"/>
      <p:bldP spid="824396" grpId="0" autoUpdateAnimBg="0"/>
      <p:bldP spid="82439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3305175" y="1436688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75" name="AutoShape 3"/>
          <p:cNvSpPr>
            <a:spLocks noChangeArrowheads="1"/>
          </p:cNvSpPr>
          <p:nvPr/>
        </p:nvSpPr>
        <p:spPr bwMode="auto">
          <a:xfrm>
            <a:off x="3298825" y="1049338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3284538" y="990600"/>
            <a:ext cx="18954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   约书亚</a:t>
            </a:r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536575" y="2640013"/>
            <a:ext cx="2720975" cy="1358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altLang="zh-CN" sz="40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 sz="40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约摩</a:t>
            </a:r>
            <a:r>
              <a:rPr lang="zh-CN" altLang="en-US" sz="8000" b="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rPr>
              <a:t>书</a:t>
            </a:r>
          </a:p>
        </p:txBody>
      </p:sp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79" name="Line 7"/>
          <p:cNvSpPr>
            <a:spLocks noChangeShapeType="1"/>
          </p:cNvSpPr>
          <p:nvPr/>
        </p:nvSpPr>
        <p:spPr bwMode="auto">
          <a:xfrm>
            <a:off x="3562350" y="2392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0" name="Rectangle 8"/>
          <p:cNvSpPr>
            <a:spLocks noChangeArrowheads="1"/>
          </p:cNvSpPr>
          <p:nvPr/>
        </p:nvSpPr>
        <p:spPr bwMode="auto">
          <a:xfrm>
            <a:off x="3630613" y="2397125"/>
            <a:ext cx="2476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1" name="Line 9"/>
          <p:cNvSpPr>
            <a:spLocks noChangeShapeType="1"/>
          </p:cNvSpPr>
          <p:nvPr/>
        </p:nvSpPr>
        <p:spPr bwMode="auto">
          <a:xfrm>
            <a:off x="3578225" y="283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2" name="Rectangle 1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105483" name="Line 1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01" name="Freeform 2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02" name="Rectangle 3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03" name="Freeform 3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04" name="AutoShape 3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05" name="Rectangle 3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06" name="Rectangle 3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07" name="AutoShape 3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08" name="Line 3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09" name="Line 3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510" name="Rectangle 38"/>
          <p:cNvSpPr>
            <a:spLocks noChangeArrowheads="1"/>
          </p:cNvSpPr>
          <p:nvPr/>
        </p:nvSpPr>
        <p:spPr bwMode="auto">
          <a:xfrm>
            <a:off x="8053388" y="3429000"/>
            <a:ext cx="523875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约书亚</a:t>
            </a:r>
          </a:p>
        </p:txBody>
      </p:sp>
      <p:sp>
        <p:nvSpPr>
          <p:cNvPr id="105511" name="Text Box 39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105517" name="Rectangle 4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36</a:t>
            </a:r>
          </a:p>
        </p:txBody>
      </p:sp>
      <p:sp>
        <p:nvSpPr>
          <p:cNvPr id="105523" name="Text Box 51"/>
          <p:cNvSpPr txBox="1">
            <a:spLocks noChangeArrowheads="1"/>
          </p:cNvSpPr>
          <p:nvPr/>
        </p:nvSpPr>
        <p:spPr bwMode="auto">
          <a:xfrm>
            <a:off x="1763713" y="23813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书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1:1</a:t>
            </a:r>
          </a:p>
        </p:txBody>
      </p:sp>
      <p:sp>
        <p:nvSpPr>
          <p:cNvPr id="105524" name="Text Box 52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29-31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en-US" b="0">
              <a:ea typeface="宋体" charset="0"/>
              <a:cs typeface="宋体" charset="0"/>
            </a:endParaRPr>
          </a:p>
        </p:txBody>
      </p:sp>
      <p:sp>
        <p:nvSpPr>
          <p:cNvPr id="736259" name="Freeform 3"/>
          <p:cNvSpPr>
            <a:spLocks/>
          </p:cNvSpPr>
          <p:nvPr/>
        </p:nvSpPr>
        <p:spPr bwMode="auto">
          <a:xfrm>
            <a:off x="16033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62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2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2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62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62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006600"/>
                </a:solidFill>
                <a:latin typeface="Times" charset="0"/>
                <a:ea typeface="宋体" charset="0"/>
                <a:cs typeface="宋体" charset="0"/>
              </a:rPr>
              <a:t>幼</a:t>
            </a:r>
          </a:p>
        </p:txBody>
      </p:sp>
      <p:sp>
        <p:nvSpPr>
          <p:cNvPr id="7362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62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006600"/>
                </a:solidFill>
                <a:latin typeface="Times" charset="0"/>
                <a:ea typeface="宋体" charset="0"/>
                <a:cs typeface="宋体" charset="0"/>
              </a:rPr>
              <a:t>波</a:t>
            </a:r>
          </a:p>
        </p:txBody>
      </p:sp>
      <p:sp>
        <p:nvSpPr>
          <p:cNvPr id="7362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62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62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62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006600"/>
                </a:solidFill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3627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006600"/>
                </a:solidFill>
                <a:latin typeface="Times" charset="0"/>
                <a:ea typeface="宋体" charset="0"/>
                <a:cs typeface="宋体" charset="0"/>
              </a:rPr>
              <a:t>红</a:t>
            </a:r>
          </a:p>
        </p:txBody>
      </p:sp>
      <p:sp>
        <p:nvSpPr>
          <p:cNvPr id="73627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地</a:t>
            </a:r>
          </a:p>
        </p:txBody>
      </p:sp>
      <p:sp>
        <p:nvSpPr>
          <p:cNvPr id="7362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2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2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>
            <a:outerShdw blurRad="63500" dist="12700" dir="162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276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历史</a:t>
            </a:r>
          </a:p>
          <a:p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舞台</a:t>
            </a:r>
            <a:endParaRPr lang="en-US" altLang="zh-CN" sz="3200">
              <a:solidFill>
                <a:schemeClr val="tx2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362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006600"/>
                </a:solidFill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362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27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280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吾</a:t>
            </a:r>
          </a:p>
        </p:txBody>
      </p:sp>
      <p:sp>
        <p:nvSpPr>
          <p:cNvPr id="736281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巴</a:t>
            </a:r>
          </a:p>
        </p:txBody>
      </p:sp>
      <p:sp>
        <p:nvSpPr>
          <p:cNvPr id="736282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006600"/>
                </a:solidFill>
                <a:latin typeface="Times" charset="0"/>
                <a:ea typeface="宋体" charset="0"/>
                <a:cs typeface="宋体" charset="0"/>
              </a:rPr>
              <a:t>哈</a:t>
            </a:r>
          </a:p>
        </p:txBody>
      </p:sp>
      <p:sp>
        <p:nvSpPr>
          <p:cNvPr id="736283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尼（亚）</a:t>
            </a:r>
            <a:endParaRPr lang="en-US" altLang="zh-CN" sz="2000">
              <a:solidFill>
                <a:schemeClr val="folHlink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36284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285" name="Rectangle 29"/>
          <p:cNvSpPr>
            <a:spLocks noChangeArrowheads="1"/>
          </p:cNvSpPr>
          <p:nvPr/>
        </p:nvSpPr>
        <p:spPr bwMode="auto">
          <a:xfrm>
            <a:off x="3040063" y="2568575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rgbClr val="006600"/>
                </a:solidFill>
                <a:latin typeface="Times" charset="0"/>
                <a:ea typeface="宋体" charset="0"/>
                <a:cs typeface="宋体" charset="0"/>
              </a:rPr>
              <a:t>迦</a:t>
            </a:r>
          </a:p>
        </p:txBody>
      </p:sp>
      <p:sp>
        <p:nvSpPr>
          <p:cNvPr id="736286" name="Rectangle 30"/>
          <p:cNvSpPr>
            <a:spLocks noChangeArrowheads="1"/>
          </p:cNvSpPr>
          <p:nvPr/>
        </p:nvSpPr>
        <p:spPr bwMode="auto">
          <a:xfrm>
            <a:off x="2652713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rgbClr val="006600"/>
                </a:solidFill>
                <a:latin typeface="Times" charset="0"/>
                <a:ea typeface="宋体" charset="0"/>
                <a:cs typeface="宋体" charset="0"/>
              </a:rPr>
              <a:t>耶</a:t>
            </a:r>
          </a:p>
        </p:txBody>
      </p:sp>
      <p:sp>
        <p:nvSpPr>
          <p:cNvPr id="736287" name="Rectangle 31"/>
          <p:cNvSpPr>
            <a:spLocks noChangeArrowheads="1"/>
          </p:cNvSpPr>
          <p:nvPr/>
        </p:nvSpPr>
        <p:spPr bwMode="auto">
          <a:xfrm>
            <a:off x="3081338" y="4422775"/>
            <a:ext cx="11160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rgbClr val="006600"/>
                </a:solidFill>
                <a:latin typeface="Times" charset="0"/>
                <a:ea typeface="宋体" charset="0"/>
                <a:cs typeface="宋体" charset="0"/>
              </a:rPr>
              <a:t>加</a:t>
            </a:r>
            <a:r>
              <a:rPr lang="en-US" altLang="zh-CN" sz="2400">
                <a:solidFill>
                  <a:srgbClr val="006600"/>
                </a:solidFill>
                <a:latin typeface="Times" charset="0"/>
                <a:ea typeface="宋体" charset="0"/>
                <a:cs typeface="宋体" charset="0"/>
              </a:rPr>
              <a:t>-</a:t>
            </a:r>
            <a:r>
              <a:rPr lang="zh-CN" altLang="en-US" sz="2400">
                <a:solidFill>
                  <a:srgbClr val="006600"/>
                </a:solidFill>
                <a:latin typeface="Times" charset="0"/>
                <a:ea typeface="宋体" charset="0"/>
                <a:cs typeface="宋体" charset="0"/>
              </a:rPr>
              <a:t>巴</a:t>
            </a:r>
            <a:endParaRPr lang="en-US" altLang="zh-CN" sz="2400">
              <a:solidFill>
                <a:srgbClr val="006600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36288" name="Rectangle 32"/>
          <p:cNvSpPr>
            <a:spLocks noChangeArrowheads="1"/>
          </p:cNvSpPr>
          <p:nvPr/>
        </p:nvSpPr>
        <p:spPr bwMode="auto">
          <a:xfrm>
            <a:off x="3255963" y="5164138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rgbClr val="006600"/>
                </a:solidFill>
                <a:latin typeface="Times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736289" name="Rectangle 33"/>
          <p:cNvSpPr>
            <a:spLocks noChangeArrowheads="1"/>
          </p:cNvSpPr>
          <p:nvPr/>
        </p:nvSpPr>
        <p:spPr bwMode="auto">
          <a:xfrm>
            <a:off x="1760538" y="40814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rgbClr val="006600"/>
                </a:solidFill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736290" name="Rectangle 34"/>
          <p:cNvSpPr>
            <a:spLocks noChangeArrowheads="1"/>
          </p:cNvSpPr>
          <p:nvPr/>
        </p:nvSpPr>
        <p:spPr bwMode="auto">
          <a:xfrm>
            <a:off x="3852863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rgbClr val="006600"/>
                </a:solidFill>
                <a:latin typeface="Times" charset="0"/>
                <a:ea typeface="宋体" charset="0"/>
                <a:cs typeface="宋体" charset="0"/>
              </a:rPr>
              <a:t>尼</a:t>
            </a:r>
          </a:p>
        </p:txBody>
      </p:sp>
      <p:sp>
        <p:nvSpPr>
          <p:cNvPr id="736291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292" name="Freeform 36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293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294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295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296" name="Freeform 40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297" name="Oval 4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298" name="Oval 4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299" name="Oval 4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300" name="Oval 44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301" name="Oval 4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302" name="Oval 4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303" name="Oval 47"/>
          <p:cNvSpPr>
            <a:spLocks noChangeArrowheads="1"/>
          </p:cNvSpPr>
          <p:nvPr/>
        </p:nvSpPr>
        <p:spPr bwMode="auto">
          <a:xfrm>
            <a:off x="2989263" y="3263900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304" name="Oval 4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305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0066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306" name="Line 50"/>
          <p:cNvSpPr>
            <a:spLocks noChangeShapeType="1"/>
          </p:cNvSpPr>
          <p:nvPr/>
        </p:nvSpPr>
        <p:spPr bwMode="auto">
          <a:xfrm flipH="1">
            <a:off x="2362200" y="1562100"/>
            <a:ext cx="1079500" cy="2438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307" name="Line 51"/>
          <p:cNvSpPr>
            <a:spLocks noChangeShapeType="1"/>
          </p:cNvSpPr>
          <p:nvPr/>
        </p:nvSpPr>
        <p:spPr bwMode="auto">
          <a:xfrm>
            <a:off x="2438400" y="3022600"/>
            <a:ext cx="3092450" cy="1587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308" name="Text Box 52"/>
          <p:cNvSpPr txBox="1">
            <a:spLocks noChangeArrowheads="1"/>
          </p:cNvSpPr>
          <p:nvPr/>
        </p:nvSpPr>
        <p:spPr bwMode="auto">
          <a:xfrm>
            <a:off x="3773488" y="1385888"/>
            <a:ext cx="2794000" cy="1160462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rgbClr val="FFFF00"/>
                </a:solidFill>
                <a:ea typeface="宋体" charset="0"/>
                <a:cs typeface="宋体" charset="0"/>
              </a:rPr>
              <a:t>神对约书亚</a:t>
            </a:r>
          </a:p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rgbClr val="FFFF00"/>
                </a:solidFill>
                <a:ea typeface="宋体" charset="0"/>
                <a:cs typeface="宋体" charset="0"/>
              </a:rPr>
              <a:t>的应许</a:t>
            </a:r>
            <a:r>
              <a:rPr lang="en-US" altLang="zh-CN" sz="2800">
                <a:solidFill>
                  <a:srgbClr val="FFFF00"/>
                </a:solidFill>
                <a:ea typeface="宋体" charset="0"/>
                <a:cs typeface="宋体" charset="0"/>
              </a:rPr>
              <a:t>:</a:t>
            </a:r>
          </a:p>
        </p:txBody>
      </p:sp>
      <p:sp>
        <p:nvSpPr>
          <p:cNvPr id="736309" name="Text Box 53"/>
          <p:cNvSpPr txBox="1">
            <a:spLocks noChangeArrowheads="1"/>
          </p:cNvSpPr>
          <p:nvPr/>
        </p:nvSpPr>
        <p:spPr bwMode="auto">
          <a:xfrm>
            <a:off x="1270000" y="2259013"/>
            <a:ext cx="1892300" cy="9461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rgbClr val="EEFF4B"/>
                </a:solidFill>
                <a:ea typeface="宋体" charset="0"/>
                <a:cs typeface="宋体" charset="0"/>
              </a:rPr>
              <a:t>从沙漠到黎巴嫩</a:t>
            </a:r>
            <a:endParaRPr lang="en-US" altLang="zh-CN" sz="2800">
              <a:solidFill>
                <a:srgbClr val="EEFF4B"/>
              </a:solidFill>
              <a:ea typeface="宋体" charset="0"/>
              <a:cs typeface="宋体" charset="0"/>
            </a:endParaRPr>
          </a:p>
        </p:txBody>
      </p:sp>
      <p:sp>
        <p:nvSpPr>
          <p:cNvPr id="736310" name="Text Box 54"/>
          <p:cNvSpPr txBox="1">
            <a:spLocks noChangeArrowheads="1"/>
          </p:cNvSpPr>
          <p:nvPr/>
        </p:nvSpPr>
        <p:spPr bwMode="auto">
          <a:xfrm>
            <a:off x="2654300" y="4794250"/>
            <a:ext cx="5553075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EEFF4B"/>
                </a:solidFill>
                <a:ea typeface="宋体" charset="0"/>
                <a:cs typeface="宋体" charset="0"/>
              </a:rPr>
              <a:t>...</a:t>
            </a:r>
            <a:r>
              <a:rPr lang="zh-CN" altLang="en-US" sz="2800">
                <a:solidFill>
                  <a:srgbClr val="EEFF4B"/>
                </a:solidFill>
                <a:ea typeface="宋体" charset="0"/>
                <a:cs typeface="宋体" charset="0"/>
              </a:rPr>
              <a:t>从幼发拉底河到</a:t>
            </a:r>
            <a:r>
              <a:rPr lang="en-US" altLang="zh-CN" sz="2800">
                <a:solidFill>
                  <a:srgbClr val="EEFF4B"/>
                </a:solidFill>
                <a:ea typeface="宋体" charset="0"/>
                <a:cs typeface="宋体" charset="0"/>
              </a:rPr>
              <a:t> </a:t>
            </a:r>
            <a:r>
              <a:rPr lang="zh-CN" altLang="en-US" sz="2800">
                <a:solidFill>
                  <a:srgbClr val="EEFF4B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2800">
                <a:solidFill>
                  <a:srgbClr val="EEFF4B"/>
                </a:solidFill>
                <a:ea typeface="宋体" charset="0"/>
                <a:cs typeface="宋体" charset="0"/>
              </a:rPr>
              <a:t>“</a:t>
            </a:r>
            <a:r>
              <a:rPr lang="zh-CN" altLang="en-US" sz="2800">
                <a:solidFill>
                  <a:srgbClr val="EEFF4B"/>
                </a:solidFill>
                <a:ea typeface="宋体" charset="0"/>
                <a:cs typeface="宋体" charset="0"/>
              </a:rPr>
              <a:t>大海”</a:t>
            </a:r>
          </a:p>
        </p:txBody>
      </p:sp>
      <p:sp>
        <p:nvSpPr>
          <p:cNvPr id="736311" name="Text Box 55"/>
          <p:cNvSpPr txBox="1">
            <a:spLocks noChangeArrowheads="1"/>
          </p:cNvSpPr>
          <p:nvPr/>
        </p:nvSpPr>
        <p:spPr bwMode="auto">
          <a:xfrm>
            <a:off x="1771650" y="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书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1:4</a:t>
            </a:r>
          </a:p>
        </p:txBody>
      </p:sp>
      <p:sp>
        <p:nvSpPr>
          <p:cNvPr id="736312" name="Freeform 56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6313" name="Rectangle 57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314" name="Freeform 58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6315" name="AutoShape 59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316" name="Rectangle 60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317" name="Rectangle 61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318" name="AutoShape 62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319" name="Line 63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320" name="Line 64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6321" name="Rectangle 65"/>
          <p:cNvSpPr>
            <a:spLocks noChangeArrowheads="1"/>
          </p:cNvSpPr>
          <p:nvPr/>
        </p:nvSpPr>
        <p:spPr bwMode="auto">
          <a:xfrm>
            <a:off x="8053388" y="342900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约书亚</a:t>
            </a:r>
          </a:p>
        </p:txBody>
      </p:sp>
      <p:sp>
        <p:nvSpPr>
          <p:cNvPr id="736322" name="Text Box 66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36323" name="Text Box 67"/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736324" name="Rectangle 6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37</a:t>
            </a:r>
          </a:p>
        </p:txBody>
      </p:sp>
      <p:sp>
        <p:nvSpPr>
          <p:cNvPr id="736326" name="Text Box 70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29-31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6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6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6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36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6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6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36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36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36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36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36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6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36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736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6306" grpId="0" animBg="1"/>
      <p:bldP spid="736307" grpId="0" animBg="1"/>
      <p:bldP spid="736308" grpId="0" autoUpdateAnimBg="0"/>
      <p:bldP spid="736309" grpId="0" autoUpdateAnimBg="0"/>
      <p:bldP spid="736310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ChangeArrowheads="1"/>
          </p:cNvSpPr>
          <p:nvPr/>
        </p:nvSpPr>
        <p:spPr bwMode="auto">
          <a:xfrm>
            <a:off x="1597025" y="860425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3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31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31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4729B7"/>
                </a:solidFill>
                <a:latin typeface="Times" charset="0"/>
                <a:ea typeface="宋体" charset="0"/>
                <a:cs typeface="宋体" charset="0"/>
              </a:rPr>
              <a:t>幼</a:t>
            </a:r>
          </a:p>
        </p:txBody>
      </p:sp>
      <p:sp>
        <p:nvSpPr>
          <p:cNvPr id="73831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31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波</a:t>
            </a:r>
          </a:p>
        </p:txBody>
      </p:sp>
      <p:sp>
        <p:nvSpPr>
          <p:cNvPr id="73831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31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31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31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3831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红</a:t>
            </a:r>
          </a:p>
        </p:txBody>
      </p:sp>
      <p:sp>
        <p:nvSpPr>
          <p:cNvPr id="73832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地</a:t>
            </a:r>
          </a:p>
        </p:txBody>
      </p:sp>
      <p:sp>
        <p:nvSpPr>
          <p:cNvPr id="73832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2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2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24" name="Rectangle 20"/>
          <p:cNvSpPr>
            <a:spLocks noChangeArrowheads="1"/>
          </p:cNvSpPr>
          <p:nvPr/>
        </p:nvSpPr>
        <p:spPr bwMode="auto">
          <a:xfrm>
            <a:off x="76200" y="304800"/>
            <a:ext cx="282575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历史</a:t>
            </a:r>
          </a:p>
          <a:p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舞台</a:t>
            </a:r>
            <a:endParaRPr lang="en-US" altLang="zh-CN" sz="3200">
              <a:solidFill>
                <a:schemeClr val="tx2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3832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3832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2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2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吾</a:t>
            </a:r>
          </a:p>
        </p:txBody>
      </p:sp>
      <p:sp>
        <p:nvSpPr>
          <p:cNvPr id="73832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巴</a:t>
            </a:r>
          </a:p>
        </p:txBody>
      </p:sp>
      <p:sp>
        <p:nvSpPr>
          <p:cNvPr id="738330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accent1"/>
                </a:solidFill>
                <a:latin typeface="Times" charset="0"/>
                <a:ea typeface="宋体" charset="0"/>
                <a:cs typeface="宋体" charset="0"/>
              </a:rPr>
              <a:t>哈</a:t>
            </a:r>
          </a:p>
        </p:txBody>
      </p:sp>
      <p:sp>
        <p:nvSpPr>
          <p:cNvPr id="738331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3937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尼（亚）</a:t>
            </a:r>
            <a:endParaRPr lang="en-US" altLang="zh-CN" sz="2000">
              <a:solidFill>
                <a:schemeClr val="folHlink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38332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33" name="Rectangle 29"/>
          <p:cNvSpPr>
            <a:spLocks noChangeArrowheads="1"/>
          </p:cNvSpPr>
          <p:nvPr/>
        </p:nvSpPr>
        <p:spPr bwMode="auto">
          <a:xfrm>
            <a:off x="3040063" y="2568575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迦</a:t>
            </a:r>
          </a:p>
        </p:txBody>
      </p:sp>
      <p:sp>
        <p:nvSpPr>
          <p:cNvPr id="738334" name="Rectangle 30"/>
          <p:cNvSpPr>
            <a:spLocks noChangeArrowheads="1"/>
          </p:cNvSpPr>
          <p:nvPr/>
        </p:nvSpPr>
        <p:spPr bwMode="auto">
          <a:xfrm>
            <a:off x="2652713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耶</a:t>
            </a:r>
          </a:p>
        </p:txBody>
      </p:sp>
      <p:sp>
        <p:nvSpPr>
          <p:cNvPr id="738335" name="Rectangle 31"/>
          <p:cNvSpPr>
            <a:spLocks noChangeArrowheads="1"/>
          </p:cNvSpPr>
          <p:nvPr/>
        </p:nvSpPr>
        <p:spPr bwMode="auto">
          <a:xfrm>
            <a:off x="2930525" y="4451350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加</a:t>
            </a:r>
            <a:r>
              <a:rPr lang="en-US" altLang="zh-CN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-</a:t>
            </a: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巴</a:t>
            </a:r>
            <a:endParaRPr lang="en-US" altLang="zh-CN" sz="2400">
              <a:solidFill>
                <a:schemeClr val="folHlink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38336" name="Rectangle 32"/>
          <p:cNvSpPr>
            <a:spLocks noChangeArrowheads="1"/>
          </p:cNvSpPr>
          <p:nvPr/>
        </p:nvSpPr>
        <p:spPr bwMode="auto">
          <a:xfrm>
            <a:off x="3257550" y="5164138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738337" name="Rectangle 33"/>
          <p:cNvSpPr>
            <a:spLocks noChangeArrowheads="1"/>
          </p:cNvSpPr>
          <p:nvPr/>
        </p:nvSpPr>
        <p:spPr bwMode="auto">
          <a:xfrm>
            <a:off x="1760538" y="40814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738338" name="Rectangle 34"/>
          <p:cNvSpPr>
            <a:spLocks noChangeArrowheads="1"/>
          </p:cNvSpPr>
          <p:nvPr/>
        </p:nvSpPr>
        <p:spPr bwMode="auto">
          <a:xfrm>
            <a:off x="3852863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尼</a:t>
            </a:r>
          </a:p>
        </p:txBody>
      </p:sp>
      <p:sp>
        <p:nvSpPr>
          <p:cNvPr id="738339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40" name="Freeform 36"/>
          <p:cNvSpPr>
            <a:spLocks/>
          </p:cNvSpPr>
          <p:nvPr/>
        </p:nvSpPr>
        <p:spPr bwMode="auto">
          <a:xfrm>
            <a:off x="29083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41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42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43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44" name="Freeform 40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45" name="Oval 41"/>
          <p:cNvSpPr>
            <a:spLocks noChangeArrowheads="1"/>
          </p:cNvSpPr>
          <p:nvPr/>
        </p:nvSpPr>
        <p:spPr bwMode="auto">
          <a:xfrm>
            <a:off x="6723063" y="4495800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46" name="Oval 4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47" name="Oval 4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4729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AE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48" name="Oval 44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49" name="Oval 4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50" name="Oval 4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51" name="Oval 47"/>
          <p:cNvSpPr>
            <a:spLocks noChangeArrowheads="1"/>
          </p:cNvSpPr>
          <p:nvPr/>
        </p:nvSpPr>
        <p:spPr bwMode="auto">
          <a:xfrm>
            <a:off x="2987675" y="32226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52" name="Oval 4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53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54" name="Text Box 50"/>
          <p:cNvSpPr txBox="1">
            <a:spLocks noChangeArrowheads="1"/>
          </p:cNvSpPr>
          <p:nvPr/>
        </p:nvSpPr>
        <p:spPr bwMode="auto">
          <a:xfrm>
            <a:off x="3721100" y="3557588"/>
            <a:ext cx="3017838" cy="16319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zh-CN" sz="3600">
                <a:solidFill>
                  <a:srgbClr val="DFED5D"/>
                </a:solidFill>
                <a:ea typeface="宋体" charset="0"/>
                <a:cs typeface="宋体" charset="0"/>
              </a:rPr>
              <a:t>“</a:t>
            </a:r>
            <a:r>
              <a:rPr lang="zh-CN" altLang="en-US" sz="3600">
                <a:solidFill>
                  <a:srgbClr val="DFED5D"/>
                </a:solidFill>
                <a:ea typeface="宋体" charset="0"/>
                <a:cs typeface="宋体" charset="0"/>
              </a:rPr>
              <a:t>约书亚</a:t>
            </a:r>
            <a:r>
              <a:rPr lang="en-US" altLang="zh-CN" sz="3600">
                <a:solidFill>
                  <a:srgbClr val="DFED5D"/>
                </a:solidFill>
                <a:ea typeface="宋体" charset="0"/>
                <a:cs typeface="宋体" charset="0"/>
              </a:rPr>
              <a:t>…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zh-CN" altLang="en-US" sz="3600">
                <a:solidFill>
                  <a:srgbClr val="DFED5D"/>
                </a:solidFill>
                <a:ea typeface="宋体" charset="0"/>
                <a:cs typeface="宋体" charset="0"/>
              </a:rPr>
              <a:t>进去得为业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zh-CN" altLang="en-US" sz="3600">
                <a:solidFill>
                  <a:srgbClr val="DFED5D"/>
                </a:solidFill>
                <a:ea typeface="宋体" charset="0"/>
                <a:cs typeface="宋体" charset="0"/>
              </a:rPr>
              <a:t>之地“</a:t>
            </a:r>
            <a:endParaRPr lang="en-US" altLang="zh-CN" sz="3600">
              <a:solidFill>
                <a:srgbClr val="DFED5D"/>
              </a:solidFill>
              <a:ea typeface="宋体" charset="0"/>
              <a:cs typeface="宋体" charset="0"/>
            </a:endParaRPr>
          </a:p>
        </p:txBody>
      </p:sp>
      <p:grpSp>
        <p:nvGrpSpPr>
          <p:cNvPr id="738375" name="Group 71"/>
          <p:cNvGrpSpPr>
            <a:grpSpLocks/>
          </p:cNvGrpSpPr>
          <p:nvPr/>
        </p:nvGrpSpPr>
        <p:grpSpPr bwMode="auto">
          <a:xfrm>
            <a:off x="1614488" y="488950"/>
            <a:ext cx="2576512" cy="3897313"/>
            <a:chOff x="1017" y="308"/>
            <a:chExt cx="1623" cy="2455"/>
          </a:xfrm>
        </p:grpSpPr>
        <p:sp>
          <p:nvSpPr>
            <p:cNvPr id="738356" name="Oval 52"/>
            <p:cNvSpPr>
              <a:spLocks noChangeArrowheads="1"/>
            </p:cNvSpPr>
            <p:nvPr/>
          </p:nvSpPr>
          <p:spPr bwMode="auto">
            <a:xfrm rot="1740000">
              <a:off x="1017" y="461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357" name="Rectangle 53"/>
            <p:cNvSpPr>
              <a:spLocks noChangeArrowheads="1"/>
            </p:cNvSpPr>
            <p:nvPr/>
          </p:nvSpPr>
          <p:spPr bwMode="auto">
            <a:xfrm rot="18000000">
              <a:off x="109" y="1269"/>
              <a:ext cx="2323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600" i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宋体" charset="0"/>
                  <a:cs typeface="宋体" charset="0"/>
                </a:rPr>
                <a:t>应许之地</a:t>
              </a:r>
              <a:endParaRPr lang="en-US" altLang="zh-CN" sz="3600" i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738358" name="Line 54"/>
            <p:cNvSpPr>
              <a:spLocks noChangeShapeType="1"/>
            </p:cNvSpPr>
            <p:nvPr/>
          </p:nvSpPr>
          <p:spPr bwMode="auto">
            <a:xfrm>
              <a:off x="1733" y="1189"/>
              <a:ext cx="907" cy="171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359" name="Line 55"/>
            <p:cNvSpPr>
              <a:spLocks noChangeShapeType="1"/>
            </p:cNvSpPr>
            <p:nvPr/>
          </p:nvSpPr>
          <p:spPr bwMode="auto">
            <a:xfrm>
              <a:off x="1200" y="2165"/>
              <a:ext cx="587" cy="598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8360" name="Text Box 56"/>
          <p:cNvSpPr txBox="1">
            <a:spLocks noChangeArrowheads="1"/>
          </p:cNvSpPr>
          <p:nvPr/>
        </p:nvSpPr>
        <p:spPr bwMode="auto">
          <a:xfrm>
            <a:off x="1781175" y="4762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书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1:11</a:t>
            </a:r>
          </a:p>
        </p:txBody>
      </p:sp>
      <p:sp>
        <p:nvSpPr>
          <p:cNvPr id="738361" name="Freeform 57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362" name="Rectangle 58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63" name="Freeform 59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8364" name="AutoShape 60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65" name="Rectangle 61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66" name="Rectangle 62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67" name="AutoShape 63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68" name="Line 64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69" name="Line 65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8370" name="Rectangle 66"/>
          <p:cNvSpPr>
            <a:spLocks noChangeArrowheads="1"/>
          </p:cNvSpPr>
          <p:nvPr/>
        </p:nvSpPr>
        <p:spPr bwMode="auto">
          <a:xfrm>
            <a:off x="8053388" y="342900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约书亚</a:t>
            </a:r>
          </a:p>
        </p:txBody>
      </p:sp>
      <p:sp>
        <p:nvSpPr>
          <p:cNvPr id="738371" name="Text Box 67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38372" name="Rectangle 6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38</a:t>
            </a:r>
          </a:p>
        </p:txBody>
      </p:sp>
      <p:sp>
        <p:nvSpPr>
          <p:cNvPr id="738374" name="Text Box 70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29-31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38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38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100"/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53" name="Group 101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9" name="Group 102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61" name="Freeform 103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Freeform 104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60" name="Picture 105"/>
              <p:cNvPicPr>
                <a:picLocks noChangeArrowheads="1"/>
              </p:cNvPicPr>
              <p:nvPr/>
            </p:nvPicPr>
            <p:blipFill>
              <a:blip r:embed="rId3" cstate="screen"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4" name="Freeform 106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Freeform 107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Freeform 108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Freeform 109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Freeform 110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2882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883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884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885" name="Rectangle 5"/>
          <p:cNvSpPr>
            <a:spLocks noChangeArrowheads="1"/>
          </p:cNvSpPr>
          <p:nvPr/>
        </p:nvSpPr>
        <p:spPr bwMode="auto">
          <a:xfrm>
            <a:off x="3021013" y="866775"/>
            <a:ext cx="11620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   </a:t>
            </a:r>
            <a:r>
              <a:rPr lang="en-US" altLang="zh-CN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摩</a:t>
            </a:r>
            <a:r>
              <a:rPr lang="zh-CN" altLang="en-US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西</a:t>
            </a:r>
            <a:endParaRPr lang="en-US" altLang="zh-CN" sz="2800">
              <a:solidFill>
                <a:schemeClr val="accent2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2886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887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888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889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890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891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893" name="Rectangle 13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894" name="Rectangle 1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762895" name="Line 1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897" name="Rectangle 17"/>
          <p:cNvSpPr>
            <a:spLocks noChangeArrowheads="1"/>
          </p:cNvSpPr>
          <p:nvPr/>
        </p:nvSpPr>
        <p:spPr bwMode="auto">
          <a:xfrm>
            <a:off x="4811713" y="823913"/>
            <a:ext cx="23209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约主前1500年</a:t>
            </a:r>
            <a:endParaRPr lang="en-US" altLang="zh-CN" sz="2800">
              <a:solidFill>
                <a:srgbClr val="FAFD00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2912" name="Text Box 3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62913" name="Rectangle 3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zh-CN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03</a:t>
            </a:r>
          </a:p>
        </p:txBody>
      </p:sp>
      <p:grpSp>
        <p:nvGrpSpPr>
          <p:cNvPr id="762926" name="Group 46"/>
          <p:cNvGrpSpPr>
            <a:grpSpLocks/>
          </p:cNvGrpSpPr>
          <p:nvPr/>
        </p:nvGrpSpPr>
        <p:grpSpPr bwMode="auto">
          <a:xfrm>
            <a:off x="2857500" y="0"/>
            <a:ext cx="4892675" cy="4579938"/>
            <a:chOff x="1768" y="0"/>
            <a:chExt cx="3082" cy="2885"/>
          </a:xfrm>
        </p:grpSpPr>
        <p:sp>
          <p:nvSpPr>
            <p:cNvPr id="762927" name="AutoShape 47"/>
            <p:cNvSpPr>
              <a:spLocks noChangeArrowheads="1"/>
            </p:cNvSpPr>
            <p:nvPr/>
          </p:nvSpPr>
          <p:spPr bwMode="auto">
            <a:xfrm rot="850334">
              <a:off x="1768" y="0"/>
              <a:ext cx="3082" cy="2669"/>
            </a:xfrm>
            <a:prstGeom prst="cloudCallout">
              <a:avLst>
                <a:gd name="adj1" fmla="val -43750"/>
                <a:gd name="adj2" fmla="val 7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63500" dist="159131" dir="368337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zh-CN" altLang="en-US">
                <a:ea typeface="宋体" charset="0"/>
                <a:cs typeface="宋体" charset="0"/>
              </a:endParaRPr>
            </a:p>
          </p:txBody>
        </p:sp>
        <p:sp>
          <p:nvSpPr>
            <p:cNvPr id="762928" name="Text Box 48"/>
            <p:cNvSpPr txBox="1">
              <a:spLocks noChangeArrowheads="1"/>
            </p:cNvSpPr>
            <p:nvPr/>
          </p:nvSpPr>
          <p:spPr bwMode="auto">
            <a:xfrm>
              <a:off x="2142" y="927"/>
              <a:ext cx="2467" cy="19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2E7E3B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5400">
                  <a:solidFill>
                    <a:srgbClr val="EEFF4B"/>
                  </a:solidFill>
                  <a:ea typeface="宋体" charset="0"/>
                  <a:cs typeface="宋体" charset="0"/>
                </a:rPr>
                <a:t>容</a:t>
              </a:r>
              <a:r>
                <a:rPr lang="zh-CN" altLang="en-US" sz="5400">
                  <a:solidFill>
                    <a:srgbClr val="EEFF4B"/>
                  </a:solidFill>
                  <a:ea typeface="宋体" charset="0"/>
                  <a:cs typeface="宋体" charset="0"/>
                </a:rPr>
                <a:t>我的百姓去吧</a:t>
              </a:r>
              <a:r>
                <a:rPr lang="en-US" altLang="zh-CN" sz="5400">
                  <a:solidFill>
                    <a:srgbClr val="EEFF4B"/>
                  </a:solidFill>
                  <a:ea typeface="宋体" charset="0"/>
                  <a:cs typeface="宋体" charset="0"/>
                </a:rPr>
                <a:t>!</a:t>
              </a:r>
            </a:p>
            <a:p>
              <a:pPr algn="ctr">
                <a:spcBef>
                  <a:spcPct val="50000"/>
                </a:spcBef>
              </a:pPr>
              <a:endParaRPr lang="en-US" altLang="zh-CN" sz="6000">
                <a:solidFill>
                  <a:srgbClr val="EEFF4B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762929" name="Rectangle 49"/>
          <p:cNvSpPr>
            <a:spLocks noChangeArrowheads="1"/>
          </p:cNvSpPr>
          <p:nvPr/>
        </p:nvSpPr>
        <p:spPr bwMode="auto">
          <a:xfrm>
            <a:off x="319088" y="2046288"/>
            <a:ext cx="3052762" cy="3257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32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4 </a:t>
            </a:r>
            <a:r>
              <a:rPr lang="zh-CN" altLang="en-US" sz="32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个人物</a:t>
            </a:r>
            <a:endParaRPr lang="zh-CN" altLang="en-US" sz="3200">
              <a:solidFill>
                <a:schemeClr val="tx2"/>
              </a:solidFill>
              <a:latin typeface="Times" charset="0"/>
              <a:ea typeface="宋体" charset="0"/>
              <a:cs typeface="宋体" charset="0"/>
            </a:endParaRPr>
          </a:p>
          <a:p>
            <a:pPr algn="ctr"/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之</a:t>
            </a:r>
          </a:p>
          <a:p>
            <a:pPr algn="ctr"/>
            <a:r>
              <a:rPr lang="zh-CN" altLang="en-US" sz="32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第</a:t>
            </a:r>
            <a:r>
              <a:rPr lang="zh-CN" altLang="en-US" sz="32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三</a:t>
            </a:r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位</a:t>
            </a:r>
          </a:p>
          <a:p>
            <a:pPr algn="ctr"/>
            <a:r>
              <a:rPr lang="en-US" altLang="zh-CN" sz="32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是</a:t>
            </a:r>
            <a:endParaRPr lang="zh-CN" altLang="en-US" sz="3200">
              <a:solidFill>
                <a:srgbClr val="FAFD00"/>
              </a:solidFill>
              <a:latin typeface="Times" charset="0"/>
              <a:ea typeface="宋体" charset="0"/>
              <a:cs typeface="宋体" charset="0"/>
            </a:endParaRPr>
          </a:p>
          <a:p>
            <a:pPr algn="ctr"/>
            <a:r>
              <a:rPr lang="en-US" altLang="zh-CN" sz="40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 sz="40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约</a:t>
            </a:r>
            <a:r>
              <a:rPr lang="zh-CN" altLang="en-US" sz="80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rPr>
              <a:t>摩</a:t>
            </a:r>
            <a:r>
              <a:rPr lang="zh-CN" altLang="en-US" sz="40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书</a:t>
            </a:r>
          </a:p>
        </p:txBody>
      </p:sp>
      <p:sp>
        <p:nvSpPr>
          <p:cNvPr id="762930" name="Text Box 50"/>
          <p:cNvSpPr txBox="1">
            <a:spLocks noChangeArrowheads="1"/>
          </p:cNvSpPr>
          <p:nvPr/>
        </p:nvSpPr>
        <p:spPr bwMode="auto">
          <a:xfrm>
            <a:off x="1768475" y="2222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出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7-8 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章</a:t>
            </a:r>
            <a:endParaRPr lang="zh-CN" altLang="en-US" sz="1200" u="sng">
              <a:solidFill>
                <a:srgbClr val="0000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62932" name="Rectangle 52"/>
          <p:cNvSpPr>
            <a:spLocks noChangeArrowheads="1"/>
          </p:cNvSpPr>
          <p:nvPr/>
        </p:nvSpPr>
        <p:spPr bwMode="auto">
          <a:xfrm>
            <a:off x="81391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2933" name="Rectangle 53"/>
          <p:cNvSpPr>
            <a:spLocks noChangeArrowheads="1"/>
          </p:cNvSpPr>
          <p:nvPr/>
        </p:nvSpPr>
        <p:spPr bwMode="auto">
          <a:xfrm>
            <a:off x="80835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8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40</a:t>
            </a:r>
          </a:p>
        </p:txBody>
      </p:sp>
      <p:sp>
        <p:nvSpPr>
          <p:cNvPr id="762948" name="Text Box 68"/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grpSp>
        <p:nvGrpSpPr>
          <p:cNvPr id="762964" name="Group 84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sp>
          <p:nvSpPr>
            <p:cNvPr id="762965" name="Rectangle 85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2966" name="Rectangle 86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8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40</a:t>
              </a:r>
            </a:p>
          </p:txBody>
        </p:sp>
        <p:sp>
          <p:nvSpPr>
            <p:cNvPr id="762967" name="AutoShape 87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2968" name="Rectangle 88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2969" name="AutoShape 89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2970" name="Line 90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2971" name="Line 91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2972" name="Line 92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2973" name="Line 93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2974" name="Line 94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2975" name="Rectangle 95"/>
            <p:cNvSpPr>
              <a:spLocks noChangeArrowheads="1"/>
            </p:cNvSpPr>
            <p:nvPr/>
          </p:nvSpPr>
          <p:spPr bwMode="auto">
            <a:xfrm>
              <a:off x="5044" y="2160"/>
              <a:ext cx="258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900">
                  <a:solidFill>
                    <a:srgbClr val="000000"/>
                  </a:solidFill>
                  <a:latin typeface="Chicago" charset="0"/>
                  <a:ea typeface="宋体" charset="0"/>
                  <a:cs typeface="宋体" charset="0"/>
                </a:rPr>
                <a:t>摩</a:t>
              </a:r>
              <a:r>
                <a:rPr lang="zh-CN" altLang="en-US" sz="900">
                  <a:solidFill>
                    <a:srgbClr val="000000"/>
                  </a:solidFill>
                  <a:latin typeface="Chicago" charset="0"/>
                  <a:ea typeface="宋体" charset="0"/>
                  <a:cs typeface="宋体" charset="0"/>
                </a:rPr>
                <a:t>西</a:t>
              </a:r>
            </a:p>
            <a:p>
              <a:endPara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endParaRPr>
            </a:p>
          </p:txBody>
        </p:sp>
        <p:sp>
          <p:nvSpPr>
            <p:cNvPr id="762976" name="Line 96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2977" name="Rectangle 97"/>
            <p:cNvSpPr>
              <a:spLocks noChangeArrowheads="1"/>
            </p:cNvSpPr>
            <p:nvPr/>
          </p:nvSpPr>
          <p:spPr bwMode="auto">
            <a:xfrm>
              <a:off x="5115" y="2312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762978" name="Text Box 98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629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2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2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62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2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2929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ChangeArrowheads="1"/>
          </p:cNvSpPr>
          <p:nvPr/>
        </p:nvSpPr>
        <p:spPr bwMode="auto">
          <a:xfrm>
            <a:off x="1598613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35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035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35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35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035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036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幼</a:t>
            </a:r>
          </a:p>
        </p:txBody>
      </p:sp>
      <p:sp>
        <p:nvSpPr>
          <p:cNvPr id="74036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036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波</a:t>
            </a:r>
          </a:p>
        </p:txBody>
      </p:sp>
      <p:sp>
        <p:nvSpPr>
          <p:cNvPr id="74036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036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036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036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加</a:t>
            </a:r>
          </a:p>
        </p:txBody>
      </p:sp>
      <p:sp>
        <p:nvSpPr>
          <p:cNvPr id="74036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红</a:t>
            </a:r>
          </a:p>
        </p:txBody>
      </p:sp>
      <p:sp>
        <p:nvSpPr>
          <p:cNvPr id="74036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地</a:t>
            </a:r>
          </a:p>
        </p:txBody>
      </p:sp>
      <p:sp>
        <p:nvSpPr>
          <p:cNvPr id="74036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37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37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372" name="Rectangle 20"/>
          <p:cNvSpPr>
            <a:spLocks noChangeArrowheads="1"/>
          </p:cNvSpPr>
          <p:nvPr/>
        </p:nvSpPr>
        <p:spPr bwMode="auto">
          <a:xfrm>
            <a:off x="76200" y="304800"/>
            <a:ext cx="233045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4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历史</a:t>
            </a:r>
          </a:p>
          <a:p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舞台</a:t>
            </a:r>
          </a:p>
        </p:txBody>
      </p:sp>
      <p:sp>
        <p:nvSpPr>
          <p:cNvPr id="74037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死</a:t>
            </a:r>
          </a:p>
        </p:txBody>
      </p:sp>
      <p:sp>
        <p:nvSpPr>
          <p:cNvPr id="74037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37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376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吾</a:t>
            </a:r>
          </a:p>
        </p:txBody>
      </p:sp>
      <p:sp>
        <p:nvSpPr>
          <p:cNvPr id="740377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巴</a:t>
            </a:r>
          </a:p>
        </p:txBody>
      </p:sp>
      <p:sp>
        <p:nvSpPr>
          <p:cNvPr id="740378" name="Rectangle 26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哈</a:t>
            </a:r>
          </a:p>
        </p:txBody>
      </p:sp>
      <p:sp>
        <p:nvSpPr>
          <p:cNvPr id="740379" name="Rectangle 27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en-US" altLang="zh-CN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en-US" altLang="zh-CN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740380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381" name="Rectangle 29"/>
          <p:cNvSpPr>
            <a:spLocks noChangeArrowheads="1"/>
          </p:cNvSpPr>
          <p:nvPr/>
        </p:nvSpPr>
        <p:spPr bwMode="auto">
          <a:xfrm>
            <a:off x="3040063" y="2568575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迦</a:t>
            </a:r>
          </a:p>
        </p:txBody>
      </p:sp>
      <p:sp>
        <p:nvSpPr>
          <p:cNvPr id="740382" name="Rectangle 3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J</a:t>
            </a:r>
          </a:p>
        </p:txBody>
      </p:sp>
      <p:sp>
        <p:nvSpPr>
          <p:cNvPr id="740383" name="Rectangle 31"/>
          <p:cNvSpPr>
            <a:spLocks noChangeArrowheads="1"/>
          </p:cNvSpPr>
          <p:nvPr/>
        </p:nvSpPr>
        <p:spPr bwMode="auto">
          <a:xfrm>
            <a:off x="2930525" y="4451350"/>
            <a:ext cx="892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加</a:t>
            </a:r>
            <a:r>
              <a:rPr lang="en-US" altLang="zh-CN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-</a:t>
            </a: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巴</a:t>
            </a:r>
            <a:endParaRPr lang="en-US" altLang="zh-CN" sz="2400">
              <a:solidFill>
                <a:schemeClr val="folHlink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40384" name="Rectangle 32"/>
          <p:cNvSpPr>
            <a:spLocks noChangeArrowheads="1"/>
          </p:cNvSpPr>
          <p:nvPr/>
        </p:nvSpPr>
        <p:spPr bwMode="auto">
          <a:xfrm>
            <a:off x="3257550" y="5164138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740385" name="Rectangle 33"/>
          <p:cNvSpPr>
            <a:spLocks noChangeArrowheads="1"/>
          </p:cNvSpPr>
          <p:nvPr/>
        </p:nvSpPr>
        <p:spPr bwMode="auto">
          <a:xfrm>
            <a:off x="1760538" y="40814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埃</a:t>
            </a:r>
          </a:p>
        </p:txBody>
      </p:sp>
      <p:sp>
        <p:nvSpPr>
          <p:cNvPr id="740386" name="Rectangle 34"/>
          <p:cNvSpPr>
            <a:spLocks noChangeArrowheads="1"/>
          </p:cNvSpPr>
          <p:nvPr/>
        </p:nvSpPr>
        <p:spPr bwMode="auto">
          <a:xfrm>
            <a:off x="3852863" y="3078163"/>
            <a:ext cx="485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solidFill>
                  <a:schemeClr val="folHlink"/>
                </a:solidFill>
                <a:latin typeface="Times" charset="0"/>
                <a:ea typeface="宋体" charset="0"/>
                <a:cs typeface="宋体" charset="0"/>
              </a:rPr>
              <a:t>尼</a:t>
            </a:r>
          </a:p>
        </p:txBody>
      </p:sp>
      <p:sp>
        <p:nvSpPr>
          <p:cNvPr id="740387" name="Freeform 35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388" name="Freeform 36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389" name="Freeform 37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390" name="Freeform 38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391" name="Freeform 39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392" name="Freeform 40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393" name="Oval 4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394" name="Oval 4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395" name="Oval 4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396" name="Oval 44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397" name="Oval 4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398" name="Oval 4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399" name="Oval 4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400" name="Oval 48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401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402" name="Text Box 50"/>
          <p:cNvSpPr txBox="1">
            <a:spLocks noChangeArrowheads="1"/>
          </p:cNvSpPr>
          <p:nvPr/>
        </p:nvSpPr>
        <p:spPr bwMode="auto">
          <a:xfrm>
            <a:off x="4048125" y="3368675"/>
            <a:ext cx="3375025" cy="163036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zh-CN" altLang="en-US" sz="2800">
                <a:solidFill>
                  <a:srgbClr val="EEFF4B"/>
                </a:solidFill>
                <a:ea typeface="宋体" charset="0"/>
                <a:cs typeface="宋体" charset="0"/>
              </a:rPr>
              <a:t>从尼波山</a:t>
            </a:r>
            <a:r>
              <a:rPr lang="en-US" altLang="zh-CN" sz="2800">
                <a:solidFill>
                  <a:srgbClr val="EEFF4B"/>
                </a:solidFill>
                <a:ea typeface="宋体" charset="0"/>
                <a:cs typeface="宋体" charset="0"/>
              </a:rPr>
              <a:t>…        </a:t>
            </a:r>
            <a:r>
              <a:rPr lang="zh-CN" altLang="en-US" sz="2800">
                <a:solidFill>
                  <a:srgbClr val="EEFF4B"/>
                </a:solidFill>
                <a:ea typeface="宋体" charset="0"/>
                <a:cs typeface="宋体" charset="0"/>
              </a:rPr>
              <a:t>约书亚的军队必须通过约旦河</a:t>
            </a:r>
          </a:p>
        </p:txBody>
      </p:sp>
      <p:sp>
        <p:nvSpPr>
          <p:cNvPr id="740403" name="AutoShape 51"/>
          <p:cNvSpPr>
            <a:spLocks noChangeArrowheads="1"/>
          </p:cNvSpPr>
          <p:nvPr/>
        </p:nvSpPr>
        <p:spPr bwMode="auto">
          <a:xfrm rot="-4575445">
            <a:off x="2724944" y="2413794"/>
            <a:ext cx="1060450" cy="442912"/>
          </a:xfrm>
          <a:prstGeom prst="curvedDownArrow">
            <a:avLst>
              <a:gd name="adj1" fmla="val 55234"/>
              <a:gd name="adj2" fmla="val 106933"/>
              <a:gd name="adj3" fmla="val 33333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404" name="AutoShape 52"/>
          <p:cNvSpPr>
            <a:spLocks noChangeArrowheads="1"/>
          </p:cNvSpPr>
          <p:nvPr/>
        </p:nvSpPr>
        <p:spPr bwMode="auto">
          <a:xfrm rot="7343733" flipV="1">
            <a:off x="2247107" y="3269456"/>
            <a:ext cx="1200150" cy="468313"/>
          </a:xfrm>
          <a:prstGeom prst="curvedDownArrow">
            <a:avLst>
              <a:gd name="adj1" fmla="val 59868"/>
              <a:gd name="adj2" fmla="val 123603"/>
              <a:gd name="adj3" fmla="val 33333"/>
            </a:avLst>
          </a:prstGeom>
          <a:solidFill>
            <a:schemeClr val="tx1"/>
          </a:solidFill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410" name="Text Box 58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740411" name="Text Box 59"/>
          <p:cNvSpPr txBox="1">
            <a:spLocks noChangeArrowheads="1"/>
          </p:cNvSpPr>
          <p:nvPr/>
        </p:nvSpPr>
        <p:spPr bwMode="auto">
          <a:xfrm>
            <a:off x="1778000" y="47625"/>
            <a:ext cx="2989263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书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1:11</a:t>
            </a:r>
          </a:p>
        </p:txBody>
      </p:sp>
      <p:sp>
        <p:nvSpPr>
          <p:cNvPr id="740412" name="Freeform 60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0413" name="Rectangle 61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414" name="Freeform 62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0415" name="AutoShape 63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416" name="Rectangle 64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417" name="Rectangle 65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418" name="AutoShape 66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419" name="Line 67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420" name="Line 68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0421" name="Rectangle 69"/>
          <p:cNvSpPr>
            <a:spLocks noChangeArrowheads="1"/>
          </p:cNvSpPr>
          <p:nvPr/>
        </p:nvSpPr>
        <p:spPr bwMode="auto">
          <a:xfrm>
            <a:off x="8053388" y="342900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约书亚</a:t>
            </a:r>
          </a:p>
        </p:txBody>
      </p:sp>
      <p:sp>
        <p:nvSpPr>
          <p:cNvPr id="740422" name="Rectangle 70"/>
          <p:cNvSpPr>
            <a:spLocks noChangeArrowheads="1"/>
          </p:cNvSpPr>
          <p:nvPr/>
        </p:nvSpPr>
        <p:spPr bwMode="auto">
          <a:xfrm>
            <a:off x="8118475" y="3644900"/>
            <a:ext cx="784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耶利哥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/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艾城</a:t>
            </a:r>
            <a:endParaRPr lang="en-US" altLang="zh-CN" sz="900">
              <a:solidFill>
                <a:srgbClr val="000000"/>
              </a:solidFill>
              <a:latin typeface="Helvetica" charset="0"/>
              <a:ea typeface="宋体" charset="0"/>
              <a:cs typeface="宋体" charset="0"/>
            </a:endParaRPr>
          </a:p>
        </p:txBody>
      </p:sp>
      <p:sp>
        <p:nvSpPr>
          <p:cNvPr id="740423" name="Text Box 7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40424" name="Rectangle 7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39</a:t>
            </a:r>
          </a:p>
        </p:txBody>
      </p:sp>
      <p:sp>
        <p:nvSpPr>
          <p:cNvPr id="740426" name="Text Box 74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29-31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grpSp>
        <p:nvGrpSpPr>
          <p:cNvPr id="740427" name="Group 75"/>
          <p:cNvGrpSpPr>
            <a:grpSpLocks/>
          </p:cNvGrpSpPr>
          <p:nvPr/>
        </p:nvGrpSpPr>
        <p:grpSpPr bwMode="auto">
          <a:xfrm>
            <a:off x="1614488" y="488950"/>
            <a:ext cx="2576512" cy="3897313"/>
            <a:chOff x="1017" y="308"/>
            <a:chExt cx="1623" cy="2455"/>
          </a:xfrm>
        </p:grpSpPr>
        <p:sp>
          <p:nvSpPr>
            <p:cNvPr id="740428" name="Oval 76"/>
            <p:cNvSpPr>
              <a:spLocks noChangeArrowheads="1"/>
            </p:cNvSpPr>
            <p:nvPr/>
          </p:nvSpPr>
          <p:spPr bwMode="auto">
            <a:xfrm rot="1740000">
              <a:off x="1017" y="461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429" name="Rectangle 77"/>
            <p:cNvSpPr>
              <a:spLocks noChangeArrowheads="1"/>
            </p:cNvSpPr>
            <p:nvPr/>
          </p:nvSpPr>
          <p:spPr bwMode="auto">
            <a:xfrm rot="18000000">
              <a:off x="109" y="1269"/>
              <a:ext cx="2323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600" i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宋体" charset="0"/>
                  <a:cs typeface="宋体" charset="0"/>
                </a:rPr>
                <a:t>应许之地</a:t>
              </a:r>
              <a:endParaRPr lang="en-US" altLang="zh-CN" sz="3600" i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宋体" charset="0"/>
                <a:cs typeface="宋体" charset="0"/>
              </a:endParaRPr>
            </a:p>
          </p:txBody>
        </p:sp>
        <p:sp>
          <p:nvSpPr>
            <p:cNvPr id="740430" name="Line 78"/>
            <p:cNvSpPr>
              <a:spLocks noChangeShapeType="1"/>
            </p:cNvSpPr>
            <p:nvPr/>
          </p:nvSpPr>
          <p:spPr bwMode="auto">
            <a:xfrm>
              <a:off x="1733" y="1189"/>
              <a:ext cx="907" cy="171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431" name="Line 79"/>
            <p:cNvSpPr>
              <a:spLocks noChangeShapeType="1"/>
            </p:cNvSpPr>
            <p:nvPr/>
          </p:nvSpPr>
          <p:spPr bwMode="auto">
            <a:xfrm>
              <a:off x="1200" y="2165"/>
              <a:ext cx="587" cy="598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0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40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40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402" grpId="0" autoUpdateAnimBg="0"/>
      <p:bldP spid="740403" grpId="0" animBg="1"/>
      <p:bldP spid="74040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8" name="Rectangle 8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3508375" y="2868613"/>
            <a:ext cx="2484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3375025" y="3173413"/>
            <a:ext cx="2582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9" name="Line 9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56" name="Text Box 36"/>
          <p:cNvSpPr txBox="1">
            <a:spLocks noChangeArrowheads="1"/>
          </p:cNvSpPr>
          <p:nvPr/>
        </p:nvSpPr>
        <p:spPr bwMode="auto">
          <a:xfrm>
            <a:off x="1781175" y="5080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书 1:16</a:t>
            </a:r>
            <a:endParaRPr lang="en-US" altLang="zh-CN" sz="1400" u="sng">
              <a:solidFill>
                <a:srgbClr val="0000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pic>
        <p:nvPicPr>
          <p:cNvPr id="107575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2850" y="679450"/>
            <a:ext cx="4635500" cy="30591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77" name="Rectangle 5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40</a:t>
            </a:r>
          </a:p>
        </p:txBody>
      </p:sp>
      <p:pic>
        <p:nvPicPr>
          <p:cNvPr id="107574" name="Picture 54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" y="460375"/>
            <a:ext cx="3732212" cy="2317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7534" name="Group 14"/>
          <p:cNvGrpSpPr>
            <a:grpSpLocks/>
          </p:cNvGrpSpPr>
          <p:nvPr/>
        </p:nvGrpSpPr>
        <p:grpSpPr bwMode="auto">
          <a:xfrm>
            <a:off x="6102350" y="3582988"/>
            <a:ext cx="1536700" cy="2682875"/>
            <a:chOff x="2000" y="776"/>
            <a:chExt cx="1648" cy="2426"/>
          </a:xfrm>
        </p:grpSpPr>
        <p:pic>
          <p:nvPicPr>
            <p:cNvPr id="107535" name="Picture 1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4" y="788"/>
              <a:ext cx="1644" cy="241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7536" name="Rectangle 16"/>
            <p:cNvSpPr>
              <a:spLocks noChangeArrowheads="1"/>
            </p:cNvSpPr>
            <p:nvPr/>
          </p:nvSpPr>
          <p:spPr bwMode="auto">
            <a:xfrm>
              <a:off x="2000" y="776"/>
              <a:ext cx="1648" cy="2416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7537" name="Freeform 17"/>
          <p:cNvSpPr>
            <a:spLocks/>
          </p:cNvSpPr>
          <p:nvPr/>
        </p:nvSpPr>
        <p:spPr bwMode="auto">
          <a:xfrm>
            <a:off x="6534150" y="5094288"/>
            <a:ext cx="679450" cy="531812"/>
          </a:xfrm>
          <a:custGeom>
            <a:avLst/>
            <a:gdLst>
              <a:gd name="T0" fmla="*/ 728 w 729"/>
              <a:gd name="T1" fmla="*/ 8 h 481"/>
              <a:gd name="T2" fmla="*/ 712 w 729"/>
              <a:gd name="T3" fmla="*/ 8 h 481"/>
              <a:gd name="T4" fmla="*/ 696 w 729"/>
              <a:gd name="T5" fmla="*/ 0 h 481"/>
              <a:gd name="T6" fmla="*/ 680 w 729"/>
              <a:gd name="T7" fmla="*/ 0 h 481"/>
              <a:gd name="T8" fmla="*/ 664 w 729"/>
              <a:gd name="T9" fmla="*/ 0 h 481"/>
              <a:gd name="T10" fmla="*/ 640 w 729"/>
              <a:gd name="T11" fmla="*/ 0 h 481"/>
              <a:gd name="T12" fmla="*/ 624 w 729"/>
              <a:gd name="T13" fmla="*/ 0 h 481"/>
              <a:gd name="T14" fmla="*/ 608 w 729"/>
              <a:gd name="T15" fmla="*/ 0 h 481"/>
              <a:gd name="T16" fmla="*/ 584 w 729"/>
              <a:gd name="T17" fmla="*/ 0 h 481"/>
              <a:gd name="T18" fmla="*/ 560 w 729"/>
              <a:gd name="T19" fmla="*/ 0 h 481"/>
              <a:gd name="T20" fmla="*/ 544 w 729"/>
              <a:gd name="T21" fmla="*/ 0 h 481"/>
              <a:gd name="T22" fmla="*/ 528 w 729"/>
              <a:gd name="T23" fmla="*/ 0 h 481"/>
              <a:gd name="T24" fmla="*/ 504 w 729"/>
              <a:gd name="T25" fmla="*/ 0 h 481"/>
              <a:gd name="T26" fmla="*/ 488 w 729"/>
              <a:gd name="T27" fmla="*/ 0 h 481"/>
              <a:gd name="T28" fmla="*/ 472 w 729"/>
              <a:gd name="T29" fmla="*/ 0 h 481"/>
              <a:gd name="T30" fmla="*/ 448 w 729"/>
              <a:gd name="T31" fmla="*/ 8 h 481"/>
              <a:gd name="T32" fmla="*/ 432 w 729"/>
              <a:gd name="T33" fmla="*/ 16 h 481"/>
              <a:gd name="T34" fmla="*/ 408 w 729"/>
              <a:gd name="T35" fmla="*/ 16 h 481"/>
              <a:gd name="T36" fmla="*/ 392 w 729"/>
              <a:gd name="T37" fmla="*/ 24 h 481"/>
              <a:gd name="T38" fmla="*/ 376 w 729"/>
              <a:gd name="T39" fmla="*/ 24 h 481"/>
              <a:gd name="T40" fmla="*/ 360 w 729"/>
              <a:gd name="T41" fmla="*/ 32 h 481"/>
              <a:gd name="T42" fmla="*/ 344 w 729"/>
              <a:gd name="T43" fmla="*/ 32 h 481"/>
              <a:gd name="T44" fmla="*/ 328 w 729"/>
              <a:gd name="T45" fmla="*/ 32 h 481"/>
              <a:gd name="T46" fmla="*/ 312 w 729"/>
              <a:gd name="T47" fmla="*/ 40 h 481"/>
              <a:gd name="T48" fmla="*/ 296 w 729"/>
              <a:gd name="T49" fmla="*/ 48 h 481"/>
              <a:gd name="T50" fmla="*/ 280 w 729"/>
              <a:gd name="T51" fmla="*/ 56 h 481"/>
              <a:gd name="T52" fmla="*/ 264 w 729"/>
              <a:gd name="T53" fmla="*/ 56 h 481"/>
              <a:gd name="T54" fmla="*/ 248 w 729"/>
              <a:gd name="T55" fmla="*/ 72 h 481"/>
              <a:gd name="T56" fmla="*/ 232 w 729"/>
              <a:gd name="T57" fmla="*/ 80 h 481"/>
              <a:gd name="T58" fmla="*/ 216 w 729"/>
              <a:gd name="T59" fmla="*/ 88 h 481"/>
              <a:gd name="T60" fmla="*/ 200 w 729"/>
              <a:gd name="T61" fmla="*/ 96 h 481"/>
              <a:gd name="T62" fmla="*/ 192 w 729"/>
              <a:gd name="T63" fmla="*/ 112 h 481"/>
              <a:gd name="T64" fmla="*/ 176 w 729"/>
              <a:gd name="T65" fmla="*/ 128 h 481"/>
              <a:gd name="T66" fmla="*/ 160 w 729"/>
              <a:gd name="T67" fmla="*/ 144 h 481"/>
              <a:gd name="T68" fmla="*/ 152 w 729"/>
              <a:gd name="T69" fmla="*/ 160 h 481"/>
              <a:gd name="T70" fmla="*/ 136 w 729"/>
              <a:gd name="T71" fmla="*/ 168 h 481"/>
              <a:gd name="T72" fmla="*/ 128 w 729"/>
              <a:gd name="T73" fmla="*/ 184 h 481"/>
              <a:gd name="T74" fmla="*/ 120 w 729"/>
              <a:gd name="T75" fmla="*/ 200 h 481"/>
              <a:gd name="T76" fmla="*/ 104 w 729"/>
              <a:gd name="T77" fmla="*/ 208 h 481"/>
              <a:gd name="T78" fmla="*/ 104 w 729"/>
              <a:gd name="T79" fmla="*/ 224 h 481"/>
              <a:gd name="T80" fmla="*/ 88 w 729"/>
              <a:gd name="T81" fmla="*/ 232 h 481"/>
              <a:gd name="T82" fmla="*/ 88 w 729"/>
              <a:gd name="T83" fmla="*/ 248 h 481"/>
              <a:gd name="T84" fmla="*/ 72 w 729"/>
              <a:gd name="T85" fmla="*/ 256 h 481"/>
              <a:gd name="T86" fmla="*/ 72 w 729"/>
              <a:gd name="T87" fmla="*/ 272 h 481"/>
              <a:gd name="T88" fmla="*/ 64 w 729"/>
              <a:gd name="T89" fmla="*/ 288 h 481"/>
              <a:gd name="T90" fmla="*/ 56 w 729"/>
              <a:gd name="T91" fmla="*/ 304 h 481"/>
              <a:gd name="T92" fmla="*/ 48 w 729"/>
              <a:gd name="T93" fmla="*/ 320 h 481"/>
              <a:gd name="T94" fmla="*/ 48 w 729"/>
              <a:gd name="T95" fmla="*/ 336 h 481"/>
              <a:gd name="T96" fmla="*/ 40 w 729"/>
              <a:gd name="T97" fmla="*/ 352 h 481"/>
              <a:gd name="T98" fmla="*/ 32 w 729"/>
              <a:gd name="T99" fmla="*/ 368 h 481"/>
              <a:gd name="T100" fmla="*/ 24 w 729"/>
              <a:gd name="T101" fmla="*/ 384 h 481"/>
              <a:gd name="T102" fmla="*/ 24 w 729"/>
              <a:gd name="T103" fmla="*/ 400 h 481"/>
              <a:gd name="T104" fmla="*/ 16 w 729"/>
              <a:gd name="T105" fmla="*/ 416 h 481"/>
              <a:gd name="T106" fmla="*/ 8 w 729"/>
              <a:gd name="T107" fmla="*/ 432 h 481"/>
              <a:gd name="T108" fmla="*/ 8 w 729"/>
              <a:gd name="T109" fmla="*/ 448 h 481"/>
              <a:gd name="T110" fmla="*/ 8 w 729"/>
              <a:gd name="T111" fmla="*/ 464 h 481"/>
              <a:gd name="T112" fmla="*/ 8 w 729"/>
              <a:gd name="T113" fmla="*/ 480 h 481"/>
              <a:gd name="T114" fmla="*/ 0 w 729"/>
              <a:gd name="T115" fmla="*/ 464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9" h="481">
                <a:moveTo>
                  <a:pt x="728" y="8"/>
                </a:moveTo>
                <a:lnTo>
                  <a:pt x="712" y="8"/>
                </a:lnTo>
                <a:lnTo>
                  <a:pt x="696" y="0"/>
                </a:lnTo>
                <a:lnTo>
                  <a:pt x="680" y="0"/>
                </a:lnTo>
                <a:lnTo>
                  <a:pt x="664" y="0"/>
                </a:lnTo>
                <a:lnTo>
                  <a:pt x="640" y="0"/>
                </a:lnTo>
                <a:lnTo>
                  <a:pt x="624" y="0"/>
                </a:lnTo>
                <a:lnTo>
                  <a:pt x="608" y="0"/>
                </a:lnTo>
                <a:lnTo>
                  <a:pt x="584" y="0"/>
                </a:lnTo>
                <a:lnTo>
                  <a:pt x="560" y="0"/>
                </a:lnTo>
                <a:lnTo>
                  <a:pt x="544" y="0"/>
                </a:lnTo>
                <a:lnTo>
                  <a:pt x="528" y="0"/>
                </a:lnTo>
                <a:lnTo>
                  <a:pt x="504" y="0"/>
                </a:lnTo>
                <a:lnTo>
                  <a:pt x="488" y="0"/>
                </a:lnTo>
                <a:lnTo>
                  <a:pt x="472" y="0"/>
                </a:lnTo>
                <a:lnTo>
                  <a:pt x="448" y="8"/>
                </a:lnTo>
                <a:lnTo>
                  <a:pt x="432" y="16"/>
                </a:lnTo>
                <a:lnTo>
                  <a:pt x="408" y="16"/>
                </a:lnTo>
                <a:lnTo>
                  <a:pt x="392" y="24"/>
                </a:lnTo>
                <a:lnTo>
                  <a:pt x="376" y="24"/>
                </a:lnTo>
                <a:lnTo>
                  <a:pt x="360" y="32"/>
                </a:lnTo>
                <a:lnTo>
                  <a:pt x="344" y="32"/>
                </a:lnTo>
                <a:lnTo>
                  <a:pt x="328" y="32"/>
                </a:lnTo>
                <a:lnTo>
                  <a:pt x="312" y="40"/>
                </a:lnTo>
                <a:lnTo>
                  <a:pt x="296" y="48"/>
                </a:lnTo>
                <a:lnTo>
                  <a:pt x="280" y="56"/>
                </a:lnTo>
                <a:lnTo>
                  <a:pt x="264" y="56"/>
                </a:lnTo>
                <a:lnTo>
                  <a:pt x="248" y="72"/>
                </a:lnTo>
                <a:lnTo>
                  <a:pt x="232" y="80"/>
                </a:lnTo>
                <a:lnTo>
                  <a:pt x="216" y="88"/>
                </a:lnTo>
                <a:lnTo>
                  <a:pt x="200" y="96"/>
                </a:lnTo>
                <a:lnTo>
                  <a:pt x="192" y="112"/>
                </a:lnTo>
                <a:lnTo>
                  <a:pt x="176" y="128"/>
                </a:lnTo>
                <a:lnTo>
                  <a:pt x="160" y="144"/>
                </a:lnTo>
                <a:lnTo>
                  <a:pt x="152" y="160"/>
                </a:lnTo>
                <a:lnTo>
                  <a:pt x="136" y="168"/>
                </a:lnTo>
                <a:lnTo>
                  <a:pt x="128" y="184"/>
                </a:lnTo>
                <a:lnTo>
                  <a:pt x="120" y="200"/>
                </a:lnTo>
                <a:lnTo>
                  <a:pt x="104" y="208"/>
                </a:lnTo>
                <a:lnTo>
                  <a:pt x="104" y="224"/>
                </a:lnTo>
                <a:lnTo>
                  <a:pt x="88" y="232"/>
                </a:lnTo>
                <a:lnTo>
                  <a:pt x="88" y="248"/>
                </a:lnTo>
                <a:lnTo>
                  <a:pt x="72" y="256"/>
                </a:lnTo>
                <a:lnTo>
                  <a:pt x="72" y="272"/>
                </a:lnTo>
                <a:lnTo>
                  <a:pt x="64" y="288"/>
                </a:lnTo>
                <a:lnTo>
                  <a:pt x="56" y="304"/>
                </a:lnTo>
                <a:lnTo>
                  <a:pt x="48" y="320"/>
                </a:lnTo>
                <a:lnTo>
                  <a:pt x="48" y="336"/>
                </a:lnTo>
                <a:lnTo>
                  <a:pt x="40" y="352"/>
                </a:lnTo>
                <a:lnTo>
                  <a:pt x="32" y="368"/>
                </a:lnTo>
                <a:lnTo>
                  <a:pt x="24" y="384"/>
                </a:lnTo>
                <a:lnTo>
                  <a:pt x="24" y="400"/>
                </a:lnTo>
                <a:lnTo>
                  <a:pt x="16" y="416"/>
                </a:lnTo>
                <a:lnTo>
                  <a:pt x="8" y="432"/>
                </a:lnTo>
                <a:lnTo>
                  <a:pt x="8" y="448"/>
                </a:lnTo>
                <a:lnTo>
                  <a:pt x="8" y="464"/>
                </a:lnTo>
                <a:lnTo>
                  <a:pt x="8" y="480"/>
                </a:lnTo>
                <a:lnTo>
                  <a:pt x="0" y="464"/>
                </a:lnTo>
              </a:path>
            </a:pathLst>
          </a:custGeom>
          <a:noFill/>
          <a:ln w="50800" cap="rnd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8" name="Freeform 18"/>
          <p:cNvSpPr>
            <a:spLocks/>
          </p:cNvSpPr>
          <p:nvPr/>
        </p:nvSpPr>
        <p:spPr bwMode="auto">
          <a:xfrm>
            <a:off x="6813550" y="3760788"/>
            <a:ext cx="433388" cy="1239837"/>
          </a:xfrm>
          <a:custGeom>
            <a:avLst/>
            <a:gdLst>
              <a:gd name="T0" fmla="*/ 448 w 465"/>
              <a:gd name="T1" fmla="*/ 1104 h 1121"/>
              <a:gd name="T2" fmla="*/ 416 w 465"/>
              <a:gd name="T3" fmla="*/ 1096 h 1121"/>
              <a:gd name="T4" fmla="*/ 384 w 465"/>
              <a:gd name="T5" fmla="*/ 1096 h 1121"/>
              <a:gd name="T6" fmla="*/ 352 w 465"/>
              <a:gd name="T7" fmla="*/ 1080 h 1121"/>
              <a:gd name="T8" fmla="*/ 320 w 465"/>
              <a:gd name="T9" fmla="*/ 1064 h 1121"/>
              <a:gd name="T10" fmla="*/ 288 w 465"/>
              <a:gd name="T11" fmla="*/ 1056 h 1121"/>
              <a:gd name="T12" fmla="*/ 256 w 465"/>
              <a:gd name="T13" fmla="*/ 1040 h 1121"/>
              <a:gd name="T14" fmla="*/ 224 w 465"/>
              <a:gd name="T15" fmla="*/ 1024 h 1121"/>
              <a:gd name="T16" fmla="*/ 184 w 465"/>
              <a:gd name="T17" fmla="*/ 992 h 1121"/>
              <a:gd name="T18" fmla="*/ 152 w 465"/>
              <a:gd name="T19" fmla="*/ 976 h 1121"/>
              <a:gd name="T20" fmla="*/ 128 w 465"/>
              <a:gd name="T21" fmla="*/ 952 h 1121"/>
              <a:gd name="T22" fmla="*/ 96 w 465"/>
              <a:gd name="T23" fmla="*/ 928 h 1121"/>
              <a:gd name="T24" fmla="*/ 64 w 465"/>
              <a:gd name="T25" fmla="*/ 896 h 1121"/>
              <a:gd name="T26" fmla="*/ 48 w 465"/>
              <a:gd name="T27" fmla="*/ 864 h 1121"/>
              <a:gd name="T28" fmla="*/ 24 w 465"/>
              <a:gd name="T29" fmla="*/ 840 h 1121"/>
              <a:gd name="T30" fmla="*/ 8 w 465"/>
              <a:gd name="T31" fmla="*/ 808 h 1121"/>
              <a:gd name="T32" fmla="*/ 8 w 465"/>
              <a:gd name="T33" fmla="*/ 776 h 1121"/>
              <a:gd name="T34" fmla="*/ 0 w 465"/>
              <a:gd name="T35" fmla="*/ 744 h 1121"/>
              <a:gd name="T36" fmla="*/ 0 w 465"/>
              <a:gd name="T37" fmla="*/ 704 h 1121"/>
              <a:gd name="T38" fmla="*/ 0 w 465"/>
              <a:gd name="T39" fmla="*/ 648 h 1121"/>
              <a:gd name="T40" fmla="*/ 0 w 465"/>
              <a:gd name="T41" fmla="*/ 608 h 1121"/>
              <a:gd name="T42" fmla="*/ 0 w 465"/>
              <a:gd name="T43" fmla="*/ 576 h 1121"/>
              <a:gd name="T44" fmla="*/ 0 w 465"/>
              <a:gd name="T45" fmla="*/ 544 h 1121"/>
              <a:gd name="T46" fmla="*/ 8 w 465"/>
              <a:gd name="T47" fmla="*/ 512 h 1121"/>
              <a:gd name="T48" fmla="*/ 16 w 465"/>
              <a:gd name="T49" fmla="*/ 480 h 1121"/>
              <a:gd name="T50" fmla="*/ 32 w 465"/>
              <a:gd name="T51" fmla="*/ 440 h 1121"/>
              <a:gd name="T52" fmla="*/ 40 w 465"/>
              <a:gd name="T53" fmla="*/ 408 h 1121"/>
              <a:gd name="T54" fmla="*/ 64 w 465"/>
              <a:gd name="T55" fmla="*/ 384 h 1121"/>
              <a:gd name="T56" fmla="*/ 80 w 465"/>
              <a:gd name="T57" fmla="*/ 352 h 1121"/>
              <a:gd name="T58" fmla="*/ 104 w 465"/>
              <a:gd name="T59" fmla="*/ 320 h 1121"/>
              <a:gd name="T60" fmla="*/ 136 w 465"/>
              <a:gd name="T61" fmla="*/ 280 h 1121"/>
              <a:gd name="T62" fmla="*/ 168 w 465"/>
              <a:gd name="T63" fmla="*/ 240 h 1121"/>
              <a:gd name="T64" fmla="*/ 200 w 465"/>
              <a:gd name="T65" fmla="*/ 216 h 1121"/>
              <a:gd name="T66" fmla="*/ 216 w 465"/>
              <a:gd name="T67" fmla="*/ 200 h 1121"/>
              <a:gd name="T68" fmla="*/ 232 w 465"/>
              <a:gd name="T69" fmla="*/ 184 h 1121"/>
              <a:gd name="T70" fmla="*/ 256 w 465"/>
              <a:gd name="T71" fmla="*/ 152 h 1121"/>
              <a:gd name="T72" fmla="*/ 296 w 465"/>
              <a:gd name="T73" fmla="*/ 120 h 1121"/>
              <a:gd name="T74" fmla="*/ 320 w 465"/>
              <a:gd name="T75" fmla="*/ 96 h 1121"/>
              <a:gd name="T76" fmla="*/ 344 w 465"/>
              <a:gd name="T77" fmla="*/ 72 h 1121"/>
              <a:gd name="T78" fmla="*/ 376 w 465"/>
              <a:gd name="T79" fmla="*/ 48 h 1121"/>
              <a:gd name="T80" fmla="*/ 408 w 465"/>
              <a:gd name="T81" fmla="*/ 24 h 1121"/>
              <a:gd name="T82" fmla="*/ 432 w 465"/>
              <a:gd name="T83" fmla="*/ 0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65" h="1121">
                <a:moveTo>
                  <a:pt x="464" y="1120"/>
                </a:moveTo>
                <a:lnTo>
                  <a:pt x="448" y="1104"/>
                </a:lnTo>
                <a:lnTo>
                  <a:pt x="432" y="1104"/>
                </a:lnTo>
                <a:lnTo>
                  <a:pt x="416" y="1096"/>
                </a:lnTo>
                <a:lnTo>
                  <a:pt x="400" y="1096"/>
                </a:lnTo>
                <a:lnTo>
                  <a:pt x="384" y="1096"/>
                </a:lnTo>
                <a:lnTo>
                  <a:pt x="368" y="1088"/>
                </a:lnTo>
                <a:lnTo>
                  <a:pt x="352" y="1080"/>
                </a:lnTo>
                <a:lnTo>
                  <a:pt x="336" y="1072"/>
                </a:lnTo>
                <a:lnTo>
                  <a:pt x="320" y="1064"/>
                </a:lnTo>
                <a:lnTo>
                  <a:pt x="304" y="1064"/>
                </a:lnTo>
                <a:lnTo>
                  <a:pt x="288" y="1056"/>
                </a:lnTo>
                <a:lnTo>
                  <a:pt x="272" y="1048"/>
                </a:lnTo>
                <a:lnTo>
                  <a:pt x="256" y="1040"/>
                </a:lnTo>
                <a:lnTo>
                  <a:pt x="240" y="1032"/>
                </a:lnTo>
                <a:lnTo>
                  <a:pt x="224" y="1024"/>
                </a:lnTo>
                <a:lnTo>
                  <a:pt x="200" y="1008"/>
                </a:lnTo>
                <a:lnTo>
                  <a:pt x="184" y="992"/>
                </a:lnTo>
                <a:lnTo>
                  <a:pt x="168" y="984"/>
                </a:lnTo>
                <a:lnTo>
                  <a:pt x="152" y="976"/>
                </a:lnTo>
                <a:lnTo>
                  <a:pt x="136" y="968"/>
                </a:lnTo>
                <a:lnTo>
                  <a:pt x="128" y="952"/>
                </a:lnTo>
                <a:lnTo>
                  <a:pt x="112" y="944"/>
                </a:lnTo>
                <a:lnTo>
                  <a:pt x="96" y="928"/>
                </a:lnTo>
                <a:lnTo>
                  <a:pt x="72" y="912"/>
                </a:lnTo>
                <a:lnTo>
                  <a:pt x="64" y="896"/>
                </a:lnTo>
                <a:lnTo>
                  <a:pt x="56" y="880"/>
                </a:lnTo>
                <a:lnTo>
                  <a:pt x="48" y="864"/>
                </a:lnTo>
                <a:lnTo>
                  <a:pt x="32" y="856"/>
                </a:lnTo>
                <a:lnTo>
                  <a:pt x="24" y="840"/>
                </a:lnTo>
                <a:lnTo>
                  <a:pt x="16" y="824"/>
                </a:lnTo>
                <a:lnTo>
                  <a:pt x="8" y="808"/>
                </a:lnTo>
                <a:lnTo>
                  <a:pt x="8" y="792"/>
                </a:lnTo>
                <a:lnTo>
                  <a:pt x="8" y="776"/>
                </a:lnTo>
                <a:lnTo>
                  <a:pt x="0" y="760"/>
                </a:lnTo>
                <a:lnTo>
                  <a:pt x="0" y="744"/>
                </a:lnTo>
                <a:lnTo>
                  <a:pt x="0" y="728"/>
                </a:lnTo>
                <a:lnTo>
                  <a:pt x="0" y="704"/>
                </a:lnTo>
                <a:lnTo>
                  <a:pt x="0" y="664"/>
                </a:lnTo>
                <a:lnTo>
                  <a:pt x="0" y="648"/>
                </a:lnTo>
                <a:lnTo>
                  <a:pt x="0" y="624"/>
                </a:lnTo>
                <a:lnTo>
                  <a:pt x="0" y="608"/>
                </a:lnTo>
                <a:lnTo>
                  <a:pt x="0" y="592"/>
                </a:lnTo>
                <a:lnTo>
                  <a:pt x="0" y="576"/>
                </a:lnTo>
                <a:lnTo>
                  <a:pt x="0" y="560"/>
                </a:lnTo>
                <a:lnTo>
                  <a:pt x="0" y="544"/>
                </a:lnTo>
                <a:lnTo>
                  <a:pt x="8" y="528"/>
                </a:lnTo>
                <a:lnTo>
                  <a:pt x="8" y="512"/>
                </a:lnTo>
                <a:lnTo>
                  <a:pt x="16" y="496"/>
                </a:lnTo>
                <a:lnTo>
                  <a:pt x="16" y="480"/>
                </a:lnTo>
                <a:lnTo>
                  <a:pt x="24" y="464"/>
                </a:lnTo>
                <a:lnTo>
                  <a:pt x="32" y="440"/>
                </a:lnTo>
                <a:lnTo>
                  <a:pt x="32" y="424"/>
                </a:lnTo>
                <a:lnTo>
                  <a:pt x="40" y="408"/>
                </a:lnTo>
                <a:lnTo>
                  <a:pt x="48" y="392"/>
                </a:lnTo>
                <a:lnTo>
                  <a:pt x="64" y="384"/>
                </a:lnTo>
                <a:lnTo>
                  <a:pt x="64" y="368"/>
                </a:lnTo>
                <a:lnTo>
                  <a:pt x="80" y="352"/>
                </a:lnTo>
                <a:lnTo>
                  <a:pt x="96" y="336"/>
                </a:lnTo>
                <a:lnTo>
                  <a:pt x="104" y="320"/>
                </a:lnTo>
                <a:lnTo>
                  <a:pt x="120" y="296"/>
                </a:lnTo>
                <a:lnTo>
                  <a:pt x="136" y="280"/>
                </a:lnTo>
                <a:lnTo>
                  <a:pt x="152" y="256"/>
                </a:lnTo>
                <a:lnTo>
                  <a:pt x="168" y="240"/>
                </a:lnTo>
                <a:lnTo>
                  <a:pt x="184" y="224"/>
                </a:lnTo>
                <a:lnTo>
                  <a:pt x="200" y="216"/>
                </a:lnTo>
                <a:lnTo>
                  <a:pt x="200" y="200"/>
                </a:lnTo>
                <a:lnTo>
                  <a:pt x="216" y="200"/>
                </a:lnTo>
                <a:lnTo>
                  <a:pt x="216" y="184"/>
                </a:lnTo>
                <a:lnTo>
                  <a:pt x="232" y="184"/>
                </a:lnTo>
                <a:lnTo>
                  <a:pt x="240" y="168"/>
                </a:lnTo>
                <a:lnTo>
                  <a:pt x="256" y="152"/>
                </a:lnTo>
                <a:lnTo>
                  <a:pt x="280" y="136"/>
                </a:lnTo>
                <a:lnTo>
                  <a:pt x="296" y="120"/>
                </a:lnTo>
                <a:lnTo>
                  <a:pt x="312" y="112"/>
                </a:lnTo>
                <a:lnTo>
                  <a:pt x="320" y="96"/>
                </a:lnTo>
                <a:lnTo>
                  <a:pt x="336" y="88"/>
                </a:lnTo>
                <a:lnTo>
                  <a:pt x="344" y="72"/>
                </a:lnTo>
                <a:lnTo>
                  <a:pt x="360" y="64"/>
                </a:lnTo>
                <a:lnTo>
                  <a:pt x="376" y="48"/>
                </a:lnTo>
                <a:lnTo>
                  <a:pt x="392" y="40"/>
                </a:lnTo>
                <a:lnTo>
                  <a:pt x="408" y="24"/>
                </a:lnTo>
                <a:lnTo>
                  <a:pt x="424" y="16"/>
                </a:lnTo>
                <a:lnTo>
                  <a:pt x="432" y="0"/>
                </a:lnTo>
              </a:path>
            </a:pathLst>
          </a:custGeom>
          <a:noFill/>
          <a:ln w="50800" cap="rnd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0" name="Text Box 20"/>
          <p:cNvSpPr txBox="1">
            <a:spLocks noChangeArrowheads="1"/>
          </p:cNvSpPr>
          <p:nvPr/>
        </p:nvSpPr>
        <p:spPr bwMode="auto">
          <a:xfrm>
            <a:off x="1955800" y="2578100"/>
            <a:ext cx="5308600" cy="533400"/>
          </a:xfrm>
          <a:prstGeom prst="rect">
            <a:avLst/>
          </a:prstGeom>
          <a:gradFill rotWithShape="0">
            <a:gsLst>
              <a:gs pos="0">
                <a:srgbClr val="2D1A74"/>
              </a:gs>
              <a:gs pos="50000">
                <a:srgbClr val="2D1A74">
                  <a:gamma/>
                  <a:shade val="46275"/>
                  <a:invGamma/>
                </a:srgbClr>
              </a:gs>
              <a:gs pos="100000">
                <a:srgbClr val="2D1A74"/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>
                <a:solidFill>
                  <a:schemeClr val="tx2"/>
                </a:solidFill>
                <a:ea typeface="宋体" charset="0"/>
                <a:cs typeface="宋体" charset="0"/>
              </a:rPr>
              <a:t>约</a:t>
            </a:r>
            <a:r>
              <a:rPr lang="zh-CN" altLang="en-US" sz="2400">
                <a:solidFill>
                  <a:schemeClr val="tx2"/>
                </a:solidFill>
                <a:ea typeface="宋体" charset="0"/>
                <a:cs typeface="宋体" charset="0"/>
              </a:rPr>
              <a:t>书亚面临的地理挑战</a:t>
            </a:r>
            <a:r>
              <a:rPr lang="en-US" altLang="zh-CN" sz="2400">
                <a:solidFill>
                  <a:schemeClr val="tx2"/>
                </a:solidFill>
                <a:ea typeface="宋体" charset="0"/>
                <a:cs typeface="宋体" charset="0"/>
              </a:rPr>
              <a:t>...</a:t>
            </a:r>
          </a:p>
        </p:txBody>
      </p:sp>
      <p:pic>
        <p:nvPicPr>
          <p:cNvPr id="107579" name="Picture 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5388" y="3395663"/>
            <a:ext cx="3971925" cy="27765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80" name="Text Box 60"/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4</a:t>
            </a:r>
          </a:p>
        </p:txBody>
      </p:sp>
      <p:sp>
        <p:nvSpPr>
          <p:cNvPr id="107582" name="Freeform 62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83" name="Rectangle 63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84" name="Freeform 64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85" name="AutoShape 65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86" name="Rectangle 66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87" name="Rectangle 67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88" name="AutoShape 68"/>
          <p:cNvSpPr>
            <a:spLocks noChangeArrowheads="1"/>
          </p:cNvSpPr>
          <p:nvPr/>
        </p:nvSpPr>
        <p:spPr bwMode="auto">
          <a:xfrm>
            <a:off x="8034338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89" name="Line 69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90" name="Line 70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91" name="Rectangle 71"/>
          <p:cNvSpPr>
            <a:spLocks noChangeArrowheads="1"/>
          </p:cNvSpPr>
          <p:nvPr/>
        </p:nvSpPr>
        <p:spPr bwMode="auto">
          <a:xfrm>
            <a:off x="8053388" y="3429000"/>
            <a:ext cx="523875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约书亚</a:t>
            </a:r>
          </a:p>
        </p:txBody>
      </p:sp>
      <p:sp>
        <p:nvSpPr>
          <p:cNvPr id="107592" name="Rectangle 72"/>
          <p:cNvSpPr>
            <a:spLocks noChangeArrowheads="1"/>
          </p:cNvSpPr>
          <p:nvPr/>
        </p:nvSpPr>
        <p:spPr bwMode="auto">
          <a:xfrm>
            <a:off x="8118475" y="3644900"/>
            <a:ext cx="784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耶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利哥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/艾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城</a:t>
            </a:r>
          </a:p>
        </p:txBody>
      </p:sp>
      <p:sp>
        <p:nvSpPr>
          <p:cNvPr id="107593" name="Text Box 73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29-31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7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37" grpId="0" animBg="1"/>
      <p:bldP spid="10753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2"/>
          <p:cNvSpPr>
            <a:spLocks noChangeArrowheads="1"/>
          </p:cNvSpPr>
          <p:nvPr/>
        </p:nvSpPr>
        <p:spPr bwMode="auto">
          <a:xfrm>
            <a:off x="3305175" y="1436688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27395" name="AutoShape 3"/>
          <p:cNvSpPr>
            <a:spLocks noChangeArrowheads="1"/>
          </p:cNvSpPr>
          <p:nvPr/>
        </p:nvSpPr>
        <p:spPr bwMode="auto">
          <a:xfrm>
            <a:off x="3298825" y="1049338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7396" name="Rectangle 4"/>
          <p:cNvSpPr>
            <a:spLocks noChangeArrowheads="1"/>
          </p:cNvSpPr>
          <p:nvPr/>
        </p:nvSpPr>
        <p:spPr bwMode="auto">
          <a:xfrm>
            <a:off x="3284538" y="990600"/>
            <a:ext cx="18954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   约书亚</a:t>
            </a:r>
          </a:p>
        </p:txBody>
      </p:sp>
      <p:sp>
        <p:nvSpPr>
          <p:cNvPr id="827397" name="Rectangle 5"/>
          <p:cNvSpPr>
            <a:spLocks noChangeArrowheads="1"/>
          </p:cNvSpPr>
          <p:nvPr/>
        </p:nvSpPr>
        <p:spPr bwMode="auto">
          <a:xfrm>
            <a:off x="536575" y="2640013"/>
            <a:ext cx="2720975" cy="1358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altLang="zh-CN" sz="40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 sz="40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约摩</a:t>
            </a:r>
            <a:r>
              <a:rPr lang="zh-CN" altLang="en-US" sz="8000" b="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rPr>
              <a:t>书</a:t>
            </a:r>
          </a:p>
        </p:txBody>
      </p:sp>
      <p:sp>
        <p:nvSpPr>
          <p:cNvPr id="827398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7399" name="Line 7"/>
          <p:cNvSpPr>
            <a:spLocks noChangeShapeType="1"/>
          </p:cNvSpPr>
          <p:nvPr/>
        </p:nvSpPr>
        <p:spPr bwMode="auto">
          <a:xfrm>
            <a:off x="3562350" y="2392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7400" name="Rectangle 8"/>
          <p:cNvSpPr>
            <a:spLocks noChangeArrowheads="1"/>
          </p:cNvSpPr>
          <p:nvPr/>
        </p:nvSpPr>
        <p:spPr bwMode="auto">
          <a:xfrm>
            <a:off x="3630613" y="2397125"/>
            <a:ext cx="2476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7401" name="Line 9"/>
          <p:cNvSpPr>
            <a:spLocks noChangeShapeType="1"/>
          </p:cNvSpPr>
          <p:nvPr/>
        </p:nvSpPr>
        <p:spPr bwMode="auto">
          <a:xfrm>
            <a:off x="3578225" y="283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7402" name="Rectangle 1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27403" name="Line 1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7404" name="Freeform 12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7405" name="Rectangle 13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7406" name="Freeform 14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7407" name="AutoShape 15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7408" name="Rectangle 16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7409" name="Rectangle 17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7410" name="AutoShape 18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7411" name="Line 19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7412" name="Line 20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7413" name="Rectangle 21"/>
          <p:cNvSpPr>
            <a:spLocks noChangeArrowheads="1"/>
          </p:cNvSpPr>
          <p:nvPr/>
        </p:nvSpPr>
        <p:spPr bwMode="auto">
          <a:xfrm>
            <a:off x="8053388" y="3429000"/>
            <a:ext cx="523875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约书亚</a:t>
            </a:r>
          </a:p>
        </p:txBody>
      </p:sp>
      <p:sp>
        <p:nvSpPr>
          <p:cNvPr id="827414" name="Text Box 2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27415" name="Rectangle 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41</a:t>
            </a:r>
          </a:p>
        </p:txBody>
      </p:sp>
      <p:sp>
        <p:nvSpPr>
          <p:cNvPr id="827417" name="Text Box 25"/>
          <p:cNvSpPr txBox="1">
            <a:spLocks noChangeArrowheads="1"/>
          </p:cNvSpPr>
          <p:nvPr/>
        </p:nvSpPr>
        <p:spPr bwMode="auto">
          <a:xfrm>
            <a:off x="1763713" y="23813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书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6:2; 8:26</a:t>
            </a:r>
          </a:p>
        </p:txBody>
      </p:sp>
      <p:sp>
        <p:nvSpPr>
          <p:cNvPr id="827418" name="Rectangle 26"/>
          <p:cNvSpPr>
            <a:spLocks noChangeArrowheads="1"/>
          </p:cNvSpPr>
          <p:nvPr/>
        </p:nvSpPr>
        <p:spPr bwMode="auto">
          <a:xfrm>
            <a:off x="3741738" y="1933575"/>
            <a:ext cx="20653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耶</a:t>
            </a:r>
            <a:r>
              <a:rPr lang="zh-CN" altLang="en-US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利哥</a:t>
            </a:r>
            <a:r>
              <a:rPr lang="en-US" altLang="zh-CN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/</a:t>
            </a:r>
            <a:r>
              <a:rPr lang="zh-CN" altLang="en-US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艾城</a:t>
            </a:r>
          </a:p>
        </p:txBody>
      </p:sp>
      <p:sp>
        <p:nvSpPr>
          <p:cNvPr id="827419" name="Rectangle 27"/>
          <p:cNvSpPr>
            <a:spLocks noChangeArrowheads="1"/>
          </p:cNvSpPr>
          <p:nvPr/>
        </p:nvSpPr>
        <p:spPr bwMode="auto">
          <a:xfrm>
            <a:off x="8118475" y="3644900"/>
            <a:ext cx="784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耶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利哥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/艾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城</a:t>
            </a:r>
          </a:p>
        </p:txBody>
      </p:sp>
      <p:sp>
        <p:nvSpPr>
          <p:cNvPr id="827420" name="Text Box 28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29-31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7418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Text Box 2"/>
          <p:cNvSpPr txBox="1">
            <a:spLocks noChangeArrowheads="1"/>
          </p:cNvSpPr>
          <p:nvPr/>
        </p:nvSpPr>
        <p:spPr bwMode="auto">
          <a:xfrm>
            <a:off x="8658225" y="64039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2000" b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749571" name="Rectangle 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42</a:t>
            </a:r>
          </a:p>
        </p:txBody>
      </p:sp>
      <p:pic>
        <p:nvPicPr>
          <p:cNvPr id="749573" name="Picture 5" descr="Jericho area aerial from northwest, tb q010703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550" y="588963"/>
            <a:ext cx="7958138" cy="57435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49574" name="Text Box 6"/>
          <p:cNvSpPr txBox="1">
            <a:spLocks noChangeArrowheads="1"/>
          </p:cNvSpPr>
          <p:nvPr/>
        </p:nvSpPr>
        <p:spPr bwMode="auto">
          <a:xfrm>
            <a:off x="3117850" y="4287838"/>
            <a:ext cx="3681413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2"/>
                </a:solidFill>
                <a:ea typeface="宋体" charset="0"/>
                <a:cs typeface="宋体" charset="0"/>
              </a:rPr>
              <a:t>古代的耶利哥城</a:t>
            </a:r>
            <a:endParaRPr lang="en-US" altLang="zh-CN" sz="320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sp>
        <p:nvSpPr>
          <p:cNvPr id="749575" name="Text Box 7"/>
          <p:cNvSpPr txBox="1">
            <a:spLocks noChangeArrowheads="1"/>
          </p:cNvSpPr>
          <p:nvPr/>
        </p:nvSpPr>
        <p:spPr bwMode="auto">
          <a:xfrm>
            <a:off x="5000625" y="1074738"/>
            <a:ext cx="3421063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accent1"/>
                </a:solidFill>
                <a:ea typeface="宋体" charset="0"/>
                <a:cs typeface="宋体" charset="0"/>
              </a:rPr>
              <a:t>死海</a:t>
            </a:r>
            <a:endParaRPr lang="en-US" altLang="zh-CN" sz="3200">
              <a:solidFill>
                <a:schemeClr val="accent1"/>
              </a:solidFill>
              <a:ea typeface="宋体" charset="0"/>
              <a:cs typeface="宋体" charset="0"/>
            </a:endParaRPr>
          </a:p>
        </p:txBody>
      </p:sp>
      <p:sp>
        <p:nvSpPr>
          <p:cNvPr id="749576" name="Text Box 8"/>
          <p:cNvSpPr txBox="1">
            <a:spLocks noChangeArrowheads="1"/>
          </p:cNvSpPr>
          <p:nvPr/>
        </p:nvSpPr>
        <p:spPr bwMode="auto">
          <a:xfrm>
            <a:off x="1446213" y="1490663"/>
            <a:ext cx="3421062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>
                <a:solidFill>
                  <a:schemeClr val="accent1"/>
                </a:solidFill>
                <a:ea typeface="宋体" charset="0"/>
                <a:cs typeface="宋体" charset="0"/>
              </a:rPr>
              <a:t>约旦河</a:t>
            </a:r>
            <a:endParaRPr lang="en-US" altLang="zh-CN" sz="3200">
              <a:solidFill>
                <a:schemeClr val="accent1"/>
              </a:solidFill>
              <a:ea typeface="宋体" charset="0"/>
              <a:cs typeface="宋体" charset="0"/>
            </a:endParaRPr>
          </a:p>
        </p:txBody>
      </p:sp>
      <p:sp>
        <p:nvSpPr>
          <p:cNvPr id="749577" name="Arc 9"/>
          <p:cNvSpPr>
            <a:spLocks/>
          </p:cNvSpPr>
          <p:nvPr/>
        </p:nvSpPr>
        <p:spPr bwMode="auto">
          <a:xfrm flipH="1" flipV="1">
            <a:off x="1566863" y="1693863"/>
            <a:ext cx="2376487" cy="2058987"/>
          </a:xfrm>
          <a:custGeom>
            <a:avLst/>
            <a:gdLst>
              <a:gd name="G0" fmla="+- 96 0 0"/>
              <a:gd name="G1" fmla="+- 21600 0 0"/>
              <a:gd name="G2" fmla="+- 21600 0 0"/>
              <a:gd name="T0" fmla="*/ 0 w 21696"/>
              <a:gd name="T1" fmla="*/ 1 h 21600"/>
              <a:gd name="T2" fmla="*/ 21696 w 21696"/>
              <a:gd name="T3" fmla="*/ 21600 h 21600"/>
              <a:gd name="T4" fmla="*/ 96 w 2169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96" h="21600" fill="none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</a:path>
              <a:path w="21696" h="21600" stroke="0" extrusionOk="0">
                <a:moveTo>
                  <a:pt x="-1" y="0"/>
                </a:moveTo>
                <a:cubicBezTo>
                  <a:pt x="31" y="0"/>
                  <a:pt x="63" y="-1"/>
                  <a:pt x="96" y="-1"/>
                </a:cubicBezTo>
                <a:cubicBezTo>
                  <a:pt x="12025" y="-1"/>
                  <a:pt x="21696" y="9670"/>
                  <a:pt x="21696" y="21600"/>
                </a:cubicBezTo>
                <a:lnTo>
                  <a:pt x="96" y="21600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578" name="Arc 10"/>
          <p:cNvSpPr>
            <a:spLocks/>
          </p:cNvSpPr>
          <p:nvPr/>
        </p:nvSpPr>
        <p:spPr bwMode="auto">
          <a:xfrm flipH="1" flipV="1">
            <a:off x="1296988" y="1693863"/>
            <a:ext cx="2351087" cy="2511425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579" name="Arc 11"/>
          <p:cNvSpPr>
            <a:spLocks/>
          </p:cNvSpPr>
          <p:nvPr/>
        </p:nvSpPr>
        <p:spPr bwMode="auto">
          <a:xfrm flipH="1" flipV="1">
            <a:off x="1054100" y="1685925"/>
            <a:ext cx="1892300" cy="2824163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580" name="Text Box 12"/>
          <p:cNvSpPr txBox="1">
            <a:spLocks noChangeArrowheads="1"/>
          </p:cNvSpPr>
          <p:nvPr/>
        </p:nvSpPr>
        <p:spPr bwMode="auto">
          <a:xfrm>
            <a:off x="7680325" y="63373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2000" b="0">
              <a:solidFill>
                <a:srgbClr val="FFFFFF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749599" name="Rectangle 31"/>
          <p:cNvSpPr>
            <a:spLocks noChangeArrowheads="1"/>
          </p:cNvSpPr>
          <p:nvPr/>
        </p:nvSpPr>
        <p:spPr bwMode="auto">
          <a:xfrm>
            <a:off x="703263" y="5661025"/>
            <a:ext cx="7918450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3200">
                <a:solidFill>
                  <a:schemeClr val="tx2"/>
                </a:solidFill>
                <a:ea typeface="宋体" charset="0"/>
                <a:cs typeface="宋体" charset="0"/>
              </a:rPr>
              <a:t>从耶利哥的东面观望约旦</a:t>
            </a:r>
            <a:endParaRPr lang="en-US" altLang="zh-CN" sz="3200">
              <a:solidFill>
                <a:srgbClr val="FFEA18"/>
              </a:solidFill>
              <a:ea typeface="宋体" charset="0"/>
              <a:cs typeface="宋体" charset="0"/>
            </a:endParaRPr>
          </a:p>
        </p:txBody>
      </p:sp>
      <p:sp>
        <p:nvSpPr>
          <p:cNvPr id="749600" name="Text Box 32"/>
          <p:cNvSpPr txBox="1">
            <a:spLocks noChangeArrowheads="1"/>
          </p:cNvSpPr>
          <p:nvPr/>
        </p:nvSpPr>
        <p:spPr bwMode="auto">
          <a:xfrm>
            <a:off x="2424113" y="2979738"/>
            <a:ext cx="3681412" cy="579437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>
                <a:solidFill>
                  <a:schemeClr val="tx2"/>
                </a:solidFill>
                <a:ea typeface="宋体" charset="0"/>
                <a:cs typeface="宋体" charset="0"/>
              </a:rPr>
              <a:t>现代的耶利哥城</a:t>
            </a:r>
            <a:endParaRPr lang="en-US" altLang="zh-CN" sz="320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grpSp>
        <p:nvGrpSpPr>
          <p:cNvPr id="749624" name="Group 56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grpSp>
          <p:nvGrpSpPr>
            <p:cNvPr id="749625" name="Group 57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grpSp>
            <p:nvGrpSpPr>
              <p:cNvPr id="749626" name="Group 58"/>
              <p:cNvGrpSpPr>
                <a:grpSpLocks/>
              </p:cNvGrpSpPr>
              <p:nvPr/>
            </p:nvGrpSpPr>
            <p:grpSpPr bwMode="auto">
              <a:xfrm>
                <a:off x="5007" y="2160"/>
                <a:ext cx="600" cy="838"/>
                <a:chOff x="5007" y="2160"/>
                <a:chExt cx="600" cy="838"/>
              </a:xfrm>
            </p:grpSpPr>
            <p:grpSp>
              <p:nvGrpSpPr>
                <p:cNvPr id="749627" name="Group 59"/>
                <p:cNvGrpSpPr>
                  <a:grpSpLocks/>
                </p:cNvGrpSpPr>
                <p:nvPr/>
              </p:nvGrpSpPr>
              <p:grpSpPr bwMode="auto">
                <a:xfrm>
                  <a:off x="5007" y="2160"/>
                  <a:ext cx="600" cy="838"/>
                  <a:chOff x="5007" y="2160"/>
                  <a:chExt cx="600" cy="838"/>
                </a:xfrm>
              </p:grpSpPr>
              <p:grpSp>
                <p:nvGrpSpPr>
                  <p:cNvPr id="749628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5007" y="2160"/>
                    <a:ext cx="600" cy="838"/>
                    <a:chOff x="5007" y="2160"/>
                    <a:chExt cx="600" cy="838"/>
                  </a:xfrm>
                </p:grpSpPr>
                <p:sp>
                  <p:nvSpPr>
                    <p:cNvPr id="749629" name="Rectangle 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51" y="2774"/>
                      <a:ext cx="160" cy="7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9630" name="Rectangle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6" y="2744"/>
                      <a:ext cx="186" cy="1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altLang="zh-CN" sz="8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rPr>
                        <a:t>40</a:t>
                      </a:r>
                    </a:p>
                  </p:txBody>
                </p:sp>
                <p:sp>
                  <p:nvSpPr>
                    <p:cNvPr id="749631" name="AutoShape 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8" y="2178"/>
                      <a:ext cx="46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E7EC26"/>
                    </a:solidFill>
                    <a:ln w="38100">
                      <a:solidFill>
                        <a:schemeClr val="bg2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9632" name="Rectangle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07" y="2278"/>
                      <a:ext cx="600" cy="72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81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9633" name="AutoShape 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20" y="2196"/>
                      <a:ext cx="440" cy="212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FFFF00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chemeClr val="bg2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9634" name="Line 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418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9635" name="Line 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530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9636" name="Line 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642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9637" name="Line 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5" y="2754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9638" name="Line 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43" y="2866"/>
                      <a:ext cx="53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9639" name="Rectangle 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44" y="2160"/>
                      <a:ext cx="258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Chicago" charset="0"/>
                          <a:ea typeface="宋体" charset="0"/>
                          <a:cs typeface="宋体" charset="0"/>
                        </a:rPr>
                        <a:t>摩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Chicago" charset="0"/>
                          <a:ea typeface="宋体" charset="0"/>
                          <a:cs typeface="宋体" charset="0"/>
                        </a:rPr>
                        <a:t>西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Chicago" charset="0"/>
                        <a:ea typeface="宋体" charset="0"/>
                        <a:cs typeface="宋体" charset="0"/>
                      </a:endParaRPr>
                    </a:p>
                  </p:txBody>
                </p:sp>
                <p:sp>
                  <p:nvSpPr>
                    <p:cNvPr id="749640" name="Line 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31" y="2978"/>
                      <a:ext cx="54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9641" name="Rectangle 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15" y="2288"/>
                      <a:ext cx="330" cy="1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90487" tIns="44450" rIns="90487" bIns="44450">
                      <a:spAutoFit/>
                    </a:bodyPr>
                    <a:lstStyle/>
                    <a:p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rPr>
                        <a:t>出</a:t>
                      </a:r>
                      <a:r>
                        <a:rPr lang="zh-CN" altLang="en-US" sz="900">
                          <a:solidFill>
                            <a:srgbClr val="000000"/>
                          </a:solidFill>
                          <a:latin typeface="Helvetica" charset="0"/>
                          <a:ea typeface="宋体" charset="0"/>
                          <a:cs typeface="宋体" charset="0"/>
                        </a:rPr>
                        <a:t>埃及</a:t>
                      </a:r>
                      <a:endParaRPr lang="en-US" altLang="zh-CN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endParaRPr>
                    </a:p>
                  </p:txBody>
                </p:sp>
              </p:grpSp>
              <p:sp>
                <p:nvSpPr>
                  <p:cNvPr id="749642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5114" y="2404"/>
                    <a:ext cx="330" cy="1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zh-CN" altLang="en-US" sz="900">
                        <a:solidFill>
                          <a:srgbClr val="000000"/>
                        </a:solidFill>
                        <a:latin typeface="Helvetica" charset="0"/>
                        <a:ea typeface="宋体" charset="0"/>
                        <a:cs typeface="宋体" charset="0"/>
                      </a:rPr>
                      <a:t>西奈山</a:t>
                    </a:r>
                    <a:endPara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endParaRPr>
                  </a:p>
                </p:txBody>
              </p:sp>
            </p:grpSp>
            <p:sp>
              <p:nvSpPr>
                <p:cNvPr id="749643" name="Rectangle 75"/>
                <p:cNvSpPr>
                  <a:spLocks noChangeArrowheads="1"/>
                </p:cNvSpPr>
                <p:nvPr/>
              </p:nvSpPr>
              <p:spPr bwMode="auto">
                <a:xfrm>
                  <a:off x="5087" y="2520"/>
                  <a:ext cx="490" cy="1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德 </a:t>
                  </a:r>
                  <a:r>
                    <a: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– </a:t>
                  </a: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民 </a:t>
                  </a:r>
                  <a:r>
                    <a:rPr lang="en-US" altLang="zh-CN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– </a:t>
                  </a:r>
                  <a:r>
                    <a:rPr lang="zh-CN" altLang="en-US" sz="900">
                      <a:solidFill>
                        <a:srgbClr val="000000"/>
                      </a:solidFill>
                      <a:latin typeface="Helvetica" charset="0"/>
                      <a:ea typeface="宋体" charset="0"/>
                      <a:cs typeface="宋体" charset="0"/>
                    </a:rPr>
                    <a:t>礼</a:t>
                  </a:r>
                  <a:endParaRPr lang="zh-CN" altLang="en-US">
                    <a:ea typeface="宋体" charset="0"/>
                    <a:cs typeface="宋体" charset="0"/>
                  </a:endParaRPr>
                </a:p>
              </p:txBody>
            </p:sp>
          </p:grpSp>
          <p:sp>
            <p:nvSpPr>
              <p:cNvPr id="749644" name="Rectangle 76"/>
              <p:cNvSpPr>
                <a:spLocks noChangeArrowheads="1"/>
              </p:cNvSpPr>
              <p:nvPr/>
            </p:nvSpPr>
            <p:spPr bwMode="auto">
              <a:xfrm>
                <a:off x="5054" y="2635"/>
                <a:ext cx="546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加低斯巴尼亚</a:t>
                </a:r>
                <a:endParaRPr lang="zh-CN" altLang="en-US"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749645" name="Rectangle 77"/>
            <p:cNvSpPr>
              <a:spLocks noChangeArrowheads="1"/>
            </p:cNvSpPr>
            <p:nvPr/>
          </p:nvSpPr>
          <p:spPr bwMode="auto">
            <a:xfrm>
              <a:off x="5204" y="2749"/>
              <a:ext cx="1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900">
                  <a:solidFill>
                    <a:srgbClr val="000000"/>
                  </a:solidFill>
                  <a:latin typeface="宋体" charset="0"/>
                  <a:ea typeface="宋体" charset="0"/>
                  <a:cs typeface="宋体" charset="0"/>
                </a:rPr>
                <a:t>40</a:t>
              </a:r>
            </a:p>
          </p:txBody>
        </p:sp>
      </p:grpSp>
      <p:sp>
        <p:nvSpPr>
          <p:cNvPr id="749648" name="Text Box 80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749650" name="Arc 82"/>
          <p:cNvSpPr>
            <a:spLocks/>
          </p:cNvSpPr>
          <p:nvPr/>
        </p:nvSpPr>
        <p:spPr bwMode="auto">
          <a:xfrm flipH="1" flipV="1">
            <a:off x="779463" y="1830388"/>
            <a:ext cx="1587500" cy="2941637"/>
          </a:xfrm>
          <a:custGeom>
            <a:avLst/>
            <a:gdLst>
              <a:gd name="G0" fmla="+- 0 0 0"/>
              <a:gd name="G1" fmla="+- 21593 0 0"/>
              <a:gd name="G2" fmla="+- 21600 0 0"/>
              <a:gd name="T0" fmla="*/ 513 w 21600"/>
              <a:gd name="T1" fmla="*/ 0 h 21593"/>
              <a:gd name="T2" fmla="*/ 21600 w 21600"/>
              <a:gd name="T3" fmla="*/ 21593 h 21593"/>
              <a:gd name="T4" fmla="*/ 0 w 21600"/>
              <a:gd name="T5" fmla="*/ 21593 h 2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93" fill="none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</a:path>
              <a:path w="21600" h="21593" stroke="0" extrusionOk="0">
                <a:moveTo>
                  <a:pt x="513" y="-1"/>
                </a:moveTo>
                <a:cubicBezTo>
                  <a:pt x="12239" y="277"/>
                  <a:pt x="21600" y="9863"/>
                  <a:pt x="21600" y="21593"/>
                </a:cubicBezTo>
                <a:lnTo>
                  <a:pt x="0" y="2159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9651" name="Arc 83"/>
          <p:cNvSpPr>
            <a:spLocks/>
          </p:cNvSpPr>
          <p:nvPr/>
        </p:nvSpPr>
        <p:spPr bwMode="auto">
          <a:xfrm flipH="1" flipV="1">
            <a:off x="1890713" y="1762125"/>
            <a:ext cx="2365375" cy="1235075"/>
          </a:xfrm>
          <a:custGeom>
            <a:avLst/>
            <a:gdLst>
              <a:gd name="G0" fmla="+- 0 0 0"/>
              <a:gd name="G1" fmla="+- 21583 0 0"/>
              <a:gd name="G2" fmla="+- 21600 0 0"/>
              <a:gd name="T0" fmla="*/ 847 w 21600"/>
              <a:gd name="T1" fmla="*/ 0 h 21583"/>
              <a:gd name="T2" fmla="*/ 21600 w 21600"/>
              <a:gd name="T3" fmla="*/ 21583 h 21583"/>
              <a:gd name="T4" fmla="*/ 0 w 21600"/>
              <a:gd name="T5" fmla="*/ 21583 h 21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583" fill="none" extrusionOk="0">
                <a:moveTo>
                  <a:pt x="847" y="-1"/>
                </a:moveTo>
                <a:cubicBezTo>
                  <a:pt x="12437" y="454"/>
                  <a:pt x="21600" y="9983"/>
                  <a:pt x="21600" y="21583"/>
                </a:cubicBezTo>
              </a:path>
              <a:path w="21600" h="21583" stroke="0" extrusionOk="0">
                <a:moveTo>
                  <a:pt x="847" y="-1"/>
                </a:moveTo>
                <a:cubicBezTo>
                  <a:pt x="12437" y="454"/>
                  <a:pt x="21600" y="9983"/>
                  <a:pt x="21600" y="21583"/>
                </a:cubicBezTo>
                <a:lnTo>
                  <a:pt x="0" y="21583"/>
                </a:lnTo>
                <a:close/>
              </a:path>
            </a:pathLst>
          </a:custGeom>
          <a:noFill/>
          <a:ln w="57150">
            <a:solidFill>
              <a:srgbClr val="BAFFFE"/>
            </a:solidFill>
            <a:round/>
            <a:headEnd type="stealth" w="med" len="med"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49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749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749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749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749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9577" grpId="0" animBg="1"/>
      <p:bldP spid="749578" grpId="0" animBg="1"/>
      <p:bldP spid="749579" grpId="0" animBg="1"/>
      <p:bldP spid="749650" grpId="0" animBg="1"/>
      <p:bldP spid="74965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42" name="Text Box 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29443" name="Rectangle 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43</a:t>
            </a:r>
          </a:p>
        </p:txBody>
      </p:sp>
      <p:sp>
        <p:nvSpPr>
          <p:cNvPr id="829445" name="Rectangle 5"/>
          <p:cNvSpPr>
            <a:spLocks noChangeArrowheads="1"/>
          </p:cNvSpPr>
          <p:nvPr/>
        </p:nvSpPr>
        <p:spPr bwMode="auto">
          <a:xfrm>
            <a:off x="2124075" y="5670550"/>
            <a:ext cx="4852988" cy="587375"/>
          </a:xfrm>
          <a:prstGeom prst="rect">
            <a:avLst/>
          </a:prstGeom>
          <a:solidFill>
            <a:schemeClr val="bg2">
              <a:alpha val="2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461" name="Text Box 21"/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pic>
        <p:nvPicPr>
          <p:cNvPr id="829444" name="Picture 4" descr="Jericho looking east with tell in foreground, 44-35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569913"/>
            <a:ext cx="7861300" cy="57785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7"/>
                  <a:srcRect l="3564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29462" name="Rectangle 22"/>
          <p:cNvSpPr>
            <a:spLocks noChangeArrowheads="1"/>
          </p:cNvSpPr>
          <p:nvPr/>
        </p:nvSpPr>
        <p:spPr bwMode="auto">
          <a:xfrm>
            <a:off x="488950" y="5672138"/>
            <a:ext cx="8027988" cy="6985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4000">
                <a:solidFill>
                  <a:schemeClr val="tx2"/>
                </a:solidFill>
                <a:ea typeface="宋体" charset="0"/>
                <a:cs typeface="宋体" charset="0"/>
              </a:rPr>
              <a:t>耶利哥：古代遗迹</a:t>
            </a:r>
            <a:endParaRPr lang="en-US" altLang="zh-CN" sz="400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pic>
        <p:nvPicPr>
          <p:cNvPr id="829463" name="Picture 23" descr="Jericho mudbrick collapse in front of revetment wall, 97k-22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6888" y="595313"/>
            <a:ext cx="3889375" cy="24844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4" name="AutoShape 24"/>
          <p:cNvSpPr>
            <a:spLocks noChangeArrowheads="1"/>
          </p:cNvSpPr>
          <p:nvPr/>
        </p:nvSpPr>
        <p:spPr bwMode="auto">
          <a:xfrm>
            <a:off x="4710113" y="3338513"/>
            <a:ext cx="3557587" cy="83343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465" name="Text Box 25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29-31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pic>
        <p:nvPicPr>
          <p:cNvPr id="829466" name="Picture 26" descr="Jericho Neolithic tower, 45-01tb sr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713" y="1878013"/>
            <a:ext cx="2481262" cy="37147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7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51" name="Rectangle 7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364552" name="Line 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4559" name="Group 15"/>
          <p:cNvGrpSpPr>
            <a:grpSpLocks/>
          </p:cNvGrpSpPr>
          <p:nvPr/>
        </p:nvGrpSpPr>
        <p:grpSpPr bwMode="auto">
          <a:xfrm>
            <a:off x="571500" y="536575"/>
            <a:ext cx="7969250" cy="5745163"/>
            <a:chOff x="360" y="352"/>
            <a:chExt cx="5020" cy="3619"/>
          </a:xfrm>
        </p:grpSpPr>
        <p:pic>
          <p:nvPicPr>
            <p:cNvPr id="364560" name="Picture 1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" y="352"/>
              <a:ext cx="5020" cy="3619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64561" name="Rectangle 17"/>
            <p:cNvSpPr>
              <a:spLocks noChangeArrowheads="1"/>
            </p:cNvSpPr>
            <p:nvPr/>
          </p:nvSpPr>
          <p:spPr bwMode="auto">
            <a:xfrm>
              <a:off x="400" y="459"/>
              <a:ext cx="4267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969696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zh-CN" altLang="en-US" sz="3200">
                  <a:solidFill>
                    <a:schemeClr val="accent2"/>
                  </a:solidFill>
                  <a:latin typeface="Times" charset="0"/>
                  <a:ea typeface="宋体" charset="0"/>
                  <a:cs typeface="宋体" charset="0"/>
                </a:rPr>
                <a:t>      </a:t>
              </a:r>
              <a:r>
                <a:rPr lang="en-US" altLang="zh-CN" sz="3200">
                  <a:solidFill>
                    <a:schemeClr val="accent2"/>
                  </a:solidFill>
                  <a:latin typeface="Times" charset="0"/>
                  <a:ea typeface="宋体" charset="0"/>
                  <a:cs typeface="宋体" charset="0"/>
                </a:rPr>
                <a:t>从</a:t>
              </a:r>
              <a:r>
                <a:rPr lang="zh-CN" altLang="en-US" sz="3200">
                  <a:solidFill>
                    <a:schemeClr val="accent2"/>
                  </a:solidFill>
                  <a:latin typeface="Times" charset="0"/>
                  <a:ea typeface="宋体" charset="0"/>
                  <a:cs typeface="宋体" charset="0"/>
                </a:rPr>
                <a:t>尼泊山观望</a:t>
              </a:r>
              <a:r>
                <a:rPr lang="zh-CN" altLang="en-US" sz="3200">
                  <a:solidFill>
                    <a:schemeClr val="accent2"/>
                  </a:solidFill>
                  <a:ea typeface="宋体" charset="0"/>
                  <a:cs typeface="宋体" charset="0"/>
                </a:rPr>
                <a:t>耶斯列谷 </a:t>
              </a:r>
              <a:endParaRPr lang="zh-CN" altLang="en-US" sz="32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364575" name="Text Box 31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364576" name="Text Box 32"/>
          <p:cNvSpPr txBox="1">
            <a:spLocks noChangeArrowheads="1"/>
          </p:cNvSpPr>
          <p:nvPr/>
        </p:nvSpPr>
        <p:spPr bwMode="auto">
          <a:xfrm>
            <a:off x="1781175" y="19050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书 17:16</a:t>
            </a:r>
          </a:p>
        </p:txBody>
      </p:sp>
      <p:sp>
        <p:nvSpPr>
          <p:cNvPr id="364589" name="Text Box 45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364593" name="Rectangle 4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44</a:t>
            </a:r>
          </a:p>
        </p:txBody>
      </p:sp>
      <p:sp>
        <p:nvSpPr>
          <p:cNvPr id="364595" name="Text Box 51"/>
          <p:cNvSpPr txBox="1">
            <a:spLocks noChangeArrowheads="1"/>
          </p:cNvSpPr>
          <p:nvPr/>
        </p:nvSpPr>
        <p:spPr bwMode="auto">
          <a:xfrm>
            <a:off x="965200" y="4751388"/>
            <a:ext cx="7513638" cy="8239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800">
                <a:solidFill>
                  <a:srgbClr val="FFEA18"/>
                </a:solidFill>
                <a:ea typeface="宋体" charset="0"/>
                <a:cs typeface="宋体" charset="0"/>
              </a:rPr>
              <a:t>这</a:t>
            </a:r>
            <a:r>
              <a:rPr lang="zh-CN" altLang="en-US" sz="4800">
                <a:solidFill>
                  <a:srgbClr val="FFEA18"/>
                </a:solidFill>
                <a:ea typeface="宋体" charset="0"/>
                <a:cs typeface="宋体" charset="0"/>
              </a:rPr>
              <a:t>就是流奶与蜜之地！</a:t>
            </a:r>
          </a:p>
        </p:txBody>
      </p:sp>
      <p:sp>
        <p:nvSpPr>
          <p:cNvPr id="364596" name="Rectangle 52"/>
          <p:cNvSpPr>
            <a:spLocks noChangeArrowheads="1"/>
          </p:cNvSpPr>
          <p:nvPr/>
        </p:nvSpPr>
        <p:spPr bwMode="auto">
          <a:xfrm>
            <a:off x="4229100" y="3905250"/>
            <a:ext cx="60325" cy="42863"/>
          </a:xfrm>
          <a:prstGeom prst="rect">
            <a:avLst/>
          </a:prstGeom>
          <a:solidFill>
            <a:srgbClr val="4666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598" name="Freeform 54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4599" name="Rectangle 55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600" name="Freeform 56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4601" name="AutoShape 57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602" name="Rectangle 58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603" name="Rectangle 59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604" name="AutoShape 60"/>
          <p:cNvSpPr>
            <a:spLocks noChangeArrowheads="1"/>
          </p:cNvSpPr>
          <p:nvPr/>
        </p:nvSpPr>
        <p:spPr bwMode="auto">
          <a:xfrm>
            <a:off x="8031163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605" name="Line 61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606" name="Line 62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4607" name="Rectangle 63"/>
          <p:cNvSpPr>
            <a:spLocks noChangeArrowheads="1"/>
          </p:cNvSpPr>
          <p:nvPr/>
        </p:nvSpPr>
        <p:spPr bwMode="auto">
          <a:xfrm>
            <a:off x="8053388" y="3429000"/>
            <a:ext cx="523875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约书亚</a:t>
            </a:r>
          </a:p>
        </p:txBody>
      </p:sp>
      <p:sp>
        <p:nvSpPr>
          <p:cNvPr id="364608" name="Rectangle 64"/>
          <p:cNvSpPr>
            <a:spLocks noChangeArrowheads="1"/>
          </p:cNvSpPr>
          <p:nvPr/>
        </p:nvSpPr>
        <p:spPr bwMode="auto">
          <a:xfrm>
            <a:off x="8118475" y="3644900"/>
            <a:ext cx="784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耶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利哥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/艾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城</a:t>
            </a:r>
          </a:p>
        </p:txBody>
      </p:sp>
      <p:sp>
        <p:nvSpPr>
          <p:cNvPr id="364609" name="Text Box 65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29-31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64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95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812" name="Picture 4"/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613" y="984250"/>
            <a:ext cx="4200525" cy="3252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9813" name="Picture 5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750" y="3100388"/>
            <a:ext cx="4535488" cy="3114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9872" name="Group 64"/>
          <p:cNvGrpSpPr>
            <a:grpSpLocks/>
          </p:cNvGrpSpPr>
          <p:nvPr/>
        </p:nvGrpSpPr>
        <p:grpSpPr bwMode="auto">
          <a:xfrm>
            <a:off x="3259138" y="1600200"/>
            <a:ext cx="2655887" cy="3887788"/>
            <a:chOff x="2045" y="1120"/>
            <a:chExt cx="1673" cy="2449"/>
          </a:xfrm>
        </p:grpSpPr>
        <p:grpSp>
          <p:nvGrpSpPr>
            <p:cNvPr id="759871" name="Group 63"/>
            <p:cNvGrpSpPr>
              <a:grpSpLocks/>
            </p:cNvGrpSpPr>
            <p:nvPr/>
          </p:nvGrpSpPr>
          <p:grpSpPr bwMode="auto">
            <a:xfrm>
              <a:off x="2045" y="1120"/>
              <a:ext cx="1673" cy="2449"/>
              <a:chOff x="2045" y="1120"/>
              <a:chExt cx="1673" cy="2449"/>
            </a:xfrm>
          </p:grpSpPr>
          <p:grpSp>
            <p:nvGrpSpPr>
              <p:cNvPr id="759870" name="Group 62"/>
              <p:cNvGrpSpPr>
                <a:grpSpLocks/>
              </p:cNvGrpSpPr>
              <p:nvPr/>
            </p:nvGrpSpPr>
            <p:grpSpPr bwMode="auto">
              <a:xfrm>
                <a:off x="2045" y="1120"/>
                <a:ext cx="1673" cy="2449"/>
                <a:chOff x="2045" y="1120"/>
                <a:chExt cx="1673" cy="2449"/>
              </a:xfrm>
            </p:grpSpPr>
            <p:pic>
              <p:nvPicPr>
                <p:cNvPr id="759856" name="Picture 48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45" y="1120"/>
                  <a:ext cx="1673" cy="2449"/>
                </a:xfrm>
                <a:prstGeom prst="rect">
                  <a:avLst/>
                </a:prstGeom>
                <a:noFill/>
                <a:ln w="50800">
                  <a:solidFill>
                    <a:schemeClr val="accent2"/>
                  </a:solidFill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sp>
              <p:nvSpPr>
                <p:cNvPr id="759857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2846" y="1640"/>
                  <a:ext cx="289" cy="25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加利利</a:t>
                  </a:r>
                </a:p>
              </p:txBody>
            </p:sp>
            <p:sp>
              <p:nvSpPr>
                <p:cNvPr id="759858" name="Text Box 50"/>
                <p:cNvSpPr txBox="1">
                  <a:spLocks noChangeArrowheads="1"/>
                </p:cNvSpPr>
                <p:nvPr/>
              </p:nvSpPr>
              <p:spPr bwMode="auto">
                <a:xfrm rot="692504">
                  <a:off x="2199" y="1147"/>
                  <a:ext cx="288" cy="166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2400" b="0">
                      <a:ea typeface="宋体" charset="0"/>
                      <a:cs typeface="宋体" charset="0"/>
                    </a:rPr>
                    <a:t>    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sz="2400" b="0">
                      <a:ea typeface="宋体" charset="0"/>
                      <a:cs typeface="宋体" charset="0"/>
                    </a:rPr>
                    <a:t> 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sz="2400" b="0">
                      <a:ea typeface="宋体" charset="0"/>
                      <a:cs typeface="宋体" charset="0"/>
                    </a:rPr>
                    <a:t>      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zh-CN" altLang="en-US" sz="2400" b="0">
                      <a:ea typeface="宋体" charset="0"/>
                      <a:cs typeface="宋体" charset="0"/>
                    </a:rPr>
                    <a:t>     </a:t>
                  </a:r>
                </a:p>
                <a:p>
                  <a:pPr>
                    <a:spcBef>
                      <a:spcPct val="50000"/>
                    </a:spcBef>
                  </a:pPr>
                  <a:endParaRPr lang="zh-CN" altLang="en-US" sz="2400" b="0">
                    <a:ea typeface="宋体" charset="0"/>
                    <a:cs typeface="宋体" charset="0"/>
                  </a:endParaRPr>
                </a:p>
              </p:txBody>
            </p:sp>
            <p:sp>
              <p:nvSpPr>
                <p:cNvPr id="759859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2589" y="2948"/>
                  <a:ext cx="353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犹大</a:t>
                  </a:r>
                </a:p>
              </p:txBody>
            </p:sp>
            <p:sp>
              <p:nvSpPr>
                <p:cNvPr id="759860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2590" y="2690"/>
                  <a:ext cx="321" cy="25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耶路撒冷</a:t>
                  </a:r>
                </a:p>
              </p:txBody>
            </p:sp>
            <p:sp>
              <p:nvSpPr>
                <p:cNvPr id="759861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3167" y="2542"/>
                  <a:ext cx="397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比利亚</a:t>
                  </a:r>
                </a:p>
              </p:txBody>
            </p:sp>
            <p:sp>
              <p:nvSpPr>
                <p:cNvPr id="759862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2686" y="2221"/>
                  <a:ext cx="321" cy="250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撒马利亚</a:t>
                  </a:r>
                </a:p>
              </p:txBody>
            </p:sp>
            <p:sp>
              <p:nvSpPr>
                <p:cNvPr id="759863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2942" y="1512"/>
                  <a:ext cx="392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迦百农</a:t>
                  </a:r>
                </a:p>
              </p:txBody>
            </p:sp>
            <p:sp>
              <p:nvSpPr>
                <p:cNvPr id="759864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2854" y="1789"/>
                  <a:ext cx="364" cy="154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10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拿撒勒</a:t>
                  </a:r>
                </a:p>
              </p:txBody>
            </p:sp>
            <p:sp>
              <p:nvSpPr>
                <p:cNvPr id="759865" name="Text Box 57"/>
                <p:cNvSpPr txBox="1">
                  <a:spLocks noChangeArrowheads="1"/>
                </p:cNvSpPr>
                <p:nvPr/>
              </p:nvSpPr>
              <p:spPr bwMode="auto">
                <a:xfrm rot="-25374291">
                  <a:off x="2060" y="1566"/>
                  <a:ext cx="826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地 中 海</a:t>
                  </a:r>
                </a:p>
              </p:txBody>
            </p:sp>
            <p:sp>
              <p:nvSpPr>
                <p:cNvPr id="759866" name="Text Box 58"/>
                <p:cNvSpPr txBox="1">
                  <a:spLocks noChangeArrowheads="1"/>
                </p:cNvSpPr>
                <p:nvPr/>
              </p:nvSpPr>
              <p:spPr bwMode="auto">
                <a:xfrm rot="342712">
                  <a:off x="3037" y="2859"/>
                  <a:ext cx="96" cy="173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zh-CN" altLang="en-US" sz="12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死</a:t>
                  </a:r>
                </a:p>
              </p:txBody>
            </p:sp>
            <p:sp>
              <p:nvSpPr>
                <p:cNvPr id="759867" name="Text Box 59"/>
                <p:cNvSpPr txBox="1">
                  <a:spLocks noChangeArrowheads="1"/>
                </p:cNvSpPr>
                <p:nvPr/>
              </p:nvSpPr>
              <p:spPr bwMode="auto">
                <a:xfrm rot="382224">
                  <a:off x="3027" y="2994"/>
                  <a:ext cx="82" cy="28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zh-CN" altLang="en-US" sz="1200">
                      <a:solidFill>
                        <a:srgbClr val="FFFF66"/>
                      </a:solidFill>
                      <a:ea typeface="宋体" charset="0"/>
                      <a:cs typeface="宋体" charset="0"/>
                    </a:rPr>
                    <a:t> 海</a:t>
                  </a:r>
                </a:p>
              </p:txBody>
            </p:sp>
          </p:grpSp>
          <p:sp>
            <p:nvSpPr>
              <p:cNvPr id="759868" name="Text Box 60"/>
              <p:cNvSpPr txBox="1">
                <a:spLocks noChangeArrowheads="1"/>
              </p:cNvSpPr>
              <p:nvPr/>
            </p:nvSpPr>
            <p:spPr bwMode="auto">
              <a:xfrm>
                <a:off x="3023" y="1908"/>
                <a:ext cx="528" cy="173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1200">
                    <a:solidFill>
                      <a:srgbClr val="FFFF66"/>
                    </a:solidFill>
                    <a:ea typeface="宋体" charset="0"/>
                    <a:cs typeface="宋体" charset="0"/>
                  </a:rPr>
                  <a:t>低加坡里</a:t>
                </a:r>
              </a:p>
            </p:txBody>
          </p:sp>
        </p:grpSp>
        <p:sp>
          <p:nvSpPr>
            <p:cNvPr id="759869" name="Text Box 61"/>
            <p:cNvSpPr txBox="1">
              <a:spLocks noChangeArrowheads="1"/>
            </p:cNvSpPr>
            <p:nvPr/>
          </p:nvSpPr>
          <p:spPr bwMode="auto">
            <a:xfrm rot="-2013585">
              <a:off x="2792" y="1256"/>
              <a:ext cx="528" cy="1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zh-CN" altLang="en-US" sz="1200">
                  <a:solidFill>
                    <a:srgbClr val="FFFF66"/>
                  </a:solidFill>
                  <a:ea typeface="宋体" charset="0"/>
                  <a:cs typeface="宋体" charset="0"/>
                </a:rPr>
                <a:t>腓尼基</a:t>
              </a:r>
            </a:p>
          </p:txBody>
        </p:sp>
      </p:grpSp>
      <p:sp>
        <p:nvSpPr>
          <p:cNvPr id="759810" name="Text Box 2"/>
          <p:cNvSpPr txBox="1">
            <a:spLocks noChangeArrowheads="1"/>
          </p:cNvSpPr>
          <p:nvPr/>
        </p:nvSpPr>
        <p:spPr bwMode="auto">
          <a:xfrm>
            <a:off x="1787525" y="41275"/>
            <a:ext cx="3146425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书</a:t>
            </a:r>
            <a:r>
              <a:rPr lang="zh-CN" altLang="en-US" sz="1200">
                <a:solidFill>
                  <a:schemeClr val="tx1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3:1-12:24</a:t>
            </a:r>
          </a:p>
        </p:txBody>
      </p:sp>
      <p:sp>
        <p:nvSpPr>
          <p:cNvPr id="759811" name="Text Box 3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59814" name="Rectangle 6"/>
          <p:cNvSpPr>
            <a:spLocks noChangeArrowheads="1"/>
          </p:cNvSpPr>
          <p:nvPr/>
        </p:nvSpPr>
        <p:spPr bwMode="auto">
          <a:xfrm>
            <a:off x="3883025" y="666750"/>
            <a:ext cx="4595813" cy="714375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000">
                <a:solidFill>
                  <a:schemeClr val="bg2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2400">
                <a:solidFill>
                  <a:schemeClr val="accent2"/>
                </a:solidFill>
                <a:ea typeface="宋体" charset="0"/>
                <a:cs typeface="宋体" charset="0"/>
              </a:rPr>
              <a:t>…</a:t>
            </a:r>
            <a:r>
              <a:rPr lang="en-US" altLang="zh-CN" sz="2000">
                <a:solidFill>
                  <a:schemeClr val="bg2"/>
                </a:solidFill>
                <a:ea typeface="宋体" charset="0"/>
                <a:cs typeface="宋体" charset="0"/>
              </a:rPr>
              <a:t> </a:t>
            </a:r>
            <a:r>
              <a:rPr lang="en-US" altLang="zh-CN" sz="2400">
                <a:solidFill>
                  <a:schemeClr val="bg2"/>
                </a:solidFill>
                <a:ea typeface="宋体" charset="0"/>
                <a:cs typeface="宋体" charset="0"/>
              </a:rPr>
              <a:t> </a:t>
            </a:r>
            <a:r>
              <a:rPr lang="zh-CN" altLang="en-US" sz="2400">
                <a:solidFill>
                  <a:schemeClr val="accent2"/>
                </a:solidFill>
                <a:ea typeface="宋体" charset="0"/>
                <a:cs typeface="宋体" charset="0"/>
              </a:rPr>
              <a:t>从北部的</a:t>
            </a:r>
            <a:r>
              <a:rPr lang="zh-CN" altLang="en-US" sz="3600">
                <a:solidFill>
                  <a:schemeClr val="accent2"/>
                </a:solidFill>
                <a:ea typeface="宋体" charset="0"/>
                <a:cs typeface="宋体" charset="0"/>
              </a:rPr>
              <a:t>但</a:t>
            </a:r>
            <a:r>
              <a:rPr lang="en-US" altLang="zh-CN" sz="2400">
                <a:solidFill>
                  <a:schemeClr val="accent2"/>
                </a:solidFill>
                <a:ea typeface="宋体" charset="0"/>
                <a:cs typeface="宋体" charset="0"/>
              </a:rPr>
              <a:t>...</a:t>
            </a:r>
          </a:p>
        </p:txBody>
      </p:sp>
      <p:sp>
        <p:nvSpPr>
          <p:cNvPr id="759815" name="Rectangle 7"/>
          <p:cNvSpPr>
            <a:spLocks noChangeArrowheads="1"/>
          </p:cNvSpPr>
          <p:nvPr/>
        </p:nvSpPr>
        <p:spPr bwMode="auto">
          <a:xfrm>
            <a:off x="1254125" y="5694363"/>
            <a:ext cx="5116513" cy="714375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zh-CN" altLang="en-US" sz="2000">
                <a:solidFill>
                  <a:schemeClr val="bg2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2400">
                <a:solidFill>
                  <a:schemeClr val="accent2"/>
                </a:solidFill>
                <a:ea typeface="宋体" charset="0"/>
                <a:cs typeface="宋体" charset="0"/>
              </a:rPr>
              <a:t>…</a:t>
            </a:r>
            <a:r>
              <a:rPr lang="zh-CN" altLang="en-US" sz="2400">
                <a:solidFill>
                  <a:schemeClr val="accent2"/>
                </a:solidFill>
                <a:ea typeface="宋体" charset="0"/>
                <a:cs typeface="宋体" charset="0"/>
              </a:rPr>
              <a:t>直到南部的</a:t>
            </a:r>
            <a:r>
              <a:rPr lang="zh-CN" altLang="en-US" sz="3600">
                <a:solidFill>
                  <a:schemeClr val="accent2"/>
                </a:solidFill>
                <a:ea typeface="宋体" charset="0"/>
                <a:cs typeface="宋体" charset="0"/>
              </a:rPr>
              <a:t>别是巴</a:t>
            </a:r>
            <a:r>
              <a:rPr lang="en-US" altLang="zh-CN" sz="2400">
                <a:solidFill>
                  <a:schemeClr val="accent2"/>
                </a:solidFill>
                <a:ea typeface="宋体" charset="0"/>
                <a:cs typeface="宋体" charset="0"/>
              </a:rPr>
              <a:t>...</a:t>
            </a:r>
          </a:p>
        </p:txBody>
      </p:sp>
      <p:sp>
        <p:nvSpPr>
          <p:cNvPr id="759816" name="Freeform 8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817" name="Rectangle 9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818" name="Freeform 10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9819" name="AutoShape 11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820" name="Rectangle 12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821" name="Rectangle 13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822" name="AutoShape 14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823" name="Line 15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824" name="Line 16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825" name="Rectangle 17"/>
          <p:cNvSpPr>
            <a:spLocks noChangeArrowheads="1"/>
          </p:cNvSpPr>
          <p:nvPr/>
        </p:nvSpPr>
        <p:spPr bwMode="auto">
          <a:xfrm>
            <a:off x="8053388" y="3429000"/>
            <a:ext cx="5238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约书亚</a:t>
            </a:r>
          </a:p>
          <a:p>
            <a:endParaRPr lang="zh-CN" altLang="en-US" sz="900">
              <a:solidFill>
                <a:srgbClr val="000000"/>
              </a:solidFill>
              <a:latin typeface="Chicago" charset="0"/>
              <a:ea typeface="宋体" charset="0"/>
              <a:cs typeface="宋体" charset="0"/>
            </a:endParaRPr>
          </a:p>
        </p:txBody>
      </p:sp>
      <p:sp>
        <p:nvSpPr>
          <p:cNvPr id="759826" name="Rectangle 18"/>
          <p:cNvSpPr>
            <a:spLocks noChangeArrowheads="1"/>
          </p:cNvSpPr>
          <p:nvPr/>
        </p:nvSpPr>
        <p:spPr bwMode="auto">
          <a:xfrm>
            <a:off x="8118475" y="3644900"/>
            <a:ext cx="784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耶利哥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/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艾城</a:t>
            </a:r>
            <a:endParaRPr lang="en-US" altLang="zh-CN" sz="900">
              <a:solidFill>
                <a:srgbClr val="000000"/>
              </a:solidFill>
              <a:latin typeface="Helvetica" charset="0"/>
              <a:ea typeface="宋体" charset="0"/>
              <a:cs typeface="宋体" charset="0"/>
            </a:endParaRPr>
          </a:p>
        </p:txBody>
      </p:sp>
      <p:sp>
        <p:nvSpPr>
          <p:cNvPr id="759827" name="Rectangle 19"/>
          <p:cNvSpPr>
            <a:spLocks noChangeArrowheads="1"/>
          </p:cNvSpPr>
          <p:nvPr/>
        </p:nvSpPr>
        <p:spPr bwMode="auto">
          <a:xfrm>
            <a:off x="8035925" y="3835400"/>
            <a:ext cx="180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zh-CN" altLang="en-US" sz="900">
              <a:solidFill>
                <a:srgbClr val="000000"/>
              </a:solidFill>
              <a:latin typeface="Helvetica" charset="0"/>
              <a:ea typeface="宋体" charset="0"/>
              <a:cs typeface="宋体" charset="0"/>
            </a:endParaRPr>
          </a:p>
        </p:txBody>
      </p:sp>
      <p:sp>
        <p:nvSpPr>
          <p:cNvPr id="759829" name="AutoShape 21"/>
          <p:cNvSpPr>
            <a:spLocks noChangeArrowheads="1"/>
          </p:cNvSpPr>
          <p:nvPr/>
        </p:nvSpPr>
        <p:spPr bwMode="auto">
          <a:xfrm rot="2223925">
            <a:off x="3905250" y="3335338"/>
            <a:ext cx="482600" cy="1724025"/>
          </a:xfrm>
          <a:prstGeom prst="curvedRightArrow">
            <a:avLst>
              <a:gd name="adj1" fmla="val 71447"/>
              <a:gd name="adj2" fmla="val 142895"/>
              <a:gd name="adj3" fmla="val 33333"/>
            </a:avLst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0"/>
                  <a:invGamma/>
                </a:srgbClr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830" name="AutoShape 22"/>
          <p:cNvSpPr>
            <a:spLocks noChangeArrowheads="1"/>
          </p:cNvSpPr>
          <p:nvPr/>
        </p:nvSpPr>
        <p:spPr bwMode="auto">
          <a:xfrm flipV="1">
            <a:off x="4387850" y="1816100"/>
            <a:ext cx="614363" cy="2300288"/>
          </a:xfrm>
          <a:prstGeom prst="curvedRightArrow">
            <a:avLst>
              <a:gd name="adj1" fmla="val 74884"/>
              <a:gd name="adj2" fmla="val 149767"/>
              <a:gd name="adj3" fmla="val 33333"/>
            </a:avLst>
          </a:prstGeom>
          <a:gradFill rotWithShape="0">
            <a:gsLst>
              <a:gs pos="0">
                <a:srgbClr val="66FF66">
                  <a:gamma/>
                  <a:shade val="0"/>
                  <a:invGamma/>
                </a:srgbClr>
              </a:gs>
              <a:gs pos="100000">
                <a:srgbClr val="66FF66"/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9831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45</a:t>
            </a:r>
          </a:p>
        </p:txBody>
      </p:sp>
      <p:sp>
        <p:nvSpPr>
          <p:cNvPr id="759833" name="Text Box 25"/>
          <p:cNvSpPr txBox="1">
            <a:spLocks noChangeArrowheads="1"/>
          </p:cNvSpPr>
          <p:nvPr/>
        </p:nvSpPr>
        <p:spPr bwMode="auto">
          <a:xfrm>
            <a:off x="8591550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3</a:t>
            </a:r>
          </a:p>
        </p:txBody>
      </p:sp>
      <p:sp>
        <p:nvSpPr>
          <p:cNvPr id="759834" name="Text Box 26"/>
          <p:cNvSpPr txBox="1">
            <a:spLocks noChangeArrowheads="1"/>
          </p:cNvSpPr>
          <p:nvPr/>
        </p:nvSpPr>
        <p:spPr bwMode="auto">
          <a:xfrm>
            <a:off x="430213" y="1195388"/>
            <a:ext cx="2559050" cy="2771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400">
                <a:solidFill>
                  <a:srgbClr val="FFEA18"/>
                </a:solidFill>
                <a:ea typeface="宋体" charset="0"/>
                <a:cs typeface="宋体" charset="0"/>
              </a:rPr>
              <a:t>所以</a:t>
            </a:r>
            <a:r>
              <a:rPr lang="en-US" altLang="zh-CN" sz="4400">
                <a:solidFill>
                  <a:srgbClr val="FFEA18"/>
                </a:solidFill>
                <a:ea typeface="宋体" charset="0"/>
                <a:cs typeface="宋体" charset="0"/>
              </a:rPr>
              <a:t>…</a:t>
            </a:r>
            <a:r>
              <a:rPr lang="zh-CN" altLang="en-US" sz="4400">
                <a:solidFill>
                  <a:srgbClr val="FFEA18"/>
                </a:solidFill>
                <a:ea typeface="宋体" charset="0"/>
                <a:cs typeface="宋体" charset="0"/>
              </a:rPr>
              <a:t>七年的战斗之后</a:t>
            </a:r>
            <a:r>
              <a:rPr lang="en-US" altLang="zh-CN" sz="4400">
                <a:solidFill>
                  <a:srgbClr val="FFEA18"/>
                </a:solidFill>
                <a:ea typeface="宋体" charset="0"/>
                <a:cs typeface="宋体" charset="0"/>
              </a:rPr>
              <a:t>… </a:t>
            </a:r>
            <a:r>
              <a:rPr lang="zh-CN" altLang="en-US" sz="4400">
                <a:solidFill>
                  <a:srgbClr val="FFEA18"/>
                </a:solidFill>
                <a:ea typeface="宋体" charset="0"/>
                <a:cs typeface="宋体" charset="0"/>
              </a:rPr>
              <a:t>土地被分配</a:t>
            </a:r>
            <a:r>
              <a:rPr lang="en-US" altLang="zh-CN" sz="4400">
                <a:solidFill>
                  <a:srgbClr val="FFEA18"/>
                </a:solidFill>
                <a:ea typeface="宋体" charset="0"/>
                <a:cs typeface="宋体" charset="0"/>
              </a:rPr>
              <a:t>!</a:t>
            </a:r>
          </a:p>
        </p:txBody>
      </p:sp>
      <p:sp>
        <p:nvSpPr>
          <p:cNvPr id="759835" name="Text Box 27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29-31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9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59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59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59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814" grpId="0" animBg="1" autoUpdateAnimBg="0"/>
      <p:bldP spid="759815" grpId="0" animBg="1" autoUpdateAnimBg="0"/>
      <p:bldP spid="759829" grpId="0" animBg="1"/>
      <p:bldP spid="75983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ChangeArrowheads="1"/>
          </p:cNvSpPr>
          <p:nvPr/>
        </p:nvSpPr>
        <p:spPr bwMode="auto">
          <a:xfrm>
            <a:off x="3305175" y="1436688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491" name="AutoShape 3"/>
          <p:cNvSpPr>
            <a:spLocks noChangeArrowheads="1"/>
          </p:cNvSpPr>
          <p:nvPr/>
        </p:nvSpPr>
        <p:spPr bwMode="auto">
          <a:xfrm>
            <a:off x="3298825" y="1049338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492" name="Rectangle 4"/>
          <p:cNvSpPr>
            <a:spLocks noChangeArrowheads="1"/>
          </p:cNvSpPr>
          <p:nvPr/>
        </p:nvSpPr>
        <p:spPr bwMode="auto">
          <a:xfrm>
            <a:off x="3284538" y="990600"/>
            <a:ext cx="18954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   约书亚</a:t>
            </a:r>
          </a:p>
        </p:txBody>
      </p:sp>
      <p:sp>
        <p:nvSpPr>
          <p:cNvPr id="831493" name="Rectangle 5"/>
          <p:cNvSpPr>
            <a:spLocks noChangeArrowheads="1"/>
          </p:cNvSpPr>
          <p:nvPr/>
        </p:nvSpPr>
        <p:spPr bwMode="auto">
          <a:xfrm>
            <a:off x="536575" y="2640013"/>
            <a:ext cx="2720975" cy="1358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altLang="zh-CN" sz="40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 sz="40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约摩</a:t>
            </a:r>
            <a:r>
              <a:rPr lang="zh-CN" altLang="en-US" sz="8000" b="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rPr>
              <a:t>书</a:t>
            </a:r>
          </a:p>
        </p:txBody>
      </p:sp>
      <p:sp>
        <p:nvSpPr>
          <p:cNvPr id="831494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3562350" y="239236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496" name="Rectangle 8"/>
          <p:cNvSpPr>
            <a:spLocks noChangeArrowheads="1"/>
          </p:cNvSpPr>
          <p:nvPr/>
        </p:nvSpPr>
        <p:spPr bwMode="auto">
          <a:xfrm>
            <a:off x="3630613" y="2397125"/>
            <a:ext cx="2476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497" name="Line 9"/>
          <p:cNvSpPr>
            <a:spLocks noChangeShapeType="1"/>
          </p:cNvSpPr>
          <p:nvPr/>
        </p:nvSpPr>
        <p:spPr bwMode="auto">
          <a:xfrm>
            <a:off x="3578225" y="28321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498" name="Rectangle 1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31499" name="Line 11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500" name="Freeform 12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1501" name="Rectangle 13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502" name="Freeform 14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1503" name="AutoShape 15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504" name="Rectangle 16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505" name="Rectangle 17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506" name="AutoShape 18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507" name="Line 19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508" name="Line 20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1509" name="Rectangle 21"/>
          <p:cNvSpPr>
            <a:spLocks noChangeArrowheads="1"/>
          </p:cNvSpPr>
          <p:nvPr/>
        </p:nvSpPr>
        <p:spPr bwMode="auto">
          <a:xfrm>
            <a:off x="8053388" y="3429000"/>
            <a:ext cx="523875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约书亚</a:t>
            </a:r>
          </a:p>
        </p:txBody>
      </p:sp>
      <p:sp>
        <p:nvSpPr>
          <p:cNvPr id="831510" name="Text Box 22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31511" name="Rectangle 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46</a:t>
            </a:r>
          </a:p>
        </p:txBody>
      </p:sp>
      <p:sp>
        <p:nvSpPr>
          <p:cNvPr id="831513" name="Text Box 25"/>
          <p:cNvSpPr txBox="1">
            <a:spLocks noChangeArrowheads="1"/>
          </p:cNvSpPr>
          <p:nvPr/>
        </p:nvSpPr>
        <p:spPr bwMode="auto">
          <a:xfrm>
            <a:off x="1776413" y="23813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书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14:5</a:t>
            </a:r>
          </a:p>
        </p:txBody>
      </p:sp>
      <p:sp>
        <p:nvSpPr>
          <p:cNvPr id="831514" name="Rectangle 26"/>
          <p:cNvSpPr>
            <a:spLocks noChangeArrowheads="1"/>
          </p:cNvSpPr>
          <p:nvPr/>
        </p:nvSpPr>
        <p:spPr bwMode="auto">
          <a:xfrm>
            <a:off x="3741738" y="1933575"/>
            <a:ext cx="20653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耶</a:t>
            </a:r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利哥</a:t>
            </a:r>
            <a:r>
              <a:rPr lang="en-US" altLang="zh-CN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/</a:t>
            </a:r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艾城</a:t>
            </a:r>
          </a:p>
        </p:txBody>
      </p:sp>
      <p:sp>
        <p:nvSpPr>
          <p:cNvPr id="831515" name="Rectangle 27"/>
          <p:cNvSpPr>
            <a:spLocks noChangeArrowheads="1"/>
          </p:cNvSpPr>
          <p:nvPr/>
        </p:nvSpPr>
        <p:spPr bwMode="auto">
          <a:xfrm>
            <a:off x="8118475" y="3644900"/>
            <a:ext cx="784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耶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利哥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/艾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城</a:t>
            </a:r>
          </a:p>
        </p:txBody>
      </p:sp>
      <p:sp>
        <p:nvSpPr>
          <p:cNvPr id="831516" name="Rectangle 28"/>
          <p:cNvSpPr>
            <a:spLocks noChangeArrowheads="1"/>
          </p:cNvSpPr>
          <p:nvPr/>
        </p:nvSpPr>
        <p:spPr bwMode="auto">
          <a:xfrm>
            <a:off x="3667125" y="2366963"/>
            <a:ext cx="20986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分</a:t>
            </a:r>
            <a:r>
              <a:rPr lang="zh-CN" altLang="en-US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配土地</a:t>
            </a:r>
          </a:p>
        </p:txBody>
      </p:sp>
      <p:sp>
        <p:nvSpPr>
          <p:cNvPr id="831517" name="Rectangle 29"/>
          <p:cNvSpPr>
            <a:spLocks noChangeArrowheads="1"/>
          </p:cNvSpPr>
          <p:nvPr/>
        </p:nvSpPr>
        <p:spPr bwMode="auto">
          <a:xfrm>
            <a:off x="8158163" y="3835400"/>
            <a:ext cx="701675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分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配土地 </a:t>
            </a:r>
          </a:p>
        </p:txBody>
      </p:sp>
      <p:sp>
        <p:nvSpPr>
          <p:cNvPr id="831518" name="Text Box 30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29-31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3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31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31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1516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68" name="Rectangle 56"/>
          <p:cNvSpPr>
            <a:spLocks noChangeArrowheads="1"/>
          </p:cNvSpPr>
          <p:nvPr/>
        </p:nvSpPr>
        <p:spPr bwMode="auto">
          <a:xfrm>
            <a:off x="2527300" y="635000"/>
            <a:ext cx="5753100" cy="5600700"/>
          </a:xfrm>
          <a:prstGeom prst="rect">
            <a:avLst/>
          </a:prstGeom>
          <a:gradFill rotWithShape="0">
            <a:gsLst>
              <a:gs pos="0">
                <a:srgbClr val="0337CB">
                  <a:gamma/>
                  <a:shade val="0"/>
                  <a:invGamma/>
                </a:srgbClr>
              </a:gs>
              <a:gs pos="50000">
                <a:srgbClr val="0337CB"/>
              </a:gs>
              <a:gs pos="100000">
                <a:srgbClr val="0337CB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16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525317" name="Line 5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25371" name="Group 59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525370" name="Group 58"/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25344" name="Freeform 32" descr="Large confetti"/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pattFill prst="lgConfetti">
                <a:fgClr>
                  <a:schemeClr val="accent1"/>
                </a:fgClr>
                <a:bgClr>
                  <a:schemeClr val="tx1"/>
                </a:bgClr>
              </a:pattFill>
              <a:ln w="12700" cap="flat" cmpd="sng">
                <a:solidFill>
                  <a:srgbClr val="7AFEEE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5345" name="Freeform 33"/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noFill/>
              <a:ln w="28575" cap="flat" cmpd="sng">
                <a:solidFill>
                  <a:srgbClr val="7AFEEE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25346" name="Freeform 34" descr="Large confetti"/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hlink"/>
              </a:bgClr>
            </a:pattFill>
            <a:ln w="12700" cap="flat" cmpd="sng">
              <a:solidFill>
                <a:srgbClr val="7AFEEE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5369" name="Group 57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25347" name="Freeform 35"/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348" name="Freeform 36"/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7AFEEE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5350" name="Text Box 38"/>
          <p:cNvSpPr txBox="1">
            <a:spLocks noChangeArrowheads="1"/>
          </p:cNvSpPr>
          <p:nvPr/>
        </p:nvSpPr>
        <p:spPr bwMode="auto">
          <a:xfrm>
            <a:off x="5518150" y="26987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0" i="1">
                <a:solidFill>
                  <a:srgbClr val="00FF00"/>
                </a:solidFill>
                <a:ea typeface="MS PGothic" charset="0"/>
                <a:cs typeface="MS PGothic" charset="0"/>
              </a:rPr>
              <a:t>吉</a:t>
            </a:r>
            <a:r>
              <a:rPr lang="ja-JP" altLang="en-US" b="0" i="1">
                <a:solidFill>
                  <a:srgbClr val="00FF00"/>
                </a:solidFill>
                <a:ea typeface="ヒラギノ角ゴ Pro W3" charset="0"/>
                <a:cs typeface="ヒラギノ角ゴ Pro W3" charset="0"/>
              </a:rPr>
              <a:t>尔</a:t>
            </a:r>
            <a:r>
              <a:rPr lang="ja-JP" altLang="en-US" b="0" i="1">
                <a:solidFill>
                  <a:srgbClr val="00FF00"/>
                </a:solidFill>
                <a:ea typeface="MS PGothic" charset="0"/>
                <a:cs typeface="MS PGothic" charset="0"/>
              </a:rPr>
              <a:t>巴山</a:t>
            </a:r>
            <a:endParaRPr lang="zh-CN" altLang="en-US" b="0" i="1">
              <a:solidFill>
                <a:srgbClr val="00FF00"/>
              </a:solidFill>
              <a:ea typeface="宋体" charset="0"/>
              <a:cs typeface="宋体" charset="0"/>
            </a:endParaRPr>
          </a:p>
        </p:txBody>
      </p:sp>
      <p:sp>
        <p:nvSpPr>
          <p:cNvPr id="525351" name="Text Box 39"/>
          <p:cNvSpPr txBox="1">
            <a:spLocks noChangeArrowheads="1"/>
          </p:cNvSpPr>
          <p:nvPr/>
        </p:nvSpPr>
        <p:spPr bwMode="auto">
          <a:xfrm>
            <a:off x="4838700" y="4660900"/>
            <a:ext cx="1612900" cy="346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 i="1">
                <a:solidFill>
                  <a:srgbClr val="00FF00"/>
                </a:solidFill>
                <a:ea typeface="宋体" charset="0"/>
                <a:cs typeface="宋体" charset="0"/>
              </a:rPr>
              <a:t>希</a:t>
            </a:r>
            <a:r>
              <a:rPr lang="zh-CN" altLang="en-US" b="0" i="1">
                <a:solidFill>
                  <a:srgbClr val="00FF00"/>
                </a:solidFill>
                <a:ea typeface="宋体" charset="0"/>
                <a:cs typeface="宋体" charset="0"/>
              </a:rPr>
              <a:t>伯仑</a:t>
            </a:r>
          </a:p>
        </p:txBody>
      </p:sp>
      <p:sp>
        <p:nvSpPr>
          <p:cNvPr id="525352" name="Text Box 40"/>
          <p:cNvSpPr txBox="1">
            <a:spLocks noChangeArrowheads="1"/>
          </p:cNvSpPr>
          <p:nvPr/>
        </p:nvSpPr>
        <p:spPr bwMode="auto">
          <a:xfrm rot="-5286213">
            <a:off x="4365626" y="1370012"/>
            <a:ext cx="1612900" cy="346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FFFF00"/>
                </a:solidFill>
                <a:ea typeface="宋体" charset="0"/>
                <a:cs typeface="宋体" charset="0"/>
              </a:rPr>
              <a:t>亚</a:t>
            </a:r>
            <a:r>
              <a:rPr lang="zh-CN" altLang="en-US">
                <a:solidFill>
                  <a:srgbClr val="FFFF00"/>
                </a:solidFill>
                <a:ea typeface="宋体" charset="0"/>
                <a:cs typeface="宋体" charset="0"/>
              </a:rPr>
              <a:t>设</a:t>
            </a:r>
          </a:p>
        </p:txBody>
      </p:sp>
      <p:sp>
        <p:nvSpPr>
          <p:cNvPr id="525353" name="Text Box 41"/>
          <p:cNvSpPr txBox="1">
            <a:spLocks noChangeArrowheads="1"/>
          </p:cNvSpPr>
          <p:nvPr/>
        </p:nvSpPr>
        <p:spPr bwMode="auto">
          <a:xfrm rot="-844665">
            <a:off x="5076825" y="2413000"/>
            <a:ext cx="1612900" cy="346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FFFF00"/>
                </a:solidFill>
                <a:ea typeface="宋体" charset="0"/>
                <a:cs typeface="宋体" charset="0"/>
              </a:rPr>
              <a:t>以</a:t>
            </a:r>
            <a:r>
              <a:rPr lang="zh-CN" altLang="en-US">
                <a:solidFill>
                  <a:srgbClr val="FFFF00"/>
                </a:solidFill>
                <a:ea typeface="宋体" charset="0"/>
                <a:cs typeface="宋体" charset="0"/>
              </a:rPr>
              <a:t>萨迦</a:t>
            </a:r>
          </a:p>
        </p:txBody>
      </p:sp>
      <p:sp>
        <p:nvSpPr>
          <p:cNvPr id="525355" name="Text Box 43"/>
          <p:cNvSpPr txBox="1">
            <a:spLocks noChangeArrowheads="1"/>
          </p:cNvSpPr>
          <p:nvPr/>
        </p:nvSpPr>
        <p:spPr bwMode="auto">
          <a:xfrm rot="2606806">
            <a:off x="5864225" y="4295775"/>
            <a:ext cx="1612900" cy="346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FFFF00"/>
                </a:solidFill>
                <a:ea typeface="宋体" charset="0"/>
                <a:cs typeface="宋体" charset="0"/>
              </a:rPr>
              <a:t>迦</a:t>
            </a:r>
            <a:r>
              <a:rPr lang="zh-CN" altLang="en-US">
                <a:solidFill>
                  <a:srgbClr val="FFFF00"/>
                </a:solidFill>
                <a:ea typeface="宋体" charset="0"/>
                <a:cs typeface="宋体" charset="0"/>
              </a:rPr>
              <a:t>得</a:t>
            </a:r>
          </a:p>
        </p:txBody>
      </p:sp>
      <p:sp>
        <p:nvSpPr>
          <p:cNvPr id="525356" name="Text Box 44"/>
          <p:cNvSpPr txBox="1">
            <a:spLocks noChangeArrowheads="1"/>
          </p:cNvSpPr>
          <p:nvPr/>
        </p:nvSpPr>
        <p:spPr bwMode="auto">
          <a:xfrm rot="-2225045">
            <a:off x="4564063" y="3595688"/>
            <a:ext cx="1612900" cy="346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FFFF00"/>
                </a:solidFill>
                <a:ea typeface="宋体" charset="0"/>
                <a:cs typeface="宋体" charset="0"/>
              </a:rPr>
              <a:t>以</a:t>
            </a:r>
            <a:r>
              <a:rPr lang="zh-CN" altLang="en-US">
                <a:solidFill>
                  <a:srgbClr val="FFFF00"/>
                </a:solidFill>
                <a:ea typeface="宋体" charset="0"/>
                <a:cs typeface="宋体" charset="0"/>
              </a:rPr>
              <a:t>法莲</a:t>
            </a:r>
          </a:p>
        </p:txBody>
      </p:sp>
      <p:sp>
        <p:nvSpPr>
          <p:cNvPr id="525357" name="Text Box 45"/>
          <p:cNvSpPr txBox="1">
            <a:spLocks noChangeArrowheads="1"/>
          </p:cNvSpPr>
          <p:nvPr/>
        </p:nvSpPr>
        <p:spPr bwMode="auto">
          <a:xfrm>
            <a:off x="4800600" y="4267200"/>
            <a:ext cx="1612900" cy="7699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rgbClr val="FFFF00"/>
                </a:solidFill>
                <a:ea typeface="宋体" charset="0"/>
                <a:cs typeface="宋体" charset="0"/>
              </a:rPr>
              <a:t>便雅悯</a:t>
            </a:r>
          </a:p>
          <a:p>
            <a:pPr>
              <a:spcBef>
                <a:spcPct val="50000"/>
              </a:spcBef>
            </a:pPr>
            <a:endParaRPr lang="zh-CN" altLang="en-US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525358" name="Text Box 46"/>
          <p:cNvSpPr txBox="1">
            <a:spLocks noChangeArrowheads="1"/>
          </p:cNvSpPr>
          <p:nvPr/>
        </p:nvSpPr>
        <p:spPr bwMode="auto">
          <a:xfrm rot="2953560">
            <a:off x="5764213" y="50355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rgbClr val="FFFF00"/>
                </a:solidFill>
                <a:ea typeface="宋体" charset="0"/>
                <a:cs typeface="宋体" charset="0"/>
              </a:rPr>
              <a:t>吕便</a:t>
            </a:r>
          </a:p>
        </p:txBody>
      </p:sp>
      <p:sp>
        <p:nvSpPr>
          <p:cNvPr id="525359" name="Text Box 47"/>
          <p:cNvSpPr txBox="1">
            <a:spLocks noChangeArrowheads="1"/>
          </p:cNvSpPr>
          <p:nvPr/>
        </p:nvSpPr>
        <p:spPr bwMode="auto">
          <a:xfrm rot="-3254640">
            <a:off x="3838576" y="3968750"/>
            <a:ext cx="1612900" cy="346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FFFF00"/>
                </a:solidFill>
                <a:ea typeface="宋体" charset="0"/>
                <a:cs typeface="宋体" charset="0"/>
              </a:rPr>
              <a:t>但</a:t>
            </a:r>
            <a:endParaRPr lang="zh-CN" altLang="en-US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525360" name="Text Box 48"/>
          <p:cNvSpPr txBox="1">
            <a:spLocks noChangeArrowheads="1"/>
          </p:cNvSpPr>
          <p:nvPr/>
        </p:nvSpPr>
        <p:spPr bwMode="auto">
          <a:xfrm rot="-2428638">
            <a:off x="3756025" y="4702175"/>
            <a:ext cx="1612900" cy="346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FFFF00"/>
                </a:solidFill>
                <a:ea typeface="宋体" charset="0"/>
                <a:cs typeface="宋体" charset="0"/>
              </a:rPr>
              <a:t>犹</a:t>
            </a:r>
            <a:r>
              <a:rPr lang="zh-CN" altLang="en-US">
                <a:solidFill>
                  <a:srgbClr val="FFFF00"/>
                </a:solidFill>
                <a:ea typeface="宋体" charset="0"/>
                <a:cs typeface="宋体" charset="0"/>
              </a:rPr>
              <a:t>大</a:t>
            </a:r>
          </a:p>
        </p:txBody>
      </p:sp>
      <p:sp>
        <p:nvSpPr>
          <p:cNvPr id="525361" name="Text Box 49"/>
          <p:cNvSpPr txBox="1">
            <a:spLocks noChangeArrowheads="1"/>
          </p:cNvSpPr>
          <p:nvPr/>
        </p:nvSpPr>
        <p:spPr bwMode="auto">
          <a:xfrm>
            <a:off x="3898900" y="5537200"/>
            <a:ext cx="1612900" cy="346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FF00"/>
                </a:solidFill>
                <a:ea typeface="MS PGothic" charset="0"/>
                <a:cs typeface="MS PGothic" charset="0"/>
              </a:rPr>
              <a:t>西</a:t>
            </a:r>
            <a:r>
              <a:rPr lang="zh-CN" altLang="en-US">
                <a:solidFill>
                  <a:srgbClr val="FFFF00"/>
                </a:solidFill>
                <a:ea typeface="宋体" charset="0"/>
                <a:cs typeface="宋体" charset="0"/>
              </a:rPr>
              <a:t>缅</a:t>
            </a:r>
          </a:p>
        </p:txBody>
      </p:sp>
      <p:grpSp>
        <p:nvGrpSpPr>
          <p:cNvPr id="525382" name="Group 70"/>
          <p:cNvGrpSpPr>
            <a:grpSpLocks/>
          </p:cNvGrpSpPr>
          <p:nvPr/>
        </p:nvGrpSpPr>
        <p:grpSpPr bwMode="auto">
          <a:xfrm>
            <a:off x="4419600" y="3048000"/>
            <a:ext cx="2997200" cy="568325"/>
            <a:chOff x="2784" y="1920"/>
            <a:chExt cx="1888" cy="358"/>
          </a:xfrm>
        </p:grpSpPr>
        <p:sp>
          <p:nvSpPr>
            <p:cNvPr id="525354" name="Text Box 42"/>
            <p:cNvSpPr txBox="1">
              <a:spLocks noChangeArrowheads="1"/>
            </p:cNvSpPr>
            <p:nvPr/>
          </p:nvSpPr>
          <p:spPr bwMode="auto">
            <a:xfrm rot="469584">
              <a:off x="2784" y="1920"/>
              <a:ext cx="1016" cy="23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solidFill>
                    <a:srgbClr val="FFFF00"/>
                  </a:solidFill>
                  <a:ea typeface="宋体" charset="0"/>
                  <a:cs typeface="宋体" charset="0"/>
                </a:rPr>
                <a:t>  玛</a:t>
              </a:r>
              <a:r>
                <a:rPr lang="zh-CN" altLang="en-US">
                  <a:solidFill>
                    <a:srgbClr val="FFFF00"/>
                  </a:solidFill>
                  <a:ea typeface="宋体" charset="0"/>
                  <a:cs typeface="宋体" charset="0"/>
                </a:rPr>
                <a:t>拿西（半）</a:t>
              </a:r>
            </a:p>
          </p:txBody>
        </p:sp>
        <p:sp>
          <p:nvSpPr>
            <p:cNvPr id="525362" name="Text Box 50"/>
            <p:cNvSpPr txBox="1">
              <a:spLocks noChangeArrowheads="1"/>
            </p:cNvSpPr>
            <p:nvPr/>
          </p:nvSpPr>
          <p:spPr bwMode="auto">
            <a:xfrm rot="-1471107">
              <a:off x="3656" y="2042"/>
              <a:ext cx="1016" cy="23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ea typeface="宋体" charset="0"/>
                  <a:cs typeface="宋体" charset="0"/>
                </a:rPr>
                <a:t> </a:t>
              </a:r>
              <a:r>
                <a:rPr lang="en-US" altLang="zh-CN">
                  <a:solidFill>
                    <a:srgbClr val="FFFF00"/>
                  </a:solidFill>
                  <a:ea typeface="宋体" charset="0"/>
                  <a:cs typeface="宋体" charset="0"/>
                </a:rPr>
                <a:t>玛</a:t>
              </a:r>
              <a:r>
                <a:rPr lang="zh-CN" altLang="en-US">
                  <a:solidFill>
                    <a:srgbClr val="FFFF00"/>
                  </a:solidFill>
                  <a:ea typeface="宋体" charset="0"/>
                  <a:cs typeface="宋体" charset="0"/>
                </a:rPr>
                <a:t>拿西（半）</a:t>
              </a:r>
            </a:p>
          </p:txBody>
        </p:sp>
      </p:grpSp>
      <p:sp>
        <p:nvSpPr>
          <p:cNvPr id="525363" name="Text Box 51"/>
          <p:cNvSpPr txBox="1">
            <a:spLocks noChangeArrowheads="1"/>
          </p:cNvSpPr>
          <p:nvPr/>
        </p:nvSpPr>
        <p:spPr bwMode="auto">
          <a:xfrm rot="-4430452">
            <a:off x="5775326" y="1252537"/>
            <a:ext cx="1612900" cy="346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FFFF00"/>
                </a:solidFill>
                <a:ea typeface="宋体" charset="0"/>
                <a:cs typeface="宋体" charset="0"/>
              </a:rPr>
              <a:t>拿</a:t>
            </a:r>
            <a:r>
              <a:rPr lang="zh-CN" altLang="en-US">
                <a:solidFill>
                  <a:srgbClr val="FFFF00"/>
                </a:solidFill>
                <a:ea typeface="宋体" charset="0"/>
                <a:cs typeface="宋体" charset="0"/>
              </a:rPr>
              <a:t>费他利</a:t>
            </a:r>
          </a:p>
        </p:txBody>
      </p:sp>
      <p:sp>
        <p:nvSpPr>
          <p:cNvPr id="525364" name="Text Box 52"/>
          <p:cNvSpPr txBox="1">
            <a:spLocks noChangeArrowheads="1"/>
          </p:cNvSpPr>
          <p:nvPr/>
        </p:nvSpPr>
        <p:spPr bwMode="auto">
          <a:xfrm rot="-5105054">
            <a:off x="4721226" y="1509712"/>
            <a:ext cx="1612900" cy="346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FFFF00"/>
                </a:solidFill>
                <a:ea typeface="宋体" charset="0"/>
                <a:cs typeface="宋体" charset="0"/>
              </a:rPr>
              <a:t>西</a:t>
            </a:r>
            <a:r>
              <a:rPr lang="zh-CN" altLang="en-US">
                <a:solidFill>
                  <a:srgbClr val="FFFF00"/>
                </a:solidFill>
                <a:ea typeface="宋体" charset="0"/>
                <a:cs typeface="宋体" charset="0"/>
              </a:rPr>
              <a:t>布伦</a:t>
            </a:r>
          </a:p>
        </p:txBody>
      </p:sp>
      <p:sp>
        <p:nvSpPr>
          <p:cNvPr id="525365" name="Text Box 53"/>
          <p:cNvSpPr txBox="1">
            <a:spLocks noChangeArrowheads="1"/>
          </p:cNvSpPr>
          <p:nvPr/>
        </p:nvSpPr>
        <p:spPr bwMode="auto">
          <a:xfrm>
            <a:off x="4051300" y="23114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i="1">
                <a:solidFill>
                  <a:srgbClr val="66FF66"/>
                </a:solidFill>
                <a:ea typeface="宋体" charset="0"/>
                <a:cs typeface="宋体" charset="0"/>
              </a:rPr>
              <a:t>卡蜜儿</a:t>
            </a:r>
            <a:r>
              <a:rPr lang="zh-CN" altLang="en-US" i="1">
                <a:solidFill>
                  <a:srgbClr val="66FF66"/>
                </a:solidFill>
                <a:ea typeface="宋体" charset="0"/>
                <a:cs typeface="宋体" charset="0"/>
              </a:rPr>
              <a:t>山</a:t>
            </a:r>
          </a:p>
        </p:txBody>
      </p:sp>
      <p:sp>
        <p:nvSpPr>
          <p:cNvPr id="525366" name="Text Box 54"/>
          <p:cNvSpPr txBox="1">
            <a:spLocks noChangeArrowheads="1"/>
          </p:cNvSpPr>
          <p:nvPr/>
        </p:nvSpPr>
        <p:spPr bwMode="auto">
          <a:xfrm>
            <a:off x="5448300" y="2146300"/>
            <a:ext cx="1612900" cy="346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 i="1">
                <a:solidFill>
                  <a:srgbClr val="00FF00"/>
                </a:solidFill>
                <a:ea typeface="宋体" charset="0"/>
                <a:cs typeface="宋体" charset="0"/>
              </a:rPr>
              <a:t>他</a:t>
            </a:r>
            <a:r>
              <a:rPr lang="zh-CN" altLang="en-US" b="0" i="1">
                <a:solidFill>
                  <a:srgbClr val="00FF00"/>
                </a:solidFill>
                <a:ea typeface="宋体" charset="0"/>
                <a:cs typeface="宋体" charset="0"/>
              </a:rPr>
              <a:t>泊山</a:t>
            </a:r>
          </a:p>
        </p:txBody>
      </p:sp>
      <p:sp>
        <p:nvSpPr>
          <p:cNvPr id="525367" name="Text Box 55"/>
          <p:cNvSpPr txBox="1">
            <a:spLocks noChangeArrowheads="1"/>
          </p:cNvSpPr>
          <p:nvPr/>
        </p:nvSpPr>
        <p:spPr bwMode="auto">
          <a:xfrm>
            <a:off x="4914900" y="5092700"/>
            <a:ext cx="1612900" cy="346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 i="1">
                <a:solidFill>
                  <a:srgbClr val="00FF00"/>
                </a:solidFill>
                <a:ea typeface="宋体" charset="0"/>
                <a:cs typeface="宋体" charset="0"/>
              </a:rPr>
              <a:t>死</a:t>
            </a:r>
            <a:r>
              <a:rPr lang="zh-CN" altLang="en-US" b="0" i="1">
                <a:solidFill>
                  <a:srgbClr val="00FF00"/>
                </a:solidFill>
                <a:ea typeface="宋体" charset="0"/>
                <a:cs typeface="宋体" charset="0"/>
              </a:rPr>
              <a:t>海</a:t>
            </a:r>
          </a:p>
        </p:txBody>
      </p:sp>
      <p:sp>
        <p:nvSpPr>
          <p:cNvPr id="525372" name="Text Box 60"/>
          <p:cNvSpPr txBox="1">
            <a:spLocks noChangeArrowheads="1"/>
          </p:cNvSpPr>
          <p:nvPr/>
        </p:nvSpPr>
        <p:spPr bwMode="auto">
          <a:xfrm>
            <a:off x="2959100" y="852488"/>
            <a:ext cx="16129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i="1">
                <a:solidFill>
                  <a:srgbClr val="00FF00"/>
                </a:solidFill>
                <a:ea typeface="宋体" charset="0"/>
                <a:cs typeface="宋体" charset="0"/>
              </a:rPr>
              <a:t>大海</a:t>
            </a:r>
          </a:p>
        </p:txBody>
      </p:sp>
      <p:sp>
        <p:nvSpPr>
          <p:cNvPr id="525373" name="Oval 61"/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74" name="Oval 62"/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75" name="Oval 63"/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76" name="Oval 64"/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77" name="Text Box 65"/>
          <p:cNvSpPr txBox="1">
            <a:spLocks noChangeArrowheads="1"/>
          </p:cNvSpPr>
          <p:nvPr/>
        </p:nvSpPr>
        <p:spPr bwMode="auto">
          <a:xfrm rot="-37201">
            <a:off x="6813550" y="4946650"/>
            <a:ext cx="1293813" cy="109378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65000"/>
              </a:lnSpc>
              <a:spcBef>
                <a:spcPct val="50000"/>
              </a:spcBef>
            </a:pPr>
            <a:r>
              <a:rPr lang="en-US" altLang="zh-CN" i="1">
                <a:solidFill>
                  <a:srgbClr val="FFFF00"/>
                </a:solidFill>
                <a:ea typeface="宋体" charset="0"/>
                <a:cs typeface="宋体" charset="0"/>
              </a:rPr>
              <a:t>利</a:t>
            </a:r>
            <a:r>
              <a:rPr lang="zh-CN" altLang="en-US" i="1">
                <a:solidFill>
                  <a:srgbClr val="FFFF00"/>
                </a:solidFill>
                <a:ea typeface="宋体" charset="0"/>
                <a:cs typeface="宋体" charset="0"/>
              </a:rPr>
              <a:t>未</a:t>
            </a:r>
            <a:r>
              <a:rPr lang="en-US" altLang="zh-CN" i="1">
                <a:solidFill>
                  <a:srgbClr val="FFFF00"/>
                </a:solidFill>
                <a:ea typeface="宋体" charset="0"/>
                <a:cs typeface="宋体" charset="0"/>
              </a:rPr>
              <a:t>:  </a:t>
            </a:r>
          </a:p>
          <a:p>
            <a:pPr algn="r">
              <a:lnSpc>
                <a:spcPct val="65000"/>
              </a:lnSpc>
              <a:spcBef>
                <a:spcPct val="50000"/>
              </a:spcBef>
            </a:pPr>
            <a:r>
              <a:rPr lang="zh-CN" altLang="en-US" i="1">
                <a:solidFill>
                  <a:srgbClr val="FFFF00"/>
                </a:solidFill>
                <a:ea typeface="宋体" charset="0"/>
                <a:cs typeface="宋体" charset="0"/>
              </a:rPr>
              <a:t>  只住城里 </a:t>
            </a:r>
          </a:p>
          <a:p>
            <a:pPr algn="r">
              <a:lnSpc>
                <a:spcPct val="65000"/>
              </a:lnSpc>
              <a:spcBef>
                <a:spcPct val="50000"/>
              </a:spcBef>
            </a:pPr>
            <a:r>
              <a:rPr lang="zh-CN" altLang="en-US" i="1">
                <a:solidFill>
                  <a:srgbClr val="FFFF00"/>
                </a:solidFill>
                <a:ea typeface="宋体" charset="0"/>
                <a:cs typeface="宋体" charset="0"/>
              </a:rPr>
              <a:t>他们必须 </a:t>
            </a:r>
            <a:endParaRPr lang="en-US" altLang="zh-CN" i="1">
              <a:solidFill>
                <a:srgbClr val="FFFF00"/>
              </a:solidFill>
              <a:ea typeface="宋体" charset="0"/>
              <a:cs typeface="宋体" charset="0"/>
            </a:endParaRPr>
          </a:p>
          <a:p>
            <a:pPr algn="r">
              <a:lnSpc>
                <a:spcPct val="65000"/>
              </a:lnSpc>
              <a:spcBef>
                <a:spcPct val="50000"/>
              </a:spcBef>
            </a:pPr>
            <a:r>
              <a:rPr lang="zh-CN" altLang="en-US" i="1">
                <a:solidFill>
                  <a:srgbClr val="FFFF00"/>
                </a:solidFill>
                <a:ea typeface="宋体" charset="0"/>
                <a:cs typeface="宋体" charset="0"/>
              </a:rPr>
              <a:t>看管会幕</a:t>
            </a:r>
          </a:p>
        </p:txBody>
      </p:sp>
      <p:sp>
        <p:nvSpPr>
          <p:cNvPr id="525380" name="Text Box 68"/>
          <p:cNvSpPr txBox="1">
            <a:spLocks noChangeArrowheads="1"/>
          </p:cNvSpPr>
          <p:nvPr/>
        </p:nvSpPr>
        <p:spPr bwMode="auto">
          <a:xfrm>
            <a:off x="1776413" y="47625"/>
            <a:ext cx="3787775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书 13:1-21:43; 13:14 (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利未记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525381" name="AutoShape 69"/>
          <p:cNvSpPr>
            <a:spLocks noChangeArrowheads="1"/>
          </p:cNvSpPr>
          <p:nvPr/>
        </p:nvSpPr>
        <p:spPr bwMode="auto">
          <a:xfrm>
            <a:off x="7031038" y="4786313"/>
            <a:ext cx="1158875" cy="131127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396" name="Text Box 84"/>
          <p:cNvSpPr txBox="1">
            <a:spLocks noChangeArrowheads="1"/>
          </p:cNvSpPr>
          <p:nvPr/>
        </p:nvSpPr>
        <p:spPr bwMode="auto">
          <a:xfrm>
            <a:off x="8721725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525399" name="Text Box 87"/>
          <p:cNvSpPr txBox="1">
            <a:spLocks noChangeArrowheads="1"/>
          </p:cNvSpPr>
          <p:nvPr/>
        </p:nvSpPr>
        <p:spPr bwMode="auto">
          <a:xfrm>
            <a:off x="8518525" y="6410325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13</a:t>
            </a:r>
          </a:p>
        </p:txBody>
      </p:sp>
      <p:sp>
        <p:nvSpPr>
          <p:cNvPr id="525400" name="Rectangle 8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47</a:t>
            </a:r>
          </a:p>
        </p:txBody>
      </p:sp>
      <p:grpSp>
        <p:nvGrpSpPr>
          <p:cNvPr id="525401" name="Group 89"/>
          <p:cNvGrpSpPr>
            <a:grpSpLocks/>
          </p:cNvGrpSpPr>
          <p:nvPr/>
        </p:nvGrpSpPr>
        <p:grpSpPr bwMode="auto">
          <a:xfrm>
            <a:off x="4275138" y="2395538"/>
            <a:ext cx="3800475" cy="1992312"/>
            <a:chOff x="2693" y="1509"/>
            <a:chExt cx="2394" cy="1255"/>
          </a:xfrm>
        </p:grpSpPr>
        <p:sp>
          <p:nvSpPr>
            <p:cNvPr id="525402" name="Text Box 90"/>
            <p:cNvSpPr txBox="1">
              <a:spLocks noChangeArrowheads="1"/>
            </p:cNvSpPr>
            <p:nvPr/>
          </p:nvSpPr>
          <p:spPr bwMode="auto">
            <a:xfrm>
              <a:off x="4071" y="1509"/>
              <a:ext cx="1016" cy="4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>
                  <a:solidFill>
                    <a:schemeClr val="tx1"/>
                  </a:solidFill>
                  <a:ea typeface="宋体" charset="0"/>
                  <a:cs typeface="宋体" charset="0"/>
                </a:rPr>
                <a:t>约</a:t>
              </a:r>
              <a:r>
                <a:rPr lang="zh-CN" altLang="en-US">
                  <a:solidFill>
                    <a:schemeClr val="tx1"/>
                  </a:solidFill>
                  <a:ea typeface="宋体" charset="0"/>
                  <a:cs typeface="宋体" charset="0"/>
                </a:rPr>
                <a:t>瑟的</a:t>
              </a:r>
            </a:p>
            <a:p>
              <a:pPr algn="ctr">
                <a:spcBef>
                  <a:spcPct val="50000"/>
                </a:spcBef>
              </a:pPr>
              <a:r>
                <a:rPr lang="zh-CN" altLang="en-US">
                  <a:solidFill>
                    <a:schemeClr val="tx1"/>
                  </a:solidFill>
                  <a:ea typeface="宋体" charset="0"/>
                  <a:cs typeface="宋体" charset="0"/>
                </a:rPr>
                <a:t>后代</a:t>
              </a:r>
              <a:endParaRPr lang="zh-CN" altLang="en-US">
                <a:solidFill>
                  <a:srgbClr val="FFFF00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525403" name="Freeform 91"/>
            <p:cNvSpPr>
              <a:spLocks/>
            </p:cNvSpPr>
            <p:nvPr/>
          </p:nvSpPr>
          <p:spPr bwMode="auto">
            <a:xfrm>
              <a:off x="2693" y="1876"/>
              <a:ext cx="1893" cy="888"/>
            </a:xfrm>
            <a:custGeom>
              <a:avLst/>
              <a:gdLst>
                <a:gd name="T0" fmla="*/ 507 w 1893"/>
                <a:gd name="T1" fmla="*/ 9 h 888"/>
                <a:gd name="T2" fmla="*/ 103 w 1893"/>
                <a:gd name="T3" fmla="*/ 17 h 888"/>
                <a:gd name="T4" fmla="*/ 39 w 1893"/>
                <a:gd name="T5" fmla="*/ 65 h 888"/>
                <a:gd name="T6" fmla="*/ 0 w 1893"/>
                <a:gd name="T7" fmla="*/ 152 h 888"/>
                <a:gd name="T8" fmla="*/ 55 w 1893"/>
                <a:gd name="T9" fmla="*/ 215 h 888"/>
                <a:gd name="T10" fmla="*/ 79 w 1893"/>
                <a:gd name="T11" fmla="*/ 247 h 888"/>
                <a:gd name="T12" fmla="*/ 158 w 1893"/>
                <a:gd name="T13" fmla="*/ 286 h 888"/>
                <a:gd name="T14" fmla="*/ 206 w 1893"/>
                <a:gd name="T15" fmla="*/ 318 h 888"/>
                <a:gd name="T16" fmla="*/ 245 w 1893"/>
                <a:gd name="T17" fmla="*/ 358 h 888"/>
                <a:gd name="T18" fmla="*/ 269 w 1893"/>
                <a:gd name="T19" fmla="*/ 429 h 888"/>
                <a:gd name="T20" fmla="*/ 277 w 1893"/>
                <a:gd name="T21" fmla="*/ 453 h 888"/>
                <a:gd name="T22" fmla="*/ 237 w 1893"/>
                <a:gd name="T23" fmla="*/ 722 h 888"/>
                <a:gd name="T24" fmla="*/ 325 w 1893"/>
                <a:gd name="T25" fmla="*/ 888 h 888"/>
                <a:gd name="T26" fmla="*/ 515 w 1893"/>
                <a:gd name="T27" fmla="*/ 857 h 888"/>
                <a:gd name="T28" fmla="*/ 768 w 1893"/>
                <a:gd name="T29" fmla="*/ 627 h 888"/>
                <a:gd name="T30" fmla="*/ 1014 w 1893"/>
                <a:gd name="T31" fmla="*/ 619 h 888"/>
                <a:gd name="T32" fmla="*/ 1101 w 1893"/>
                <a:gd name="T33" fmla="*/ 603 h 888"/>
                <a:gd name="T34" fmla="*/ 1204 w 1893"/>
                <a:gd name="T35" fmla="*/ 524 h 888"/>
                <a:gd name="T36" fmla="*/ 1291 w 1893"/>
                <a:gd name="T37" fmla="*/ 492 h 888"/>
                <a:gd name="T38" fmla="*/ 1624 w 1893"/>
                <a:gd name="T39" fmla="*/ 429 h 888"/>
                <a:gd name="T40" fmla="*/ 1671 w 1893"/>
                <a:gd name="T41" fmla="*/ 397 h 888"/>
                <a:gd name="T42" fmla="*/ 1774 w 1893"/>
                <a:gd name="T43" fmla="*/ 334 h 888"/>
                <a:gd name="T44" fmla="*/ 1790 w 1893"/>
                <a:gd name="T45" fmla="*/ 310 h 888"/>
                <a:gd name="T46" fmla="*/ 1814 w 1893"/>
                <a:gd name="T47" fmla="*/ 294 h 888"/>
                <a:gd name="T48" fmla="*/ 1861 w 1893"/>
                <a:gd name="T49" fmla="*/ 247 h 888"/>
                <a:gd name="T50" fmla="*/ 1869 w 1893"/>
                <a:gd name="T51" fmla="*/ 223 h 888"/>
                <a:gd name="T52" fmla="*/ 1877 w 1893"/>
                <a:gd name="T53" fmla="*/ 191 h 888"/>
                <a:gd name="T54" fmla="*/ 1893 w 1893"/>
                <a:gd name="T55" fmla="*/ 144 h 888"/>
                <a:gd name="T56" fmla="*/ 1798 w 1893"/>
                <a:gd name="T57" fmla="*/ 57 h 888"/>
                <a:gd name="T58" fmla="*/ 1750 w 1893"/>
                <a:gd name="T59" fmla="*/ 41 h 888"/>
                <a:gd name="T60" fmla="*/ 1441 w 1893"/>
                <a:gd name="T61" fmla="*/ 49 h 888"/>
                <a:gd name="T62" fmla="*/ 1386 w 1893"/>
                <a:gd name="T63" fmla="*/ 81 h 888"/>
                <a:gd name="T64" fmla="*/ 1243 w 1893"/>
                <a:gd name="T65" fmla="*/ 160 h 888"/>
                <a:gd name="T66" fmla="*/ 950 w 1893"/>
                <a:gd name="T67" fmla="*/ 144 h 888"/>
                <a:gd name="T68" fmla="*/ 808 w 1893"/>
                <a:gd name="T69" fmla="*/ 65 h 888"/>
                <a:gd name="T70" fmla="*/ 507 w 1893"/>
                <a:gd name="T71" fmla="*/ 9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93" h="888">
                  <a:moveTo>
                    <a:pt x="507" y="9"/>
                  </a:moveTo>
                  <a:cubicBezTo>
                    <a:pt x="372" y="11"/>
                    <a:pt x="236" y="0"/>
                    <a:pt x="103" y="17"/>
                  </a:cubicBezTo>
                  <a:cubicBezTo>
                    <a:pt x="76" y="20"/>
                    <a:pt x="39" y="65"/>
                    <a:pt x="39" y="65"/>
                  </a:cubicBezTo>
                  <a:cubicBezTo>
                    <a:pt x="0" y="123"/>
                    <a:pt x="11" y="93"/>
                    <a:pt x="0" y="152"/>
                  </a:cubicBezTo>
                  <a:cubicBezTo>
                    <a:pt x="11" y="186"/>
                    <a:pt x="31" y="190"/>
                    <a:pt x="55" y="215"/>
                  </a:cubicBezTo>
                  <a:cubicBezTo>
                    <a:pt x="64" y="224"/>
                    <a:pt x="68" y="238"/>
                    <a:pt x="79" y="247"/>
                  </a:cubicBezTo>
                  <a:cubicBezTo>
                    <a:pt x="97" y="263"/>
                    <a:pt x="134" y="278"/>
                    <a:pt x="158" y="286"/>
                  </a:cubicBezTo>
                  <a:cubicBezTo>
                    <a:pt x="174" y="296"/>
                    <a:pt x="195" y="302"/>
                    <a:pt x="206" y="318"/>
                  </a:cubicBezTo>
                  <a:cubicBezTo>
                    <a:pt x="227" y="349"/>
                    <a:pt x="214" y="336"/>
                    <a:pt x="245" y="358"/>
                  </a:cubicBezTo>
                  <a:cubicBezTo>
                    <a:pt x="263" y="412"/>
                    <a:pt x="255" y="389"/>
                    <a:pt x="269" y="429"/>
                  </a:cubicBezTo>
                  <a:cubicBezTo>
                    <a:pt x="271" y="437"/>
                    <a:pt x="277" y="453"/>
                    <a:pt x="277" y="453"/>
                  </a:cubicBezTo>
                  <a:cubicBezTo>
                    <a:pt x="271" y="553"/>
                    <a:pt x="267" y="630"/>
                    <a:pt x="237" y="722"/>
                  </a:cubicBezTo>
                  <a:cubicBezTo>
                    <a:pt x="245" y="835"/>
                    <a:pt x="223" y="858"/>
                    <a:pt x="325" y="888"/>
                  </a:cubicBezTo>
                  <a:cubicBezTo>
                    <a:pt x="389" y="882"/>
                    <a:pt x="451" y="872"/>
                    <a:pt x="515" y="857"/>
                  </a:cubicBezTo>
                  <a:cubicBezTo>
                    <a:pt x="592" y="777"/>
                    <a:pt x="639" y="634"/>
                    <a:pt x="768" y="627"/>
                  </a:cubicBezTo>
                  <a:cubicBezTo>
                    <a:pt x="849" y="622"/>
                    <a:pt x="932" y="621"/>
                    <a:pt x="1014" y="619"/>
                  </a:cubicBezTo>
                  <a:cubicBezTo>
                    <a:pt x="1027" y="617"/>
                    <a:pt x="1080" y="614"/>
                    <a:pt x="1101" y="603"/>
                  </a:cubicBezTo>
                  <a:cubicBezTo>
                    <a:pt x="1137" y="582"/>
                    <a:pt x="1168" y="544"/>
                    <a:pt x="1204" y="524"/>
                  </a:cubicBezTo>
                  <a:cubicBezTo>
                    <a:pt x="1230" y="508"/>
                    <a:pt x="1262" y="504"/>
                    <a:pt x="1291" y="492"/>
                  </a:cubicBezTo>
                  <a:cubicBezTo>
                    <a:pt x="1407" y="441"/>
                    <a:pt x="1490" y="435"/>
                    <a:pt x="1624" y="429"/>
                  </a:cubicBezTo>
                  <a:cubicBezTo>
                    <a:pt x="1681" y="408"/>
                    <a:pt x="1607" y="438"/>
                    <a:pt x="1671" y="397"/>
                  </a:cubicBezTo>
                  <a:cubicBezTo>
                    <a:pt x="1703" y="375"/>
                    <a:pt x="1749" y="370"/>
                    <a:pt x="1774" y="334"/>
                  </a:cubicBezTo>
                  <a:cubicBezTo>
                    <a:pt x="1779" y="326"/>
                    <a:pt x="1783" y="316"/>
                    <a:pt x="1790" y="310"/>
                  </a:cubicBezTo>
                  <a:cubicBezTo>
                    <a:pt x="1796" y="303"/>
                    <a:pt x="1806" y="300"/>
                    <a:pt x="1814" y="294"/>
                  </a:cubicBezTo>
                  <a:cubicBezTo>
                    <a:pt x="1830" y="279"/>
                    <a:pt x="1861" y="247"/>
                    <a:pt x="1861" y="247"/>
                  </a:cubicBezTo>
                  <a:cubicBezTo>
                    <a:pt x="1863" y="239"/>
                    <a:pt x="1866" y="231"/>
                    <a:pt x="1869" y="223"/>
                  </a:cubicBezTo>
                  <a:cubicBezTo>
                    <a:pt x="1872" y="212"/>
                    <a:pt x="1873" y="201"/>
                    <a:pt x="1877" y="191"/>
                  </a:cubicBezTo>
                  <a:cubicBezTo>
                    <a:pt x="1881" y="175"/>
                    <a:pt x="1893" y="144"/>
                    <a:pt x="1893" y="144"/>
                  </a:cubicBezTo>
                  <a:cubicBezTo>
                    <a:pt x="1880" y="94"/>
                    <a:pt x="1845" y="72"/>
                    <a:pt x="1798" y="57"/>
                  </a:cubicBezTo>
                  <a:cubicBezTo>
                    <a:pt x="1782" y="51"/>
                    <a:pt x="1750" y="41"/>
                    <a:pt x="1750" y="41"/>
                  </a:cubicBezTo>
                  <a:cubicBezTo>
                    <a:pt x="1647" y="43"/>
                    <a:pt x="1543" y="44"/>
                    <a:pt x="1441" y="49"/>
                  </a:cubicBezTo>
                  <a:cubicBezTo>
                    <a:pt x="1418" y="50"/>
                    <a:pt x="1402" y="70"/>
                    <a:pt x="1386" y="81"/>
                  </a:cubicBezTo>
                  <a:cubicBezTo>
                    <a:pt x="1336" y="111"/>
                    <a:pt x="1300" y="145"/>
                    <a:pt x="1243" y="160"/>
                  </a:cubicBezTo>
                  <a:cubicBezTo>
                    <a:pt x="1232" y="159"/>
                    <a:pt x="1000" y="152"/>
                    <a:pt x="950" y="144"/>
                  </a:cubicBezTo>
                  <a:cubicBezTo>
                    <a:pt x="892" y="134"/>
                    <a:pt x="859" y="77"/>
                    <a:pt x="808" y="65"/>
                  </a:cubicBezTo>
                  <a:cubicBezTo>
                    <a:pt x="704" y="39"/>
                    <a:pt x="614" y="16"/>
                    <a:pt x="507" y="9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5405" name="Text Box 93"/>
          <p:cNvSpPr txBox="1">
            <a:spLocks noChangeArrowheads="1"/>
          </p:cNvSpPr>
          <p:nvPr/>
        </p:nvSpPr>
        <p:spPr bwMode="auto">
          <a:xfrm>
            <a:off x="522288" y="4425950"/>
            <a:ext cx="1935162" cy="1616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i="1">
                <a:solidFill>
                  <a:srgbClr val="FFFF00"/>
                </a:solidFill>
                <a:ea typeface="宋体" charset="0"/>
                <a:cs typeface="宋体" charset="0"/>
              </a:rPr>
              <a:t>迦</a:t>
            </a:r>
            <a:r>
              <a:rPr lang="zh-CN" altLang="en-US" sz="4000" i="1">
                <a:solidFill>
                  <a:srgbClr val="FFFF00"/>
                </a:solidFill>
                <a:ea typeface="宋体" charset="0"/>
                <a:cs typeface="宋体" charset="0"/>
              </a:rPr>
              <a:t>南地</a:t>
            </a:r>
          </a:p>
          <a:p>
            <a:pPr algn="ctr">
              <a:spcBef>
                <a:spcPct val="50000"/>
              </a:spcBef>
            </a:pPr>
            <a:r>
              <a:rPr lang="zh-CN" altLang="en-US" sz="4000" i="1">
                <a:solidFill>
                  <a:srgbClr val="FFFF00"/>
                </a:solidFill>
                <a:ea typeface="宋体" charset="0"/>
                <a:cs typeface="宋体" charset="0"/>
              </a:rPr>
              <a:t>被分配</a:t>
            </a:r>
            <a:r>
              <a:rPr lang="en-US" altLang="zh-CN" sz="4000" i="1">
                <a:solidFill>
                  <a:srgbClr val="FFFF00"/>
                </a:solidFill>
                <a:ea typeface="宋体" charset="0"/>
                <a:cs typeface="宋体" charset="0"/>
              </a:rPr>
              <a:t>!</a:t>
            </a:r>
          </a:p>
        </p:txBody>
      </p:sp>
      <p:sp>
        <p:nvSpPr>
          <p:cNvPr id="525407" name="Freeform 95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408" name="Rectangle 96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409" name="Freeform 97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410" name="AutoShape 98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411" name="Rectangle 99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412" name="Rectangle 100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413" name="AutoShape 101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414" name="Line 102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415" name="Line 103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5416" name="Rectangle 104"/>
          <p:cNvSpPr>
            <a:spLocks noChangeArrowheads="1"/>
          </p:cNvSpPr>
          <p:nvPr/>
        </p:nvSpPr>
        <p:spPr bwMode="auto">
          <a:xfrm>
            <a:off x="8053388" y="3429000"/>
            <a:ext cx="523875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约</a:t>
            </a:r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书亚</a:t>
            </a:r>
          </a:p>
        </p:txBody>
      </p:sp>
      <p:sp>
        <p:nvSpPr>
          <p:cNvPr id="525417" name="Rectangle 105"/>
          <p:cNvSpPr>
            <a:spLocks noChangeArrowheads="1"/>
          </p:cNvSpPr>
          <p:nvPr/>
        </p:nvSpPr>
        <p:spPr bwMode="auto">
          <a:xfrm>
            <a:off x="8118475" y="3644900"/>
            <a:ext cx="784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耶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利哥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/艾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城</a:t>
            </a:r>
          </a:p>
        </p:txBody>
      </p:sp>
      <p:sp>
        <p:nvSpPr>
          <p:cNvPr id="525418" name="Rectangle 106"/>
          <p:cNvSpPr>
            <a:spLocks noChangeArrowheads="1"/>
          </p:cNvSpPr>
          <p:nvPr/>
        </p:nvSpPr>
        <p:spPr bwMode="auto">
          <a:xfrm>
            <a:off x="8158163" y="3835400"/>
            <a:ext cx="701675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分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配土地 </a:t>
            </a:r>
          </a:p>
        </p:txBody>
      </p:sp>
      <p:sp>
        <p:nvSpPr>
          <p:cNvPr id="525383" name="Text Box 71"/>
          <p:cNvSpPr txBox="1">
            <a:spLocks noChangeArrowheads="1"/>
          </p:cNvSpPr>
          <p:nvPr/>
        </p:nvSpPr>
        <p:spPr bwMode="auto">
          <a:xfrm>
            <a:off x="385763" y="1984375"/>
            <a:ext cx="2235200" cy="222726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800" i="1">
                <a:solidFill>
                  <a:srgbClr val="FFFF00"/>
                </a:solidFill>
                <a:ea typeface="宋体" charset="0"/>
                <a:cs typeface="宋体" charset="0"/>
              </a:rPr>
              <a:t>每一支派安顿后，便开始学习适应在应许之地的生活。</a:t>
            </a:r>
            <a:endParaRPr lang="en-US" altLang="zh-CN" sz="2800" i="1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525419" name="Text Box 107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29-31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525420" name="Text Box 108"/>
          <p:cNvSpPr txBox="1">
            <a:spLocks noChangeArrowheads="1"/>
          </p:cNvSpPr>
          <p:nvPr/>
        </p:nvSpPr>
        <p:spPr bwMode="auto">
          <a:xfrm>
            <a:off x="5521325" y="1746250"/>
            <a:ext cx="16129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 b="0" i="1">
                <a:solidFill>
                  <a:srgbClr val="00FF00"/>
                </a:solidFill>
                <a:ea typeface="宋体" charset="0"/>
                <a:cs typeface="宋体" charset="0"/>
              </a:rPr>
              <a:t>加</a:t>
            </a:r>
            <a:r>
              <a:rPr lang="zh-CN" altLang="en-US" sz="1400" b="0" i="1">
                <a:solidFill>
                  <a:srgbClr val="00FF00"/>
                </a:solidFill>
                <a:ea typeface="宋体" charset="0"/>
                <a:cs typeface="宋体" charset="0"/>
              </a:rPr>
              <a:t>利利海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5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5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5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2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25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5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25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5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25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2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2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52" grpId="0" autoUpdateAnimBg="0"/>
      <p:bldP spid="525353" grpId="0" autoUpdateAnimBg="0"/>
      <p:bldP spid="525355" grpId="0" autoUpdateAnimBg="0"/>
      <p:bldP spid="525356" grpId="0" autoUpdateAnimBg="0"/>
      <p:bldP spid="525357" grpId="0" autoUpdateAnimBg="0"/>
      <p:bldP spid="525358" grpId="0" autoUpdateAnimBg="0"/>
      <p:bldP spid="525359" grpId="0" autoUpdateAnimBg="0"/>
      <p:bldP spid="525360" grpId="0" autoUpdateAnimBg="0"/>
      <p:bldP spid="525361" grpId="0" autoUpdateAnimBg="0"/>
      <p:bldP spid="525363" grpId="0" autoUpdateAnimBg="0"/>
      <p:bldP spid="525364" grpId="0" autoUpdateAnimBg="0"/>
      <p:bldP spid="525377" grpId="0" autoUpdateAnimBg="0"/>
      <p:bldP spid="525381" grpId="0" animBg="1"/>
      <p:bldP spid="52538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538" name="Rectangle 2"/>
          <p:cNvSpPr>
            <a:spLocks noChangeArrowheads="1"/>
          </p:cNvSpPr>
          <p:nvPr/>
        </p:nvSpPr>
        <p:spPr bwMode="auto">
          <a:xfrm>
            <a:off x="2514600" y="635000"/>
            <a:ext cx="5753100" cy="5600700"/>
          </a:xfrm>
          <a:prstGeom prst="rect">
            <a:avLst/>
          </a:prstGeom>
          <a:gradFill rotWithShape="0">
            <a:gsLst>
              <a:gs pos="0">
                <a:srgbClr val="0337CB">
                  <a:gamma/>
                  <a:shade val="0"/>
                  <a:invGamma/>
                </a:srgbClr>
              </a:gs>
              <a:gs pos="50000">
                <a:srgbClr val="0337CB"/>
              </a:gs>
              <a:gs pos="100000">
                <a:srgbClr val="0337CB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39" name="Rectangle 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33540" name="Line 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33541" name="Group 5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833542" name="Group 6"/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833543" name="Freeform 7" descr="Large confetti"/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>
                  <a:gd name="T0" fmla="*/ 80 w 144"/>
                  <a:gd name="T1" fmla="*/ 224 h 249"/>
                  <a:gd name="T2" fmla="*/ 128 w 144"/>
                  <a:gd name="T3" fmla="*/ 136 h 249"/>
                  <a:gd name="T4" fmla="*/ 144 w 144"/>
                  <a:gd name="T5" fmla="*/ 88 h 249"/>
                  <a:gd name="T6" fmla="*/ 80 w 144"/>
                  <a:gd name="T7" fmla="*/ 0 h 249"/>
                  <a:gd name="T8" fmla="*/ 0 w 144"/>
                  <a:gd name="T9" fmla="*/ 64 h 249"/>
                  <a:gd name="T10" fmla="*/ 64 w 144"/>
                  <a:gd name="T11" fmla="*/ 160 h 249"/>
                  <a:gd name="T12" fmla="*/ 72 w 144"/>
                  <a:gd name="T13" fmla="*/ 232 h 249"/>
                  <a:gd name="T14" fmla="*/ 96 w 144"/>
                  <a:gd name="T15" fmla="*/ 248 h 249"/>
                  <a:gd name="T16" fmla="*/ 112 w 144"/>
                  <a:gd name="T17" fmla="*/ 224 h 249"/>
                  <a:gd name="T18" fmla="*/ 80 w 144"/>
                  <a:gd name="T19" fmla="*/ 224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pattFill prst="lgConfetti">
                <a:fgClr>
                  <a:srgbClr val="114FFB"/>
                </a:fgClr>
                <a:bgClr>
                  <a:schemeClr val="bg1"/>
                </a:bgClr>
              </a:pattFill>
              <a:ln w="12700" cap="flat" cmpd="sng">
                <a:solidFill>
                  <a:srgbClr val="114FFB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3544" name="Freeform 8" descr="Large confetti"/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>
                  <a:gd name="T0" fmla="*/ 72 w 72"/>
                  <a:gd name="T1" fmla="*/ 0 h 1184"/>
                  <a:gd name="T2" fmla="*/ 24 w 72"/>
                  <a:gd name="T3" fmla="*/ 256 h 1184"/>
                  <a:gd name="T4" fmla="*/ 48 w 72"/>
                  <a:gd name="T5" fmla="*/ 616 h 1184"/>
                  <a:gd name="T6" fmla="*/ 16 w 72"/>
                  <a:gd name="T7" fmla="*/ 744 h 1184"/>
                  <a:gd name="T8" fmla="*/ 0 w 72"/>
                  <a:gd name="T9" fmla="*/ 792 h 1184"/>
                  <a:gd name="T10" fmla="*/ 40 w 72"/>
                  <a:gd name="T11" fmla="*/ 1120 h 1184"/>
                  <a:gd name="T12" fmla="*/ 32 w 72"/>
                  <a:gd name="T13" fmla="*/ 1160 h 1184"/>
                  <a:gd name="T14" fmla="*/ 24 w 72"/>
                  <a:gd name="T15" fmla="*/ 1184 h 1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pattFill prst="lgConfetti">
                <a:fgClr>
                  <a:srgbClr val="114FFB"/>
                </a:fgClr>
                <a:bgClr>
                  <a:schemeClr val="bg1"/>
                </a:bgClr>
              </a:pattFill>
              <a:ln w="28575" cap="flat" cmpd="sng">
                <a:solidFill>
                  <a:srgbClr val="114FF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33545" name="Freeform 9" descr="Large confetti"/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>
                <a:gd name="T0" fmla="*/ 248 w 274"/>
                <a:gd name="T1" fmla="*/ 4 h 940"/>
                <a:gd name="T2" fmla="*/ 192 w 274"/>
                <a:gd name="T3" fmla="*/ 28 h 940"/>
                <a:gd name="T4" fmla="*/ 144 w 274"/>
                <a:gd name="T5" fmla="*/ 148 h 940"/>
                <a:gd name="T6" fmla="*/ 72 w 274"/>
                <a:gd name="T7" fmla="*/ 300 h 940"/>
                <a:gd name="T8" fmla="*/ 48 w 274"/>
                <a:gd name="T9" fmla="*/ 588 h 940"/>
                <a:gd name="T10" fmla="*/ 0 w 274"/>
                <a:gd name="T11" fmla="*/ 724 h 940"/>
                <a:gd name="T12" fmla="*/ 88 w 274"/>
                <a:gd name="T13" fmla="*/ 940 h 940"/>
                <a:gd name="T14" fmla="*/ 160 w 274"/>
                <a:gd name="T15" fmla="*/ 892 h 940"/>
                <a:gd name="T16" fmla="*/ 176 w 274"/>
                <a:gd name="T17" fmla="*/ 844 h 940"/>
                <a:gd name="T18" fmla="*/ 184 w 274"/>
                <a:gd name="T19" fmla="*/ 820 h 940"/>
                <a:gd name="T20" fmla="*/ 176 w 274"/>
                <a:gd name="T21" fmla="*/ 740 h 940"/>
                <a:gd name="T22" fmla="*/ 144 w 274"/>
                <a:gd name="T23" fmla="*/ 692 h 940"/>
                <a:gd name="T24" fmla="*/ 128 w 274"/>
                <a:gd name="T25" fmla="*/ 644 h 940"/>
                <a:gd name="T26" fmla="*/ 216 w 274"/>
                <a:gd name="T27" fmla="*/ 596 h 940"/>
                <a:gd name="T28" fmla="*/ 232 w 274"/>
                <a:gd name="T29" fmla="*/ 412 h 940"/>
                <a:gd name="T30" fmla="*/ 272 w 274"/>
                <a:gd name="T31" fmla="*/ 276 h 940"/>
                <a:gd name="T32" fmla="*/ 272 w 274"/>
                <a:gd name="T33" fmla="*/ 76 h 940"/>
                <a:gd name="T34" fmla="*/ 264 w 274"/>
                <a:gd name="T35" fmla="*/ 28 h 940"/>
                <a:gd name="T36" fmla="*/ 248 w 274"/>
                <a:gd name="T37" fmla="*/ 4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pattFill prst="lgConfetti">
              <a:fgClr>
                <a:srgbClr val="114FFB"/>
              </a:fgClr>
              <a:bgClr>
                <a:schemeClr val="bg1"/>
              </a:bgClr>
            </a:pattFill>
            <a:ln w="12700" cap="flat" cmpd="sng">
              <a:solidFill>
                <a:srgbClr val="114FFB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33546" name="Group 10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833547" name="Freeform 11"/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>
                <a:gd name="T0" fmla="*/ 1080 w 1092"/>
                <a:gd name="T1" fmla="*/ 0 h 2608"/>
                <a:gd name="T2" fmla="*/ 1072 w 1092"/>
                <a:gd name="T3" fmla="*/ 120 h 2608"/>
                <a:gd name="T4" fmla="*/ 1040 w 1092"/>
                <a:gd name="T5" fmla="*/ 168 h 2608"/>
                <a:gd name="T6" fmla="*/ 968 w 1092"/>
                <a:gd name="T7" fmla="*/ 320 h 2608"/>
                <a:gd name="T8" fmla="*/ 944 w 1092"/>
                <a:gd name="T9" fmla="*/ 368 h 2608"/>
                <a:gd name="T10" fmla="*/ 904 w 1092"/>
                <a:gd name="T11" fmla="*/ 488 h 2608"/>
                <a:gd name="T12" fmla="*/ 880 w 1092"/>
                <a:gd name="T13" fmla="*/ 536 h 2608"/>
                <a:gd name="T14" fmla="*/ 872 w 1092"/>
                <a:gd name="T15" fmla="*/ 664 h 2608"/>
                <a:gd name="T16" fmla="*/ 800 w 1092"/>
                <a:gd name="T17" fmla="*/ 696 h 2608"/>
                <a:gd name="T18" fmla="*/ 776 w 1092"/>
                <a:gd name="T19" fmla="*/ 704 h 2608"/>
                <a:gd name="T20" fmla="*/ 744 w 1092"/>
                <a:gd name="T21" fmla="*/ 848 h 2608"/>
                <a:gd name="T22" fmla="*/ 720 w 1092"/>
                <a:gd name="T23" fmla="*/ 1120 h 2608"/>
                <a:gd name="T24" fmla="*/ 576 w 1092"/>
                <a:gd name="T25" fmla="*/ 1664 h 2608"/>
                <a:gd name="T26" fmla="*/ 456 w 1092"/>
                <a:gd name="T27" fmla="*/ 1976 h 2608"/>
                <a:gd name="T28" fmla="*/ 408 w 1092"/>
                <a:gd name="T29" fmla="*/ 2048 h 2608"/>
                <a:gd name="T30" fmla="*/ 376 w 1092"/>
                <a:gd name="T31" fmla="*/ 2096 h 2608"/>
                <a:gd name="T32" fmla="*/ 320 w 1092"/>
                <a:gd name="T33" fmla="*/ 2184 h 2608"/>
                <a:gd name="T34" fmla="*/ 240 w 1092"/>
                <a:gd name="T35" fmla="*/ 2264 h 2608"/>
                <a:gd name="T36" fmla="*/ 152 w 1092"/>
                <a:gd name="T37" fmla="*/ 2384 h 2608"/>
                <a:gd name="T38" fmla="*/ 80 w 1092"/>
                <a:gd name="T39" fmla="*/ 2480 h 2608"/>
                <a:gd name="T40" fmla="*/ 40 w 1092"/>
                <a:gd name="T41" fmla="*/ 2528 h 2608"/>
                <a:gd name="T42" fmla="*/ 0 w 1092"/>
                <a:gd name="T43" fmla="*/ 2608 h 2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114FF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3548" name="Freeform 12"/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>
                <a:gd name="T0" fmla="*/ 392 w 392"/>
                <a:gd name="T1" fmla="*/ 0 h 320"/>
                <a:gd name="T2" fmla="*/ 336 w 392"/>
                <a:gd name="T3" fmla="*/ 64 h 320"/>
                <a:gd name="T4" fmla="*/ 256 w 392"/>
                <a:gd name="T5" fmla="*/ 144 h 320"/>
                <a:gd name="T6" fmla="*/ 0 w 392"/>
                <a:gd name="T7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114FF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3549" name="Text Box 13"/>
          <p:cNvSpPr txBox="1">
            <a:spLocks noChangeArrowheads="1"/>
          </p:cNvSpPr>
          <p:nvPr/>
        </p:nvSpPr>
        <p:spPr bwMode="auto">
          <a:xfrm>
            <a:off x="5521325" y="1746250"/>
            <a:ext cx="16129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 b="0" i="1">
                <a:solidFill>
                  <a:srgbClr val="00FF00"/>
                </a:solidFill>
                <a:ea typeface="宋体" charset="0"/>
                <a:cs typeface="宋体" charset="0"/>
              </a:rPr>
              <a:t>加</a:t>
            </a:r>
            <a:r>
              <a:rPr lang="zh-CN" altLang="en-US" sz="1400" b="0" i="1">
                <a:solidFill>
                  <a:srgbClr val="00FF00"/>
                </a:solidFill>
                <a:ea typeface="宋体" charset="0"/>
                <a:cs typeface="宋体" charset="0"/>
              </a:rPr>
              <a:t>利利海</a:t>
            </a:r>
          </a:p>
        </p:txBody>
      </p:sp>
      <p:sp>
        <p:nvSpPr>
          <p:cNvPr id="833550" name="Text Box 14"/>
          <p:cNvSpPr txBox="1">
            <a:spLocks noChangeArrowheads="1"/>
          </p:cNvSpPr>
          <p:nvPr/>
        </p:nvSpPr>
        <p:spPr bwMode="auto">
          <a:xfrm>
            <a:off x="5518150" y="26987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0" i="1">
                <a:solidFill>
                  <a:srgbClr val="00FF00"/>
                </a:solidFill>
                <a:ea typeface="MS PGothic" charset="0"/>
                <a:cs typeface="MS PGothic" charset="0"/>
              </a:rPr>
              <a:t>吉</a:t>
            </a:r>
            <a:r>
              <a:rPr lang="ja-JP" altLang="en-US" b="0" i="1">
                <a:solidFill>
                  <a:srgbClr val="00FF00"/>
                </a:solidFill>
                <a:ea typeface="ヒラギノ角ゴ Pro W3" charset="0"/>
                <a:cs typeface="ヒラギノ角ゴ Pro W3" charset="0"/>
              </a:rPr>
              <a:t>尔</a:t>
            </a:r>
            <a:r>
              <a:rPr lang="ja-JP" altLang="en-US" b="0" i="1">
                <a:solidFill>
                  <a:srgbClr val="00FF00"/>
                </a:solidFill>
                <a:ea typeface="MS PGothic" charset="0"/>
                <a:cs typeface="MS PGothic" charset="0"/>
              </a:rPr>
              <a:t>巴山</a:t>
            </a:r>
            <a:endParaRPr lang="zh-CN" altLang="en-US" b="0" i="1">
              <a:solidFill>
                <a:srgbClr val="00FF00"/>
              </a:solidFill>
              <a:ea typeface="宋体" charset="0"/>
              <a:cs typeface="宋体" charset="0"/>
            </a:endParaRPr>
          </a:p>
        </p:txBody>
      </p:sp>
      <p:sp>
        <p:nvSpPr>
          <p:cNvPr id="833551" name="Text Box 15"/>
          <p:cNvSpPr txBox="1">
            <a:spLocks noChangeArrowheads="1"/>
          </p:cNvSpPr>
          <p:nvPr/>
        </p:nvSpPr>
        <p:spPr bwMode="auto">
          <a:xfrm>
            <a:off x="4838700" y="4660900"/>
            <a:ext cx="1612900" cy="346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 i="1">
                <a:solidFill>
                  <a:srgbClr val="00FF00"/>
                </a:solidFill>
                <a:ea typeface="宋体" charset="0"/>
                <a:cs typeface="宋体" charset="0"/>
              </a:rPr>
              <a:t>希</a:t>
            </a:r>
            <a:r>
              <a:rPr lang="zh-CN" altLang="en-US" b="0" i="1">
                <a:solidFill>
                  <a:srgbClr val="00FF00"/>
                </a:solidFill>
                <a:ea typeface="宋体" charset="0"/>
                <a:cs typeface="宋体" charset="0"/>
              </a:rPr>
              <a:t>伯仑</a:t>
            </a:r>
          </a:p>
        </p:txBody>
      </p:sp>
      <p:sp>
        <p:nvSpPr>
          <p:cNvPr id="833552" name="Text Box 16"/>
          <p:cNvSpPr txBox="1">
            <a:spLocks noChangeArrowheads="1"/>
          </p:cNvSpPr>
          <p:nvPr/>
        </p:nvSpPr>
        <p:spPr bwMode="auto">
          <a:xfrm rot="-5286213">
            <a:off x="4360863" y="1373188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FF3300"/>
                </a:solidFill>
                <a:ea typeface="宋体" charset="0"/>
                <a:cs typeface="宋体" charset="0"/>
              </a:rPr>
              <a:t>亚</a:t>
            </a:r>
            <a:r>
              <a:rPr lang="zh-CN" altLang="en-US">
                <a:solidFill>
                  <a:srgbClr val="FF3300"/>
                </a:solidFill>
                <a:ea typeface="宋体" charset="0"/>
                <a:cs typeface="宋体" charset="0"/>
              </a:rPr>
              <a:t>设</a:t>
            </a:r>
          </a:p>
        </p:txBody>
      </p:sp>
      <p:sp>
        <p:nvSpPr>
          <p:cNvPr id="833553" name="Text Box 17"/>
          <p:cNvSpPr txBox="1">
            <a:spLocks noChangeArrowheads="1"/>
          </p:cNvSpPr>
          <p:nvPr/>
        </p:nvSpPr>
        <p:spPr bwMode="auto">
          <a:xfrm rot="-844665">
            <a:off x="5076825" y="24130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a typeface="宋体" charset="0"/>
                <a:cs typeface="宋体" charset="0"/>
              </a:rPr>
              <a:t>以</a:t>
            </a:r>
            <a:r>
              <a:rPr lang="zh-CN" altLang="en-US">
                <a:solidFill>
                  <a:schemeClr val="tx1"/>
                </a:solidFill>
                <a:ea typeface="宋体" charset="0"/>
                <a:cs typeface="宋体" charset="0"/>
              </a:rPr>
              <a:t>萨迦</a:t>
            </a:r>
          </a:p>
        </p:txBody>
      </p:sp>
      <p:sp>
        <p:nvSpPr>
          <p:cNvPr id="833554" name="Text Box 18"/>
          <p:cNvSpPr txBox="1">
            <a:spLocks noChangeArrowheads="1"/>
          </p:cNvSpPr>
          <p:nvPr/>
        </p:nvSpPr>
        <p:spPr bwMode="auto">
          <a:xfrm rot="2606806">
            <a:off x="5864225" y="4295775"/>
            <a:ext cx="1612900" cy="346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FFFF00"/>
                </a:solidFill>
                <a:ea typeface="宋体" charset="0"/>
                <a:cs typeface="宋体" charset="0"/>
              </a:rPr>
              <a:t>迦</a:t>
            </a:r>
            <a:r>
              <a:rPr lang="zh-CN" altLang="en-US">
                <a:solidFill>
                  <a:srgbClr val="FFFF00"/>
                </a:solidFill>
                <a:ea typeface="宋体" charset="0"/>
                <a:cs typeface="宋体" charset="0"/>
              </a:rPr>
              <a:t>得</a:t>
            </a:r>
          </a:p>
        </p:txBody>
      </p:sp>
      <p:sp>
        <p:nvSpPr>
          <p:cNvPr id="833555" name="Text Box 19"/>
          <p:cNvSpPr txBox="1">
            <a:spLocks noChangeArrowheads="1"/>
          </p:cNvSpPr>
          <p:nvPr/>
        </p:nvSpPr>
        <p:spPr bwMode="auto">
          <a:xfrm rot="-2225045">
            <a:off x="4560888" y="3595688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FF00FF"/>
                </a:solidFill>
                <a:ea typeface="宋体" charset="0"/>
                <a:cs typeface="宋体" charset="0"/>
              </a:rPr>
              <a:t>以</a:t>
            </a:r>
            <a:r>
              <a:rPr lang="zh-CN" altLang="en-US">
                <a:solidFill>
                  <a:srgbClr val="FF00FF"/>
                </a:solidFill>
                <a:ea typeface="宋体" charset="0"/>
                <a:cs typeface="宋体" charset="0"/>
              </a:rPr>
              <a:t>法莲</a:t>
            </a:r>
          </a:p>
        </p:txBody>
      </p:sp>
      <p:sp>
        <p:nvSpPr>
          <p:cNvPr id="833556" name="Text Box 20"/>
          <p:cNvSpPr txBox="1">
            <a:spLocks noChangeArrowheads="1"/>
          </p:cNvSpPr>
          <p:nvPr/>
        </p:nvSpPr>
        <p:spPr bwMode="auto">
          <a:xfrm>
            <a:off x="4800600" y="4267200"/>
            <a:ext cx="1612900" cy="7699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rgbClr val="FFFF00"/>
                </a:solidFill>
                <a:ea typeface="宋体" charset="0"/>
                <a:cs typeface="宋体" charset="0"/>
              </a:rPr>
              <a:t>便雅悯</a:t>
            </a:r>
          </a:p>
          <a:p>
            <a:pPr>
              <a:spcBef>
                <a:spcPct val="50000"/>
              </a:spcBef>
            </a:pPr>
            <a:endParaRPr lang="zh-CN" altLang="en-US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833557" name="Text Box 21"/>
          <p:cNvSpPr txBox="1">
            <a:spLocks noChangeArrowheads="1"/>
          </p:cNvSpPr>
          <p:nvPr/>
        </p:nvSpPr>
        <p:spPr bwMode="auto">
          <a:xfrm rot="2953560">
            <a:off x="5764213" y="503555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rgbClr val="FF3300"/>
                </a:solidFill>
                <a:ea typeface="宋体" charset="0"/>
                <a:cs typeface="宋体" charset="0"/>
              </a:rPr>
              <a:t>吕便</a:t>
            </a:r>
          </a:p>
        </p:txBody>
      </p:sp>
      <p:sp>
        <p:nvSpPr>
          <p:cNvPr id="833558" name="Text Box 22"/>
          <p:cNvSpPr txBox="1">
            <a:spLocks noChangeArrowheads="1"/>
          </p:cNvSpPr>
          <p:nvPr/>
        </p:nvSpPr>
        <p:spPr bwMode="auto">
          <a:xfrm rot="-3254640">
            <a:off x="3833813" y="3971925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FF3300"/>
                </a:solidFill>
                <a:ea typeface="宋体" charset="0"/>
                <a:cs typeface="宋体" charset="0"/>
              </a:rPr>
              <a:t>但</a:t>
            </a:r>
            <a:endParaRPr lang="zh-CN" altLang="en-US">
              <a:solidFill>
                <a:srgbClr val="FF3300"/>
              </a:solidFill>
              <a:ea typeface="宋体" charset="0"/>
              <a:cs typeface="宋体" charset="0"/>
            </a:endParaRPr>
          </a:p>
        </p:txBody>
      </p:sp>
      <p:sp>
        <p:nvSpPr>
          <p:cNvPr id="833559" name="Text Box 23"/>
          <p:cNvSpPr txBox="1">
            <a:spLocks noChangeArrowheads="1"/>
          </p:cNvSpPr>
          <p:nvPr/>
        </p:nvSpPr>
        <p:spPr bwMode="auto">
          <a:xfrm rot="-2428638">
            <a:off x="3752850" y="4702175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tx1"/>
                </a:solidFill>
                <a:ea typeface="宋体" charset="0"/>
                <a:cs typeface="宋体" charset="0"/>
              </a:rPr>
              <a:t>犹</a:t>
            </a:r>
            <a:r>
              <a:rPr lang="zh-CN" altLang="en-US">
                <a:solidFill>
                  <a:schemeClr val="tx1"/>
                </a:solidFill>
                <a:ea typeface="宋体" charset="0"/>
                <a:cs typeface="宋体" charset="0"/>
              </a:rPr>
              <a:t>大</a:t>
            </a:r>
          </a:p>
        </p:txBody>
      </p:sp>
      <p:sp>
        <p:nvSpPr>
          <p:cNvPr id="833560" name="Text Box 24"/>
          <p:cNvSpPr txBox="1">
            <a:spLocks noChangeArrowheads="1"/>
          </p:cNvSpPr>
          <p:nvPr/>
        </p:nvSpPr>
        <p:spPr bwMode="auto">
          <a:xfrm>
            <a:off x="3898900" y="55372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00FF00"/>
                </a:solidFill>
                <a:ea typeface="宋体" charset="0"/>
                <a:cs typeface="宋体" charset="0"/>
              </a:rPr>
              <a:t>西</a:t>
            </a:r>
            <a:r>
              <a:rPr lang="zh-CN" altLang="en-US">
                <a:solidFill>
                  <a:srgbClr val="00FF00"/>
                </a:solidFill>
                <a:ea typeface="宋体" charset="0"/>
                <a:cs typeface="宋体" charset="0"/>
              </a:rPr>
              <a:t>缅</a:t>
            </a:r>
          </a:p>
        </p:txBody>
      </p:sp>
      <p:grpSp>
        <p:nvGrpSpPr>
          <p:cNvPr id="833561" name="Group 25"/>
          <p:cNvGrpSpPr>
            <a:grpSpLocks/>
          </p:cNvGrpSpPr>
          <p:nvPr/>
        </p:nvGrpSpPr>
        <p:grpSpPr bwMode="auto">
          <a:xfrm>
            <a:off x="4419600" y="3048000"/>
            <a:ext cx="2989263" cy="531813"/>
            <a:chOff x="2784" y="1920"/>
            <a:chExt cx="1883" cy="335"/>
          </a:xfrm>
        </p:grpSpPr>
        <p:sp>
          <p:nvSpPr>
            <p:cNvPr id="833562" name="Text Box 26"/>
            <p:cNvSpPr txBox="1">
              <a:spLocks noChangeArrowheads="1"/>
            </p:cNvSpPr>
            <p:nvPr/>
          </p:nvSpPr>
          <p:spPr bwMode="auto">
            <a:xfrm rot="469584">
              <a:off x="2784" y="1920"/>
              <a:ext cx="1016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solidFill>
                    <a:srgbClr val="FFFF00"/>
                  </a:solidFill>
                  <a:ea typeface="宋体" charset="0"/>
                  <a:cs typeface="宋体" charset="0"/>
                </a:rPr>
                <a:t>  </a:t>
              </a:r>
              <a:r>
                <a:rPr lang="en-US" altLang="zh-CN">
                  <a:solidFill>
                    <a:srgbClr val="00FF00"/>
                  </a:solidFill>
                  <a:ea typeface="宋体" charset="0"/>
                  <a:cs typeface="宋体" charset="0"/>
                </a:rPr>
                <a:t>玛</a:t>
              </a:r>
              <a:r>
                <a:rPr lang="zh-CN" altLang="en-US">
                  <a:solidFill>
                    <a:srgbClr val="00FF00"/>
                  </a:solidFill>
                  <a:ea typeface="宋体" charset="0"/>
                  <a:cs typeface="宋体" charset="0"/>
                </a:rPr>
                <a:t>拿西（半）</a:t>
              </a:r>
            </a:p>
          </p:txBody>
        </p:sp>
        <p:sp>
          <p:nvSpPr>
            <p:cNvPr id="833563" name="Text Box 27"/>
            <p:cNvSpPr txBox="1">
              <a:spLocks noChangeArrowheads="1"/>
            </p:cNvSpPr>
            <p:nvPr/>
          </p:nvSpPr>
          <p:spPr bwMode="auto">
            <a:xfrm rot="-1471107">
              <a:off x="3651" y="2043"/>
              <a:ext cx="1016" cy="2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ea typeface="宋体" charset="0"/>
                  <a:cs typeface="宋体" charset="0"/>
                </a:rPr>
                <a:t> </a:t>
              </a:r>
              <a:r>
                <a:rPr lang="en-US" altLang="zh-CN">
                  <a:solidFill>
                    <a:srgbClr val="00FF00"/>
                  </a:solidFill>
                  <a:ea typeface="宋体" charset="0"/>
                  <a:cs typeface="宋体" charset="0"/>
                </a:rPr>
                <a:t>玛</a:t>
              </a:r>
              <a:r>
                <a:rPr lang="zh-CN" altLang="en-US">
                  <a:solidFill>
                    <a:srgbClr val="00FF00"/>
                  </a:solidFill>
                  <a:ea typeface="宋体" charset="0"/>
                  <a:cs typeface="宋体" charset="0"/>
                </a:rPr>
                <a:t>拿西（半）</a:t>
              </a:r>
            </a:p>
          </p:txBody>
        </p:sp>
      </p:grpSp>
      <p:sp>
        <p:nvSpPr>
          <p:cNvPr id="833564" name="Text Box 28"/>
          <p:cNvSpPr txBox="1">
            <a:spLocks noChangeArrowheads="1"/>
          </p:cNvSpPr>
          <p:nvPr/>
        </p:nvSpPr>
        <p:spPr bwMode="auto">
          <a:xfrm rot="-4430452">
            <a:off x="5775326" y="1252537"/>
            <a:ext cx="1612900" cy="346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FFFF00"/>
                </a:solidFill>
                <a:ea typeface="宋体" charset="0"/>
                <a:cs typeface="宋体" charset="0"/>
              </a:rPr>
              <a:t>拿</a:t>
            </a:r>
            <a:r>
              <a:rPr lang="zh-CN" altLang="en-US">
                <a:solidFill>
                  <a:srgbClr val="FFFF00"/>
                </a:solidFill>
                <a:ea typeface="宋体" charset="0"/>
                <a:cs typeface="宋体" charset="0"/>
              </a:rPr>
              <a:t>费他利</a:t>
            </a:r>
          </a:p>
        </p:txBody>
      </p:sp>
      <p:sp>
        <p:nvSpPr>
          <p:cNvPr id="833565" name="Text Box 29"/>
          <p:cNvSpPr txBox="1">
            <a:spLocks noChangeArrowheads="1"/>
          </p:cNvSpPr>
          <p:nvPr/>
        </p:nvSpPr>
        <p:spPr bwMode="auto">
          <a:xfrm rot="-5105054">
            <a:off x="4716463" y="1512888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FF00FF"/>
                </a:solidFill>
                <a:ea typeface="宋体" charset="0"/>
                <a:cs typeface="宋体" charset="0"/>
              </a:rPr>
              <a:t>西</a:t>
            </a:r>
            <a:r>
              <a:rPr lang="zh-CN" altLang="en-US">
                <a:solidFill>
                  <a:srgbClr val="FF00FF"/>
                </a:solidFill>
                <a:ea typeface="宋体" charset="0"/>
                <a:cs typeface="宋体" charset="0"/>
              </a:rPr>
              <a:t>布伦</a:t>
            </a:r>
          </a:p>
        </p:txBody>
      </p:sp>
      <p:sp>
        <p:nvSpPr>
          <p:cNvPr id="833566" name="Text Box 30"/>
          <p:cNvSpPr txBox="1">
            <a:spLocks noChangeArrowheads="1"/>
          </p:cNvSpPr>
          <p:nvPr/>
        </p:nvSpPr>
        <p:spPr bwMode="auto">
          <a:xfrm>
            <a:off x="4051300" y="2311400"/>
            <a:ext cx="1612900" cy="3365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i="1">
                <a:solidFill>
                  <a:srgbClr val="FFFF00"/>
                </a:solidFill>
                <a:ea typeface="宋体" charset="0"/>
                <a:cs typeface="宋体" charset="0"/>
              </a:rPr>
              <a:t>卡蜜儿</a:t>
            </a:r>
            <a:r>
              <a:rPr lang="zh-CN" altLang="en-US" i="1">
                <a:solidFill>
                  <a:srgbClr val="FFFF00"/>
                </a:solidFill>
                <a:ea typeface="宋体" charset="0"/>
                <a:cs typeface="宋体" charset="0"/>
              </a:rPr>
              <a:t>山</a:t>
            </a:r>
          </a:p>
        </p:txBody>
      </p:sp>
      <p:sp>
        <p:nvSpPr>
          <p:cNvPr id="833567" name="Text Box 31"/>
          <p:cNvSpPr txBox="1">
            <a:spLocks noChangeArrowheads="1"/>
          </p:cNvSpPr>
          <p:nvPr/>
        </p:nvSpPr>
        <p:spPr bwMode="auto">
          <a:xfrm>
            <a:off x="5448300" y="2146300"/>
            <a:ext cx="1612900" cy="346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 i="1">
                <a:solidFill>
                  <a:srgbClr val="00FF00"/>
                </a:solidFill>
                <a:ea typeface="宋体" charset="0"/>
                <a:cs typeface="宋体" charset="0"/>
              </a:rPr>
              <a:t>他</a:t>
            </a:r>
            <a:r>
              <a:rPr lang="zh-CN" altLang="en-US" b="0" i="1">
                <a:solidFill>
                  <a:srgbClr val="00FF00"/>
                </a:solidFill>
                <a:ea typeface="宋体" charset="0"/>
                <a:cs typeface="宋体" charset="0"/>
              </a:rPr>
              <a:t>泊山</a:t>
            </a:r>
          </a:p>
        </p:txBody>
      </p:sp>
      <p:sp>
        <p:nvSpPr>
          <p:cNvPr id="833568" name="Text Box 32"/>
          <p:cNvSpPr txBox="1">
            <a:spLocks noChangeArrowheads="1"/>
          </p:cNvSpPr>
          <p:nvPr/>
        </p:nvSpPr>
        <p:spPr bwMode="auto">
          <a:xfrm>
            <a:off x="4914900" y="5092700"/>
            <a:ext cx="1612900" cy="3460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0" i="1">
                <a:solidFill>
                  <a:srgbClr val="00FF00"/>
                </a:solidFill>
                <a:ea typeface="宋体" charset="0"/>
                <a:cs typeface="宋体" charset="0"/>
              </a:rPr>
              <a:t>死</a:t>
            </a:r>
            <a:r>
              <a:rPr lang="zh-CN" altLang="en-US" b="0" i="1">
                <a:solidFill>
                  <a:srgbClr val="00FF00"/>
                </a:solidFill>
                <a:ea typeface="宋体" charset="0"/>
                <a:cs typeface="宋体" charset="0"/>
              </a:rPr>
              <a:t>海</a:t>
            </a:r>
          </a:p>
        </p:txBody>
      </p:sp>
      <p:sp>
        <p:nvSpPr>
          <p:cNvPr id="833569" name="Text Box 33"/>
          <p:cNvSpPr txBox="1">
            <a:spLocks noChangeArrowheads="1"/>
          </p:cNvSpPr>
          <p:nvPr/>
        </p:nvSpPr>
        <p:spPr bwMode="auto">
          <a:xfrm>
            <a:off x="2959100" y="852488"/>
            <a:ext cx="1612900" cy="4572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i="1">
                <a:solidFill>
                  <a:srgbClr val="00FF00"/>
                </a:solidFill>
                <a:ea typeface="宋体" charset="0"/>
                <a:cs typeface="宋体" charset="0"/>
              </a:rPr>
              <a:t>大海</a:t>
            </a:r>
          </a:p>
        </p:txBody>
      </p:sp>
      <p:sp>
        <p:nvSpPr>
          <p:cNvPr id="833570" name="Oval 34"/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rgbClr val="114FFB"/>
          </a:solidFill>
          <a:ln w="28575">
            <a:solidFill>
              <a:srgbClr val="114FF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71" name="Oval 35"/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rgbClr val="114FFB"/>
          </a:solidFill>
          <a:ln w="28575">
            <a:solidFill>
              <a:srgbClr val="114FF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72" name="Oval 36"/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rgbClr val="114FFB"/>
          </a:solidFill>
          <a:ln w="28575">
            <a:solidFill>
              <a:srgbClr val="114FF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73" name="Oval 37"/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rgbClr val="114FFB"/>
          </a:solidFill>
          <a:ln w="28575">
            <a:solidFill>
              <a:srgbClr val="114FF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74" name="Text Box 38"/>
          <p:cNvSpPr txBox="1">
            <a:spLocks noChangeArrowheads="1"/>
          </p:cNvSpPr>
          <p:nvPr/>
        </p:nvSpPr>
        <p:spPr bwMode="auto">
          <a:xfrm rot="-37201">
            <a:off x="6813550" y="4946650"/>
            <a:ext cx="1293813" cy="109378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65000"/>
              </a:lnSpc>
              <a:spcBef>
                <a:spcPct val="50000"/>
              </a:spcBef>
            </a:pPr>
            <a:r>
              <a:rPr lang="en-US" altLang="zh-CN" i="1">
                <a:solidFill>
                  <a:srgbClr val="FFFF00"/>
                </a:solidFill>
                <a:ea typeface="宋体" charset="0"/>
                <a:cs typeface="宋体" charset="0"/>
              </a:rPr>
              <a:t>利</a:t>
            </a:r>
            <a:r>
              <a:rPr lang="zh-CN" altLang="en-US" i="1">
                <a:solidFill>
                  <a:srgbClr val="FFFF00"/>
                </a:solidFill>
                <a:ea typeface="宋体" charset="0"/>
                <a:cs typeface="宋体" charset="0"/>
              </a:rPr>
              <a:t>未</a:t>
            </a:r>
            <a:r>
              <a:rPr lang="en-US" altLang="zh-CN" i="1">
                <a:solidFill>
                  <a:srgbClr val="FFFF00"/>
                </a:solidFill>
                <a:ea typeface="宋体" charset="0"/>
                <a:cs typeface="宋体" charset="0"/>
              </a:rPr>
              <a:t>:  </a:t>
            </a:r>
          </a:p>
          <a:p>
            <a:pPr algn="r">
              <a:lnSpc>
                <a:spcPct val="65000"/>
              </a:lnSpc>
              <a:spcBef>
                <a:spcPct val="50000"/>
              </a:spcBef>
            </a:pPr>
            <a:r>
              <a:rPr lang="zh-CN" altLang="en-US" i="1">
                <a:solidFill>
                  <a:srgbClr val="FFFF00"/>
                </a:solidFill>
                <a:ea typeface="宋体" charset="0"/>
                <a:cs typeface="宋体" charset="0"/>
              </a:rPr>
              <a:t>  只住城里 </a:t>
            </a:r>
          </a:p>
          <a:p>
            <a:pPr algn="r">
              <a:lnSpc>
                <a:spcPct val="65000"/>
              </a:lnSpc>
              <a:spcBef>
                <a:spcPct val="50000"/>
              </a:spcBef>
            </a:pPr>
            <a:r>
              <a:rPr lang="zh-CN" altLang="en-US" i="1">
                <a:solidFill>
                  <a:srgbClr val="FFFF00"/>
                </a:solidFill>
                <a:ea typeface="宋体" charset="0"/>
                <a:cs typeface="宋体" charset="0"/>
              </a:rPr>
              <a:t>他们必须 </a:t>
            </a:r>
            <a:endParaRPr lang="en-US" altLang="zh-CN" i="1">
              <a:solidFill>
                <a:srgbClr val="FFFF00"/>
              </a:solidFill>
              <a:ea typeface="宋体" charset="0"/>
              <a:cs typeface="宋体" charset="0"/>
            </a:endParaRPr>
          </a:p>
          <a:p>
            <a:pPr algn="r">
              <a:lnSpc>
                <a:spcPct val="65000"/>
              </a:lnSpc>
              <a:spcBef>
                <a:spcPct val="50000"/>
              </a:spcBef>
            </a:pPr>
            <a:r>
              <a:rPr lang="zh-CN" altLang="en-US" i="1">
                <a:solidFill>
                  <a:srgbClr val="FFFF00"/>
                </a:solidFill>
                <a:ea typeface="宋体" charset="0"/>
                <a:cs typeface="宋体" charset="0"/>
              </a:rPr>
              <a:t>看管会幕</a:t>
            </a:r>
          </a:p>
        </p:txBody>
      </p:sp>
      <p:sp>
        <p:nvSpPr>
          <p:cNvPr id="833575" name="Text Box 39"/>
          <p:cNvSpPr txBox="1">
            <a:spLocks noChangeArrowheads="1"/>
          </p:cNvSpPr>
          <p:nvPr/>
        </p:nvSpPr>
        <p:spPr bwMode="auto">
          <a:xfrm>
            <a:off x="1776413" y="47625"/>
            <a:ext cx="3787775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士 17:6</a:t>
            </a:r>
          </a:p>
        </p:txBody>
      </p:sp>
      <p:sp>
        <p:nvSpPr>
          <p:cNvPr id="833577" name="Text Box 41"/>
          <p:cNvSpPr txBox="1">
            <a:spLocks noChangeArrowheads="1"/>
          </p:cNvSpPr>
          <p:nvPr/>
        </p:nvSpPr>
        <p:spPr bwMode="auto">
          <a:xfrm>
            <a:off x="8721725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33579" name="Rectangle 4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48</a:t>
            </a:r>
          </a:p>
        </p:txBody>
      </p:sp>
      <p:sp>
        <p:nvSpPr>
          <p:cNvPr id="833585" name="Freeform 49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3586" name="Rectangle 50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87" name="Freeform 51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3588" name="AutoShape 5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89" name="Rectangle 53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90" name="Rectangle 54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91" name="AutoShape 55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92" name="Line 56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93" name="Line 57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3594" name="Rectangle 58"/>
          <p:cNvSpPr>
            <a:spLocks noChangeArrowheads="1"/>
          </p:cNvSpPr>
          <p:nvPr/>
        </p:nvSpPr>
        <p:spPr bwMode="auto">
          <a:xfrm>
            <a:off x="8053388" y="3429000"/>
            <a:ext cx="523875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约</a:t>
            </a:r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书亚</a:t>
            </a:r>
          </a:p>
        </p:txBody>
      </p:sp>
      <p:sp>
        <p:nvSpPr>
          <p:cNvPr id="833598" name="Text Box 62"/>
          <p:cNvSpPr txBox="1">
            <a:spLocks noChangeArrowheads="1"/>
          </p:cNvSpPr>
          <p:nvPr/>
        </p:nvSpPr>
        <p:spPr bwMode="auto">
          <a:xfrm>
            <a:off x="103188" y="1927225"/>
            <a:ext cx="2533650" cy="36607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endParaRPr lang="en-US" altLang="zh-CN" sz="6000" i="1">
              <a:solidFill>
                <a:srgbClr val="FFFF00"/>
              </a:solidFill>
              <a:ea typeface="宋体" charset="0"/>
              <a:cs typeface="宋体" charset="0"/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zh-CN" altLang="en-US" sz="6000" i="1">
                <a:solidFill>
                  <a:srgbClr val="FFFF00"/>
                </a:solidFill>
                <a:ea typeface="宋体" charset="0"/>
                <a:cs typeface="宋体" charset="0"/>
              </a:rPr>
              <a:t>”各人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zh-CN" altLang="en-US" sz="6000" i="1">
                <a:solidFill>
                  <a:srgbClr val="FFFF00"/>
                </a:solidFill>
                <a:ea typeface="宋体" charset="0"/>
                <a:cs typeface="宋体" charset="0"/>
              </a:rPr>
              <a:t>任意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zh-CN" altLang="en-US" sz="6000" i="1">
                <a:solidFill>
                  <a:srgbClr val="FFFF00"/>
                </a:solidFill>
                <a:ea typeface="宋体" charset="0"/>
                <a:cs typeface="宋体" charset="0"/>
              </a:rPr>
              <a:t>而行”</a:t>
            </a:r>
          </a:p>
        </p:txBody>
      </p:sp>
      <p:sp>
        <p:nvSpPr>
          <p:cNvPr id="833599" name="Text Box 63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29-31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sp>
        <p:nvSpPr>
          <p:cNvPr id="833603" name="Rectangle 67"/>
          <p:cNvSpPr>
            <a:spLocks noChangeArrowheads="1"/>
          </p:cNvSpPr>
          <p:nvPr/>
        </p:nvSpPr>
        <p:spPr bwMode="auto">
          <a:xfrm>
            <a:off x="8118475" y="3644900"/>
            <a:ext cx="784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耶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利哥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/艾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城</a:t>
            </a:r>
          </a:p>
        </p:txBody>
      </p:sp>
      <p:sp>
        <p:nvSpPr>
          <p:cNvPr id="833604" name="Rectangle 68"/>
          <p:cNvSpPr>
            <a:spLocks noChangeArrowheads="1"/>
          </p:cNvSpPr>
          <p:nvPr/>
        </p:nvSpPr>
        <p:spPr bwMode="auto">
          <a:xfrm>
            <a:off x="8158163" y="3835400"/>
            <a:ext cx="701675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分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配土地 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3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359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100"/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53" name="Group 101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9" name="Group 102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61" name="Freeform 103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Freeform 104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60" name="Picture 105"/>
              <p:cNvPicPr>
                <a:picLocks noChangeArrowheads="1"/>
              </p:cNvPicPr>
              <p:nvPr/>
            </p:nvPicPr>
            <p:blipFill>
              <a:blip r:embed="rId3" cstate="screen"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4" name="Freeform 106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Freeform 107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Freeform 108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Freeform 109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Freeform 110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4930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931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932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933" name="Rectangle 5"/>
          <p:cNvSpPr>
            <a:spLocks noChangeArrowheads="1"/>
          </p:cNvSpPr>
          <p:nvPr/>
        </p:nvSpPr>
        <p:spPr bwMode="auto">
          <a:xfrm>
            <a:off x="3021013" y="866775"/>
            <a:ext cx="11620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   </a:t>
            </a:r>
            <a:r>
              <a:rPr lang="en-US" altLang="zh-CN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摩</a:t>
            </a:r>
            <a:r>
              <a:rPr lang="zh-CN" altLang="en-US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西</a:t>
            </a:r>
            <a:endParaRPr lang="en-US" altLang="zh-CN" sz="2800">
              <a:solidFill>
                <a:schemeClr val="accent2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4934" name="Line 6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935" name="Line 7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936" name="Line 8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937" name="Line 9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938" name="Line 10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939" name="Line 11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940" name="Rectangle 12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941" name="Rectangle 1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764942" name="Line 1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943" name="Rectangle 15"/>
          <p:cNvSpPr>
            <a:spLocks noChangeArrowheads="1"/>
          </p:cNvSpPr>
          <p:nvPr/>
        </p:nvSpPr>
        <p:spPr bwMode="auto">
          <a:xfrm>
            <a:off x="4811713" y="823913"/>
            <a:ext cx="23209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约主前1500年</a:t>
            </a:r>
            <a:endParaRPr lang="en-US" altLang="zh-CN" sz="2800">
              <a:solidFill>
                <a:srgbClr val="FAFD00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64944" name="Text Box 16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64945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zh-CN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</a:t>
            </a:r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</a:t>
            </a:r>
          </a:p>
        </p:txBody>
      </p:sp>
      <p:grpSp>
        <p:nvGrpSpPr>
          <p:cNvPr id="764957" name="Group 29"/>
          <p:cNvGrpSpPr>
            <a:grpSpLocks/>
          </p:cNvGrpSpPr>
          <p:nvPr/>
        </p:nvGrpSpPr>
        <p:grpSpPr bwMode="auto">
          <a:xfrm>
            <a:off x="2857500" y="0"/>
            <a:ext cx="4892675" cy="4237038"/>
            <a:chOff x="1768" y="0"/>
            <a:chExt cx="3082" cy="2669"/>
          </a:xfrm>
        </p:grpSpPr>
        <p:sp>
          <p:nvSpPr>
            <p:cNvPr id="764958" name="AutoShape 30"/>
            <p:cNvSpPr>
              <a:spLocks noChangeArrowheads="1"/>
            </p:cNvSpPr>
            <p:nvPr/>
          </p:nvSpPr>
          <p:spPr bwMode="auto">
            <a:xfrm rot="850334">
              <a:off x="1768" y="0"/>
              <a:ext cx="3082" cy="2669"/>
            </a:xfrm>
            <a:prstGeom prst="cloudCallout">
              <a:avLst>
                <a:gd name="adj1" fmla="val -43750"/>
                <a:gd name="adj2" fmla="val 70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63500" dist="159131" dir="368337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/>
              <a:endParaRPr lang="zh-CN" altLang="en-US">
                <a:ea typeface="宋体" charset="0"/>
                <a:cs typeface="宋体" charset="0"/>
              </a:endParaRPr>
            </a:p>
          </p:txBody>
        </p:sp>
        <p:sp>
          <p:nvSpPr>
            <p:cNvPr id="764959" name="Text Box 31"/>
            <p:cNvSpPr txBox="1">
              <a:spLocks noChangeArrowheads="1"/>
            </p:cNvSpPr>
            <p:nvPr/>
          </p:nvSpPr>
          <p:spPr bwMode="auto">
            <a:xfrm>
              <a:off x="2142" y="927"/>
              <a:ext cx="2467" cy="5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2E7E3B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5400">
                  <a:solidFill>
                    <a:srgbClr val="EEFF4B"/>
                  </a:solidFill>
                  <a:ea typeface="宋体" charset="0"/>
                  <a:cs typeface="宋体" charset="0"/>
                </a:rPr>
                <a:t>出埃及吧</a:t>
              </a:r>
              <a:r>
                <a:rPr lang="en-US" altLang="zh-CN" sz="5400">
                  <a:solidFill>
                    <a:srgbClr val="EEFF4B"/>
                  </a:solidFill>
                  <a:ea typeface="宋体" charset="0"/>
                  <a:cs typeface="宋体" charset="0"/>
                </a:rPr>
                <a:t>!</a:t>
              </a:r>
            </a:p>
          </p:txBody>
        </p:sp>
      </p:grpSp>
      <p:sp>
        <p:nvSpPr>
          <p:cNvPr id="764960" name="Rectangle 32"/>
          <p:cNvSpPr>
            <a:spLocks noChangeArrowheads="1"/>
          </p:cNvSpPr>
          <p:nvPr/>
        </p:nvSpPr>
        <p:spPr bwMode="auto">
          <a:xfrm>
            <a:off x="319088" y="2046288"/>
            <a:ext cx="3052762" cy="32575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zh-CN" sz="32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4 </a:t>
            </a:r>
            <a:r>
              <a:rPr lang="zh-CN" altLang="en-US" sz="32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个人物</a:t>
            </a:r>
            <a:endParaRPr lang="zh-CN" altLang="en-US" sz="3200">
              <a:solidFill>
                <a:schemeClr val="tx2"/>
              </a:solidFill>
              <a:latin typeface="Times" charset="0"/>
              <a:ea typeface="宋体" charset="0"/>
              <a:cs typeface="宋体" charset="0"/>
            </a:endParaRPr>
          </a:p>
          <a:p>
            <a:pPr algn="ctr"/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之</a:t>
            </a:r>
          </a:p>
          <a:p>
            <a:pPr algn="ctr"/>
            <a:r>
              <a:rPr lang="zh-CN" altLang="en-US" sz="32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第</a:t>
            </a:r>
            <a:r>
              <a:rPr lang="zh-CN" altLang="en-US" sz="32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三</a:t>
            </a:r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位</a:t>
            </a:r>
          </a:p>
          <a:p>
            <a:pPr algn="ctr"/>
            <a:r>
              <a:rPr lang="en-US" altLang="zh-CN" sz="32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是</a:t>
            </a:r>
            <a:endParaRPr lang="zh-CN" altLang="en-US" sz="3200">
              <a:solidFill>
                <a:srgbClr val="FAFD00"/>
              </a:solidFill>
              <a:latin typeface="Times" charset="0"/>
              <a:ea typeface="宋体" charset="0"/>
              <a:cs typeface="宋体" charset="0"/>
            </a:endParaRPr>
          </a:p>
          <a:p>
            <a:pPr algn="ctr"/>
            <a:r>
              <a:rPr lang="en-US" altLang="zh-CN" sz="40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zh-CN" altLang="en-US" sz="40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约</a:t>
            </a:r>
            <a:r>
              <a:rPr lang="zh-CN" altLang="en-US" sz="800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rPr>
              <a:t>摩</a:t>
            </a:r>
            <a:r>
              <a:rPr lang="zh-CN" altLang="en-US" sz="400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书</a:t>
            </a:r>
          </a:p>
        </p:txBody>
      </p:sp>
      <p:sp>
        <p:nvSpPr>
          <p:cNvPr id="764961" name="Text Box 33"/>
          <p:cNvSpPr txBox="1">
            <a:spLocks noChangeArrowheads="1"/>
          </p:cNvSpPr>
          <p:nvPr/>
        </p:nvSpPr>
        <p:spPr bwMode="auto">
          <a:xfrm>
            <a:off x="1768475" y="22225"/>
            <a:ext cx="1993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出 12:31</a:t>
            </a:r>
          </a:p>
        </p:txBody>
      </p:sp>
      <p:sp>
        <p:nvSpPr>
          <p:cNvPr id="764962" name="Rectangle 34"/>
          <p:cNvSpPr>
            <a:spLocks noChangeArrowheads="1"/>
          </p:cNvSpPr>
          <p:nvPr/>
        </p:nvSpPr>
        <p:spPr bwMode="auto">
          <a:xfrm>
            <a:off x="8139113" y="4403725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4963" name="Rectangle 35"/>
          <p:cNvSpPr>
            <a:spLocks noChangeArrowheads="1"/>
          </p:cNvSpPr>
          <p:nvPr/>
        </p:nvSpPr>
        <p:spPr bwMode="auto">
          <a:xfrm>
            <a:off x="8083550" y="4356100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8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40</a:t>
            </a:r>
          </a:p>
        </p:txBody>
      </p:sp>
      <p:sp>
        <p:nvSpPr>
          <p:cNvPr id="764973" name="Line 45"/>
          <p:cNvSpPr>
            <a:spLocks noChangeShapeType="1"/>
          </p:cNvSpPr>
          <p:nvPr/>
        </p:nvSpPr>
        <p:spPr bwMode="auto">
          <a:xfrm>
            <a:off x="7948613" y="4727575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64976" name="Group 48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sp>
          <p:nvSpPr>
            <p:cNvPr id="764977" name="Rectangle 49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4978" name="Rectangle 50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8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40</a:t>
              </a:r>
            </a:p>
          </p:txBody>
        </p:sp>
        <p:sp>
          <p:nvSpPr>
            <p:cNvPr id="764979" name="AutoShape 51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4980" name="Rectangle 52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4981" name="AutoShape 53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4982" name="Line 54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4983" name="Line 55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4984" name="Line 56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4985" name="Line 57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4986" name="Line 58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4987" name="Rectangle 59"/>
            <p:cNvSpPr>
              <a:spLocks noChangeArrowheads="1"/>
            </p:cNvSpPr>
            <p:nvPr/>
          </p:nvSpPr>
          <p:spPr bwMode="auto">
            <a:xfrm>
              <a:off x="5044" y="2160"/>
              <a:ext cx="258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900">
                  <a:solidFill>
                    <a:srgbClr val="000000"/>
                  </a:solidFill>
                  <a:latin typeface="Chicago" charset="0"/>
                  <a:ea typeface="宋体" charset="0"/>
                  <a:cs typeface="宋体" charset="0"/>
                </a:rPr>
                <a:t>摩</a:t>
              </a:r>
              <a:r>
                <a:rPr lang="zh-CN" altLang="en-US" sz="900">
                  <a:solidFill>
                    <a:srgbClr val="000000"/>
                  </a:solidFill>
                  <a:latin typeface="Chicago" charset="0"/>
                  <a:ea typeface="宋体" charset="0"/>
                  <a:cs typeface="宋体" charset="0"/>
                </a:rPr>
                <a:t>西</a:t>
              </a:r>
            </a:p>
            <a:p>
              <a:endPara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endParaRPr>
            </a:p>
          </p:txBody>
        </p:sp>
        <p:sp>
          <p:nvSpPr>
            <p:cNvPr id="764988" name="Line 60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4989" name="Rectangle 61"/>
            <p:cNvSpPr>
              <a:spLocks noChangeArrowheads="1"/>
            </p:cNvSpPr>
            <p:nvPr/>
          </p:nvSpPr>
          <p:spPr bwMode="auto">
            <a:xfrm>
              <a:off x="5115" y="2312"/>
              <a:ext cx="1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764990" name="Text Box 62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649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858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1859" name="Rectangle 3"/>
          <p:cNvSpPr>
            <a:spLocks noChangeArrowheads="1"/>
          </p:cNvSpPr>
          <p:nvPr/>
        </p:nvSpPr>
        <p:spPr bwMode="auto">
          <a:xfrm>
            <a:off x="698500" y="8636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1861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1862" name="Freeform 6"/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1863" name="Rectangle 7"/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1864" name="Freeform 8"/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1865" name="AutoShape 9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1866" name="Rectangle 10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1867" name="Rectangle 11"/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1868" name="AutoShape 12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1869" name="Line 13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1870" name="Line 14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1871" name="Rectangle 15"/>
          <p:cNvSpPr>
            <a:spLocks noChangeArrowheads="1"/>
          </p:cNvSpPr>
          <p:nvPr/>
        </p:nvSpPr>
        <p:spPr bwMode="auto">
          <a:xfrm>
            <a:off x="8053388" y="342900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约书亚</a:t>
            </a:r>
          </a:p>
        </p:txBody>
      </p:sp>
      <p:sp>
        <p:nvSpPr>
          <p:cNvPr id="761872" name="Rectangle 16"/>
          <p:cNvSpPr>
            <a:spLocks noChangeArrowheads="1"/>
          </p:cNvSpPr>
          <p:nvPr/>
        </p:nvSpPr>
        <p:spPr bwMode="auto">
          <a:xfrm>
            <a:off x="8118475" y="3644900"/>
            <a:ext cx="784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耶利哥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/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艾城</a:t>
            </a:r>
            <a:endParaRPr lang="en-US" altLang="zh-CN" sz="900">
              <a:solidFill>
                <a:srgbClr val="000000"/>
              </a:solidFill>
              <a:latin typeface="Helvetica" charset="0"/>
              <a:ea typeface="宋体" charset="0"/>
              <a:cs typeface="宋体" charset="0"/>
            </a:endParaRPr>
          </a:p>
        </p:txBody>
      </p:sp>
      <p:sp>
        <p:nvSpPr>
          <p:cNvPr id="761874" name="Text Box 18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61875" name="Rectangle 1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49</a:t>
            </a:r>
          </a:p>
        </p:txBody>
      </p:sp>
      <p:sp>
        <p:nvSpPr>
          <p:cNvPr id="761876" name="Rectangle 20"/>
          <p:cNvSpPr>
            <a:spLocks noChangeArrowheads="1"/>
          </p:cNvSpPr>
          <p:nvPr/>
        </p:nvSpPr>
        <p:spPr bwMode="auto">
          <a:xfrm>
            <a:off x="8158163" y="3835400"/>
            <a:ext cx="701675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分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配土地 </a:t>
            </a:r>
          </a:p>
        </p:txBody>
      </p:sp>
      <p:sp>
        <p:nvSpPr>
          <p:cNvPr id="761877" name="Rectangle 21"/>
          <p:cNvSpPr>
            <a:spLocks noChangeArrowheads="1"/>
          </p:cNvSpPr>
          <p:nvPr/>
        </p:nvSpPr>
        <p:spPr bwMode="auto">
          <a:xfrm>
            <a:off x="738188" y="900113"/>
            <a:ext cx="7731125" cy="43719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4000">
                <a:solidFill>
                  <a:srgbClr val="FAFD00"/>
                </a:solidFill>
                <a:ea typeface="MS PGothic" charset="0"/>
                <a:cs typeface="MS PGothic" charset="0"/>
              </a:rPr>
              <a:t>大</a:t>
            </a:r>
            <a:r>
              <a:rPr lang="ja-JP" altLang="en-US" sz="4000">
                <a:solidFill>
                  <a:srgbClr val="FAFD00"/>
                </a:solidFill>
                <a:ea typeface="华文细黑" charset="0"/>
                <a:cs typeface="华文细黑" charset="0"/>
              </a:rPr>
              <a:t>约</a:t>
            </a:r>
            <a:r>
              <a:rPr lang="zh-CN" altLang="en-US" sz="4000">
                <a:solidFill>
                  <a:srgbClr val="FAFD00"/>
                </a:solidFill>
                <a:ea typeface="MS PGothic" charset="0"/>
                <a:cs typeface="MS PGothic" charset="0"/>
              </a:rPr>
              <a:t>年代</a:t>
            </a:r>
            <a:r>
              <a:rPr lang="en-US" altLang="zh-CN" sz="4000">
                <a:solidFill>
                  <a:srgbClr val="FAFD00"/>
                </a:solidFill>
                <a:ea typeface="宋体" charset="0"/>
                <a:cs typeface="宋体" charset="0"/>
              </a:rPr>
              <a:t>:</a:t>
            </a:r>
          </a:p>
          <a:p>
            <a:pPr>
              <a:lnSpc>
                <a:spcPct val="90000"/>
              </a:lnSpc>
            </a:pPr>
            <a:endParaRPr lang="en-US" altLang="zh-CN" sz="4000">
              <a:solidFill>
                <a:srgbClr val="FAFD00"/>
              </a:solidFill>
              <a:ea typeface="宋体" charset="0"/>
              <a:cs typeface="宋体" charset="0"/>
            </a:endParaRPr>
          </a:p>
          <a:p>
            <a:pPr algn="ctr">
              <a:lnSpc>
                <a:spcPct val="90000"/>
              </a:lnSpc>
            </a:pPr>
            <a:r>
              <a:rPr lang="ja-JP" altLang="en-US" sz="4000">
                <a:solidFill>
                  <a:srgbClr val="FFFF00"/>
                </a:solidFill>
                <a:ea typeface="华文细黑" charset="0"/>
                <a:cs typeface="华文细黑" charset="0"/>
              </a:rPr>
              <a:t>亚</a:t>
            </a:r>
            <a:r>
              <a:rPr lang="ja-JP" altLang="en-US" sz="4000">
                <a:solidFill>
                  <a:srgbClr val="FFFF00"/>
                </a:solidFill>
                <a:ea typeface="MS PGothic" charset="0"/>
                <a:cs typeface="MS PGothic" charset="0"/>
              </a:rPr>
              <a:t>伯拉罕－</a:t>
            </a:r>
            <a:r>
              <a:rPr lang="ja-JP" altLang="en-US" sz="4000">
                <a:solidFill>
                  <a:srgbClr val="FFFF00"/>
                </a:solidFill>
                <a:ea typeface="华文细黑" charset="0"/>
                <a:cs typeface="华文细黑" charset="0"/>
              </a:rPr>
              <a:t>约</a:t>
            </a:r>
            <a:r>
              <a:rPr lang="ja-JP" altLang="en-US" sz="4000">
                <a:solidFill>
                  <a:srgbClr val="FFFF00"/>
                </a:solidFill>
                <a:ea typeface="MS PGothic" charset="0"/>
                <a:cs typeface="MS PGothic" charset="0"/>
              </a:rPr>
              <a:t>瑟</a:t>
            </a:r>
            <a:r>
              <a:rPr lang="zh-CN" altLang="en-US" sz="4000">
                <a:solidFill>
                  <a:srgbClr val="FFFF00"/>
                </a:solidFill>
                <a:ea typeface="宋体" charset="0"/>
                <a:cs typeface="宋体" charset="0"/>
              </a:rPr>
              <a:t> 约</a:t>
            </a:r>
            <a:r>
              <a:rPr lang="ja-JP" altLang="en-US" sz="4000">
                <a:solidFill>
                  <a:srgbClr val="FFFF00"/>
                </a:solidFill>
                <a:ea typeface="MS PGothic" charset="0"/>
                <a:cs typeface="MS PGothic" charset="0"/>
              </a:rPr>
              <a:t>主前</a:t>
            </a:r>
            <a:r>
              <a:rPr lang="zh-CN" altLang="en-US" sz="4000">
                <a:solidFill>
                  <a:srgbClr val="FFFF00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4000">
                <a:solidFill>
                  <a:srgbClr val="FFFF00"/>
                </a:solidFill>
                <a:ea typeface="宋体" charset="0"/>
                <a:cs typeface="宋体" charset="0"/>
              </a:rPr>
              <a:t>2000年</a:t>
            </a:r>
            <a:endParaRPr lang="zh-CN" altLang="en-US" sz="4000">
              <a:solidFill>
                <a:srgbClr val="FFFF00"/>
              </a:solidFill>
              <a:latin typeface="Times" charset="0"/>
              <a:ea typeface="宋体" charset="0"/>
              <a:cs typeface="宋体" charset="0"/>
            </a:endParaRPr>
          </a:p>
          <a:p>
            <a:pPr>
              <a:lnSpc>
                <a:spcPct val="90000"/>
              </a:lnSpc>
            </a:pPr>
            <a:endParaRPr lang="zh-CN" altLang="en-US" sz="4000">
              <a:solidFill>
                <a:srgbClr val="FFFF00"/>
              </a:solidFill>
              <a:latin typeface="Times" charset="0"/>
              <a:ea typeface="宋体" charset="0"/>
              <a:cs typeface="宋体" charset="0"/>
            </a:endParaRPr>
          </a:p>
          <a:p>
            <a:pPr algn="ctr">
              <a:lnSpc>
                <a:spcPct val="90000"/>
              </a:lnSpc>
            </a:pPr>
            <a:r>
              <a:rPr lang="en-US" altLang="zh-CN" sz="4000">
                <a:solidFill>
                  <a:schemeClr val="hlink"/>
                </a:solidFill>
                <a:latin typeface="Times" charset="0"/>
                <a:ea typeface="宋体" charset="0"/>
                <a:cs typeface="宋体" charset="0"/>
              </a:rPr>
              <a:t>摩</a:t>
            </a:r>
            <a:r>
              <a:rPr lang="zh-CN" altLang="en-US" sz="4000">
                <a:solidFill>
                  <a:schemeClr val="hlink"/>
                </a:solidFill>
                <a:latin typeface="Times" charset="0"/>
                <a:ea typeface="宋体" charset="0"/>
                <a:cs typeface="宋体" charset="0"/>
              </a:rPr>
              <a:t>西－约书亚    约</a:t>
            </a:r>
            <a:r>
              <a:rPr lang="en-US" altLang="zh-CN" sz="4000">
                <a:solidFill>
                  <a:schemeClr val="hlink"/>
                </a:solidFill>
                <a:latin typeface="Times" charset="0"/>
                <a:ea typeface="宋体" charset="0"/>
                <a:cs typeface="宋体" charset="0"/>
              </a:rPr>
              <a:t>主</a:t>
            </a:r>
            <a:r>
              <a:rPr lang="zh-CN" altLang="en-US" sz="4000">
                <a:solidFill>
                  <a:schemeClr val="hlink"/>
                </a:solidFill>
                <a:latin typeface="Times" charset="0"/>
                <a:ea typeface="宋体" charset="0"/>
                <a:cs typeface="宋体" charset="0"/>
              </a:rPr>
              <a:t>前 </a:t>
            </a:r>
            <a:r>
              <a:rPr lang="en-US" altLang="zh-CN" sz="4000">
                <a:solidFill>
                  <a:schemeClr val="hlink"/>
                </a:solidFill>
                <a:latin typeface="Times" charset="0"/>
                <a:ea typeface="宋体" charset="0"/>
                <a:cs typeface="宋体" charset="0"/>
              </a:rPr>
              <a:t>1500年</a:t>
            </a:r>
            <a:endParaRPr lang="zh-CN" altLang="en-US" sz="4000">
              <a:solidFill>
                <a:srgbClr val="FAFD00"/>
              </a:solidFill>
              <a:latin typeface="Times" charset="0"/>
              <a:ea typeface="宋体" charset="0"/>
              <a:cs typeface="宋体" charset="0"/>
            </a:endParaRPr>
          </a:p>
          <a:p>
            <a:pPr>
              <a:lnSpc>
                <a:spcPct val="90000"/>
              </a:lnSpc>
            </a:pPr>
            <a:endParaRPr lang="zh-CN" altLang="en-US" sz="4000">
              <a:solidFill>
                <a:srgbClr val="FAFD00"/>
              </a:solidFill>
              <a:latin typeface="Times" charset="0"/>
              <a:ea typeface="宋体" charset="0"/>
              <a:cs typeface="宋体" charset="0"/>
            </a:endParaRPr>
          </a:p>
          <a:p>
            <a:pPr>
              <a:lnSpc>
                <a:spcPct val="90000"/>
              </a:lnSpc>
            </a:pPr>
            <a:endParaRPr lang="zh-CN" altLang="en-US" sz="3600">
              <a:solidFill>
                <a:srgbClr val="FAFD00"/>
              </a:solidFill>
              <a:latin typeface="Times" charset="0"/>
              <a:ea typeface="宋体" charset="0"/>
              <a:cs typeface="宋体" charset="0"/>
            </a:endParaRPr>
          </a:p>
          <a:p>
            <a:pPr algn="ctr">
              <a:lnSpc>
                <a:spcPct val="90000"/>
              </a:lnSpc>
            </a:pPr>
            <a:endParaRPr lang="zh-CN" altLang="en-US" sz="3600">
              <a:solidFill>
                <a:srgbClr val="FAFD00"/>
              </a:solidFill>
              <a:latin typeface="Times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roup 297"/>
          <p:cNvGrpSpPr>
            <a:grpSpLocks/>
          </p:cNvGrpSpPr>
          <p:nvPr/>
        </p:nvGrpSpPr>
        <p:grpSpPr bwMode="auto">
          <a:xfrm>
            <a:off x="5268912" y="5138737"/>
            <a:ext cx="433387" cy="446087"/>
            <a:chOff x="1558" y="1007"/>
            <a:chExt cx="2107" cy="1949"/>
          </a:xfrm>
        </p:grpSpPr>
        <p:grpSp>
          <p:nvGrpSpPr>
            <p:cNvPr id="321" name="Group 299"/>
            <p:cNvGrpSpPr>
              <a:grpSpLocks/>
            </p:cNvGrpSpPr>
            <p:nvPr/>
          </p:nvGrpSpPr>
          <p:grpSpPr bwMode="auto">
            <a:xfrm>
              <a:off x="1558" y="1205"/>
              <a:ext cx="2107" cy="1420"/>
              <a:chOff x="578" y="2316"/>
              <a:chExt cx="2105" cy="1421"/>
            </a:xfrm>
          </p:grpSpPr>
          <p:sp>
            <p:nvSpPr>
              <p:cNvPr id="327" name="Freeform 300" descr="Cork"/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6950535 w 592"/>
                  <a:gd name="T1" fmla="*/ 8875216 h 90"/>
                  <a:gd name="T2" fmla="*/ 18837370 w 592"/>
                  <a:gd name="T3" fmla="*/ 4340400 h 90"/>
                  <a:gd name="T4" fmla="*/ 29273785 w 592"/>
                  <a:gd name="T5" fmla="*/ 3536014 h 90"/>
                  <a:gd name="T6" fmla="*/ 39448344 w 592"/>
                  <a:gd name="T7" fmla="*/ 3157823 h 90"/>
                  <a:gd name="T8" fmla="*/ 96223835 w 592"/>
                  <a:gd name="T9" fmla="*/ 3364304 h 90"/>
                  <a:gd name="T10" fmla="*/ 130382137 w 592"/>
                  <a:gd name="T11" fmla="*/ 3951619 h 90"/>
                  <a:gd name="T12" fmla="*/ 146048337 w 592"/>
                  <a:gd name="T13" fmla="*/ 4547066 h 90"/>
                  <a:gd name="T14" fmla="*/ 204251376 w 592"/>
                  <a:gd name="T15" fmla="*/ 5134382 h 90"/>
                  <a:gd name="T16" fmla="*/ 290098419 w 592"/>
                  <a:gd name="T17" fmla="*/ 4340400 h 90"/>
                  <a:gd name="T18" fmla="*/ 405093893 w 592"/>
                  <a:gd name="T19" fmla="*/ 1598578 h 90"/>
                  <a:gd name="T20" fmla="*/ 446549249 w 592"/>
                  <a:gd name="T21" fmla="*/ 0 h 90"/>
                  <a:gd name="T22" fmla="*/ 491149607 w 592"/>
                  <a:gd name="T23" fmla="*/ 206464 h 90"/>
                  <a:gd name="T24" fmla="*/ 506553840 w 592"/>
                  <a:gd name="T25" fmla="*/ 2948528 h 90"/>
                  <a:gd name="T26" fmla="*/ 508267640 w 592"/>
                  <a:gd name="T27" fmla="*/ 3536014 h 90"/>
                  <a:gd name="T28" fmla="*/ 499603305 w 592"/>
                  <a:gd name="T29" fmla="*/ 5922546 h 90"/>
                  <a:gd name="T30" fmla="*/ 501317153 w 592"/>
                  <a:gd name="T31" fmla="*/ 6521990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2"/>
                  <a:gd name="T49" fmla="*/ 0 h 90"/>
                  <a:gd name="T50" fmla="*/ 592 w 592"/>
                  <a:gd name="T51" fmla="*/ 90 h 9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" name="Freeform 301" descr="Cork"/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513601157 w 599"/>
                  <a:gd name="T1" fmla="*/ 0 h 432"/>
                  <a:gd name="T2" fmla="*/ 510170501 w 599"/>
                  <a:gd name="T3" fmla="*/ 594852 h 432"/>
                  <a:gd name="T4" fmla="*/ 504944845 w 599"/>
                  <a:gd name="T5" fmla="*/ 991411 h 432"/>
                  <a:gd name="T6" fmla="*/ 501724141 w 599"/>
                  <a:gd name="T7" fmla="*/ 2404274 h 432"/>
                  <a:gd name="T8" fmla="*/ 477698330 w 599"/>
                  <a:gd name="T9" fmla="*/ 9255342 h 432"/>
                  <a:gd name="T10" fmla="*/ 450226444 w 599"/>
                  <a:gd name="T11" fmla="*/ 20934634 h 432"/>
                  <a:gd name="T12" fmla="*/ 441575156 w 599"/>
                  <a:gd name="T13" fmla="*/ 26756187 h 432"/>
                  <a:gd name="T14" fmla="*/ 433146192 w 599"/>
                  <a:gd name="T15" fmla="*/ 35194053 h 432"/>
                  <a:gd name="T16" fmla="*/ 424489292 w 599"/>
                  <a:gd name="T17" fmla="*/ 40458744 h 432"/>
                  <a:gd name="T18" fmla="*/ 395220599 w 599"/>
                  <a:gd name="T19" fmla="*/ 42461484 h 432"/>
                  <a:gd name="T20" fmla="*/ 371196373 w 599"/>
                  <a:gd name="T21" fmla="*/ 41645576 h 432"/>
                  <a:gd name="T22" fmla="*/ 361030650 w 599"/>
                  <a:gd name="T23" fmla="*/ 41222620 h 432"/>
                  <a:gd name="T24" fmla="*/ 364543957 w 599"/>
                  <a:gd name="T25" fmla="*/ 35402799 h 432"/>
                  <a:gd name="T26" fmla="*/ 369483903 w 599"/>
                  <a:gd name="T27" fmla="*/ 33990534 h 432"/>
                  <a:gd name="T28" fmla="*/ 347172552 w 599"/>
                  <a:gd name="T29" fmla="*/ 32998574 h 432"/>
                  <a:gd name="T30" fmla="*/ 297392349 w 599"/>
                  <a:gd name="T31" fmla="*/ 31771922 h 432"/>
                  <a:gd name="T32" fmla="*/ 96837414 w 599"/>
                  <a:gd name="T33" fmla="*/ 36219291 h 432"/>
                  <a:gd name="T34" fmla="*/ 88408620 w 599"/>
                  <a:gd name="T35" fmla="*/ 37024391 h 432"/>
                  <a:gd name="T36" fmla="*/ 74526063 w 599"/>
                  <a:gd name="T37" fmla="*/ 39427098 h 432"/>
                  <a:gd name="T38" fmla="*/ 45567248 w 599"/>
                  <a:gd name="T39" fmla="*/ 43453106 h 432"/>
                  <a:gd name="T40" fmla="*/ 24746293 w 599"/>
                  <a:gd name="T41" fmla="*/ 42461484 h 432"/>
                  <a:gd name="T42" fmla="*/ 14580154 w 599"/>
                  <a:gd name="T43" fmla="*/ 41645576 h 432"/>
                  <a:gd name="T44" fmla="*/ 5930733 w 599"/>
                  <a:gd name="T45" fmla="*/ 40023455 h 432"/>
                  <a:gd name="T46" fmla="*/ 9438597 w 599"/>
                  <a:gd name="T47" fmla="*/ 37419448 h 432"/>
                  <a:gd name="T48" fmla="*/ 14580154 w 599"/>
                  <a:gd name="T49" fmla="*/ 33607260 h 432"/>
                  <a:gd name="T50" fmla="*/ 23033404 w 599"/>
                  <a:gd name="T51" fmla="*/ 26373440 h 432"/>
                  <a:gd name="T52" fmla="*/ 24746293 w 599"/>
                  <a:gd name="T53" fmla="*/ 18913682 h 432"/>
                  <a:gd name="T54" fmla="*/ 26458631 w 599"/>
                  <a:gd name="T55" fmla="*/ 12670905 h 432"/>
                  <a:gd name="T56" fmla="*/ 24746293 w 599"/>
                  <a:gd name="T57" fmla="*/ 8263729 h 432"/>
                  <a:gd name="T58" fmla="*/ 18095498 w 599"/>
                  <a:gd name="T59" fmla="*/ 2999055 h 432"/>
                  <a:gd name="T60" fmla="*/ 16382619 w 599"/>
                  <a:gd name="T61" fmla="*/ 1412863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9"/>
                  <a:gd name="T94" fmla="*/ 0 h 432"/>
                  <a:gd name="T95" fmla="*/ 599 w 599"/>
                  <a:gd name="T96" fmla="*/ 432 h 4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22" name="Freeform 303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Freeform 304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Freeform 305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Freeform 306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Freeform 307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9" name="Rectangle 348"/>
          <p:cNvSpPr>
            <a:spLocks noChangeArrowheads="1"/>
          </p:cNvSpPr>
          <p:nvPr/>
        </p:nvSpPr>
        <p:spPr bwMode="auto">
          <a:xfrm>
            <a:off x="5221288" y="5180013"/>
            <a:ext cx="4857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2115817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200" i="1" dirty="0">
                <a:solidFill>
                  <a:schemeClr val="bg2"/>
                </a:solidFill>
                <a:latin typeface="Kosher-Normal" charset="0"/>
                <a:ea typeface="宋体" charset="0"/>
                <a:cs typeface="宋体" charset="0"/>
              </a:rPr>
              <a:t>地</a:t>
            </a:r>
            <a:r>
              <a:rPr lang="zh-CN" altLang="en-US" sz="1200" i="1" dirty="0">
                <a:solidFill>
                  <a:schemeClr val="bg2"/>
                </a:solidFill>
                <a:latin typeface="Kosher-Normal" charset="0"/>
                <a:ea typeface="宋体" charset="0"/>
                <a:cs typeface="宋体" charset="0"/>
              </a:rPr>
              <a:t>约</a:t>
            </a:r>
            <a:endParaRPr lang="zh-CN" altLang="en-US" sz="1200" i="1" dirty="0">
              <a:solidFill>
                <a:schemeClr val="bg2"/>
              </a:solidFill>
              <a:latin typeface="Helvetica" charset="0"/>
              <a:ea typeface="宋体" charset="0"/>
              <a:cs typeface="宋体" charset="0"/>
            </a:endParaRPr>
          </a:p>
        </p:txBody>
      </p:sp>
      <p:grpSp>
        <p:nvGrpSpPr>
          <p:cNvPr id="330" name="Group 309"/>
          <p:cNvGrpSpPr>
            <a:grpSpLocks/>
          </p:cNvGrpSpPr>
          <p:nvPr/>
        </p:nvGrpSpPr>
        <p:grpSpPr bwMode="auto">
          <a:xfrm>
            <a:off x="7589838" y="1395413"/>
            <a:ext cx="392112" cy="412750"/>
            <a:chOff x="1609" y="1232"/>
            <a:chExt cx="247" cy="260"/>
          </a:xfrm>
        </p:grpSpPr>
        <p:grpSp>
          <p:nvGrpSpPr>
            <p:cNvPr id="331" name="Group 310"/>
            <p:cNvGrpSpPr>
              <a:grpSpLocks/>
            </p:cNvGrpSpPr>
            <p:nvPr/>
          </p:nvGrpSpPr>
          <p:grpSpPr bwMode="auto">
            <a:xfrm>
              <a:off x="1620" y="1232"/>
              <a:ext cx="236" cy="260"/>
              <a:chOff x="1558" y="1007"/>
              <a:chExt cx="2113" cy="1949"/>
            </a:xfrm>
          </p:grpSpPr>
          <p:grpSp>
            <p:nvGrpSpPr>
              <p:cNvPr id="333" name="Group 312"/>
              <p:cNvGrpSpPr>
                <a:grpSpLocks/>
              </p:cNvGrpSpPr>
              <p:nvPr/>
            </p:nvGrpSpPr>
            <p:grpSpPr bwMode="auto">
              <a:xfrm>
                <a:off x="1558" y="1205"/>
                <a:ext cx="2113" cy="1419"/>
                <a:chOff x="578" y="2316"/>
                <a:chExt cx="2105" cy="1421"/>
              </a:xfrm>
            </p:grpSpPr>
            <p:sp>
              <p:nvSpPr>
                <p:cNvPr id="339" name="Freeform 313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0" name="Freeform 314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34" name="Freeform 316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06 w 85"/>
                  <a:gd name="T1" fmla="*/ 33 h 318"/>
                  <a:gd name="T2" fmla="*/ 93 w 85"/>
                  <a:gd name="T3" fmla="*/ 15 h 318"/>
                  <a:gd name="T4" fmla="*/ 69 w 85"/>
                  <a:gd name="T5" fmla="*/ 9 h 318"/>
                  <a:gd name="T6" fmla="*/ 80 w 85"/>
                  <a:gd name="T7" fmla="*/ 15 h 318"/>
                  <a:gd name="T8" fmla="*/ 93 w 85"/>
                  <a:gd name="T9" fmla="*/ 6 h 318"/>
                  <a:gd name="T10" fmla="*/ 55 w 85"/>
                  <a:gd name="T11" fmla="*/ 3 h 318"/>
                  <a:gd name="T12" fmla="*/ 55 w 85"/>
                  <a:gd name="T13" fmla="*/ 9 h 318"/>
                  <a:gd name="T14" fmla="*/ 69 w 85"/>
                  <a:gd name="T15" fmla="*/ 41 h 318"/>
                  <a:gd name="T16" fmla="*/ 41 w 85"/>
                  <a:gd name="T17" fmla="*/ 35 h 318"/>
                  <a:gd name="T18" fmla="*/ 55 w 85"/>
                  <a:gd name="T19" fmla="*/ 28 h 318"/>
                  <a:gd name="T20" fmla="*/ 69 w 85"/>
                  <a:gd name="T21" fmla="*/ 35 h 318"/>
                  <a:gd name="T22" fmla="*/ 55 w 85"/>
                  <a:gd name="T23" fmla="*/ 22 h 318"/>
                  <a:gd name="T24" fmla="*/ 69 w 85"/>
                  <a:gd name="T25" fmla="*/ 33 h 318"/>
                  <a:gd name="T26" fmla="*/ 55 w 85"/>
                  <a:gd name="T27" fmla="*/ 26 h 318"/>
                  <a:gd name="T28" fmla="*/ 69 w 85"/>
                  <a:gd name="T29" fmla="*/ 32 h 318"/>
                  <a:gd name="T30" fmla="*/ 80 w 85"/>
                  <a:gd name="T31" fmla="*/ 37 h 318"/>
                  <a:gd name="T32" fmla="*/ 106 w 85"/>
                  <a:gd name="T33" fmla="*/ 44 h 318"/>
                  <a:gd name="T34" fmla="*/ 117 w 85"/>
                  <a:gd name="T35" fmla="*/ 50 h 318"/>
                  <a:gd name="T36" fmla="*/ 106 w 85"/>
                  <a:gd name="T37" fmla="*/ 61 h 318"/>
                  <a:gd name="T38" fmla="*/ 93 w 85"/>
                  <a:gd name="T39" fmla="*/ 59 h 318"/>
                  <a:gd name="T40" fmla="*/ 80 w 85"/>
                  <a:gd name="T41" fmla="*/ 69 h 318"/>
                  <a:gd name="T42" fmla="*/ 55 w 85"/>
                  <a:gd name="T43" fmla="*/ 64 h 318"/>
                  <a:gd name="T44" fmla="*/ 41 w 85"/>
                  <a:gd name="T45" fmla="*/ 44 h 318"/>
                  <a:gd name="T46" fmla="*/ 33 w 85"/>
                  <a:gd name="T47" fmla="*/ 54 h 318"/>
                  <a:gd name="T48" fmla="*/ 5 w 85"/>
                  <a:gd name="T49" fmla="*/ 46 h 318"/>
                  <a:gd name="T50" fmla="*/ 55 w 85"/>
                  <a:gd name="T51" fmla="*/ 32 h 318"/>
                  <a:gd name="T52" fmla="*/ 93 w 85"/>
                  <a:gd name="T53" fmla="*/ 37 h 318"/>
                  <a:gd name="T54" fmla="*/ 106 w 85"/>
                  <a:gd name="T55" fmla="*/ 49 h 318"/>
                  <a:gd name="T56" fmla="*/ 93 w 85"/>
                  <a:gd name="T57" fmla="*/ 41 h 318"/>
                  <a:gd name="T58" fmla="*/ 93 w 85"/>
                  <a:gd name="T59" fmla="*/ 3 h 318"/>
                  <a:gd name="T60" fmla="*/ 69 w 85"/>
                  <a:gd name="T61" fmla="*/ 8 h 318"/>
                  <a:gd name="T62" fmla="*/ 33 w 85"/>
                  <a:gd name="T63" fmla="*/ 9 h 318"/>
                  <a:gd name="T64" fmla="*/ 55 w 85"/>
                  <a:gd name="T65" fmla="*/ 21 h 318"/>
                  <a:gd name="T66" fmla="*/ 80 w 85"/>
                  <a:gd name="T67" fmla="*/ 29 h 318"/>
                  <a:gd name="T68" fmla="*/ 106 w 85"/>
                  <a:gd name="T69" fmla="*/ 33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5" name="Freeform 317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40 w 105"/>
                  <a:gd name="T3" fmla="*/ 3 h 354"/>
                  <a:gd name="T4" fmla="*/ 110 w 105"/>
                  <a:gd name="T5" fmla="*/ 7 h 354"/>
                  <a:gd name="T6" fmla="*/ 126 w 105"/>
                  <a:gd name="T7" fmla="*/ 14 h 354"/>
                  <a:gd name="T8" fmla="*/ 126 w 105"/>
                  <a:gd name="T9" fmla="*/ 33 h 354"/>
                  <a:gd name="T10" fmla="*/ 146 w 105"/>
                  <a:gd name="T11" fmla="*/ 38 h 354"/>
                  <a:gd name="T12" fmla="*/ 146 w 105"/>
                  <a:gd name="T13" fmla="*/ 54 h 354"/>
                  <a:gd name="T14" fmla="*/ 126 w 105"/>
                  <a:gd name="T15" fmla="*/ 75 h 354"/>
                  <a:gd name="T16" fmla="*/ 104 w 105"/>
                  <a:gd name="T17" fmla="*/ 80 h 354"/>
                  <a:gd name="T18" fmla="*/ 25 w 105"/>
                  <a:gd name="T19" fmla="*/ 71 h 354"/>
                  <a:gd name="T20" fmla="*/ 12 w 105"/>
                  <a:gd name="T21" fmla="*/ 63 h 354"/>
                  <a:gd name="T22" fmla="*/ 25 w 105"/>
                  <a:gd name="T23" fmla="*/ 55 h 354"/>
                  <a:gd name="T24" fmla="*/ 9 w 105"/>
                  <a:gd name="T25" fmla="*/ 22 h 354"/>
                  <a:gd name="T26" fmla="*/ 31 w 105"/>
                  <a:gd name="T27" fmla="*/ 10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6" name="Freeform 318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217 w 149"/>
                  <a:gd name="T1" fmla="*/ 4 h 376"/>
                  <a:gd name="T2" fmla="*/ 206 w 149"/>
                  <a:gd name="T3" fmla="*/ 23 h 376"/>
                  <a:gd name="T4" fmla="*/ 192 w 149"/>
                  <a:gd name="T5" fmla="*/ 29 h 376"/>
                  <a:gd name="T6" fmla="*/ 188 w 149"/>
                  <a:gd name="T7" fmla="*/ 31 h 376"/>
                  <a:gd name="T8" fmla="*/ 161 w 149"/>
                  <a:gd name="T9" fmla="*/ 54 h 376"/>
                  <a:gd name="T10" fmla="*/ 127 w 149"/>
                  <a:gd name="T11" fmla="*/ 70 h 376"/>
                  <a:gd name="T12" fmla="*/ 103 w 149"/>
                  <a:gd name="T13" fmla="*/ 80 h 376"/>
                  <a:gd name="T14" fmla="*/ 85 w 149"/>
                  <a:gd name="T15" fmla="*/ 80 h 376"/>
                  <a:gd name="T16" fmla="*/ 29 w 149"/>
                  <a:gd name="T17" fmla="*/ 83 h 376"/>
                  <a:gd name="T18" fmla="*/ 2 w 149"/>
                  <a:gd name="T19" fmla="*/ 78 h 376"/>
                  <a:gd name="T20" fmla="*/ 5 w 149"/>
                  <a:gd name="T21" fmla="*/ 70 h 376"/>
                  <a:gd name="T22" fmla="*/ 8 w 149"/>
                  <a:gd name="T23" fmla="*/ 50 h 376"/>
                  <a:gd name="T24" fmla="*/ 32 w 149"/>
                  <a:gd name="T25" fmla="*/ 44 h 376"/>
                  <a:gd name="T26" fmla="*/ 52 w 149"/>
                  <a:gd name="T27" fmla="*/ 24 h 376"/>
                  <a:gd name="T28" fmla="*/ 64 w 149"/>
                  <a:gd name="T29" fmla="*/ 17 h 376"/>
                  <a:gd name="T30" fmla="*/ 123 w 149"/>
                  <a:gd name="T31" fmla="*/ 3 h 376"/>
                  <a:gd name="T32" fmla="*/ 188 w 149"/>
                  <a:gd name="T33" fmla="*/ 3 h 376"/>
                  <a:gd name="T34" fmla="*/ 217 w 149"/>
                  <a:gd name="T35" fmla="*/ 4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7" name="Freeform 319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37 w 96"/>
                  <a:gd name="T1" fmla="*/ 109 h 504"/>
                  <a:gd name="T2" fmla="*/ 84 w 96"/>
                  <a:gd name="T3" fmla="*/ 111 h 504"/>
                  <a:gd name="T4" fmla="*/ 101 w 96"/>
                  <a:gd name="T5" fmla="*/ 102 h 504"/>
                  <a:gd name="T6" fmla="*/ 101 w 96"/>
                  <a:gd name="T7" fmla="*/ 72 h 504"/>
                  <a:gd name="T8" fmla="*/ 124 w 96"/>
                  <a:gd name="T9" fmla="*/ 48 h 504"/>
                  <a:gd name="T10" fmla="*/ 134 w 96"/>
                  <a:gd name="T11" fmla="*/ 39 h 504"/>
                  <a:gd name="T12" fmla="*/ 124 w 96"/>
                  <a:gd name="T13" fmla="*/ 11 h 504"/>
                  <a:gd name="T14" fmla="*/ 108 w 96"/>
                  <a:gd name="T15" fmla="*/ 3 h 504"/>
                  <a:gd name="T16" fmla="*/ 40 w 96"/>
                  <a:gd name="T17" fmla="*/ 6 h 504"/>
                  <a:gd name="T18" fmla="*/ 37 w 96"/>
                  <a:gd name="T19" fmla="*/ 27 h 504"/>
                  <a:gd name="T20" fmla="*/ 43 w 96"/>
                  <a:gd name="T21" fmla="*/ 81 h 504"/>
                  <a:gd name="T22" fmla="*/ 54 w 96"/>
                  <a:gd name="T23" fmla="*/ 92 h 504"/>
                  <a:gd name="T24" fmla="*/ 35 w 96"/>
                  <a:gd name="T25" fmla="*/ 107 h 504"/>
                  <a:gd name="T26" fmla="*/ 37 w 96"/>
                  <a:gd name="T27" fmla="*/ 109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" name="Freeform 320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86 h 410"/>
                  <a:gd name="T2" fmla="*/ 62 w 150"/>
                  <a:gd name="T3" fmla="*/ 93 h 410"/>
                  <a:gd name="T4" fmla="*/ 123 w 150"/>
                  <a:gd name="T5" fmla="*/ 90 h 410"/>
                  <a:gd name="T6" fmla="*/ 144 w 150"/>
                  <a:gd name="T7" fmla="*/ 81 h 410"/>
                  <a:gd name="T8" fmla="*/ 177 w 150"/>
                  <a:gd name="T9" fmla="*/ 62 h 410"/>
                  <a:gd name="T10" fmla="*/ 197 w 150"/>
                  <a:gd name="T11" fmla="*/ 49 h 410"/>
                  <a:gd name="T12" fmla="*/ 209 w 150"/>
                  <a:gd name="T13" fmla="*/ 44 h 410"/>
                  <a:gd name="T14" fmla="*/ 213 w 150"/>
                  <a:gd name="T15" fmla="*/ 26 h 410"/>
                  <a:gd name="T16" fmla="*/ 222 w 150"/>
                  <a:gd name="T17" fmla="*/ 23 h 410"/>
                  <a:gd name="T18" fmla="*/ 225 w 150"/>
                  <a:gd name="T19" fmla="*/ 10 h 410"/>
                  <a:gd name="T20" fmla="*/ 200 w 150"/>
                  <a:gd name="T21" fmla="*/ 0 h 410"/>
                  <a:gd name="T22" fmla="*/ 144 w 150"/>
                  <a:gd name="T23" fmla="*/ 3 h 410"/>
                  <a:gd name="T24" fmla="*/ 118 w 150"/>
                  <a:gd name="T25" fmla="*/ 12 h 410"/>
                  <a:gd name="T26" fmla="*/ 102 w 150"/>
                  <a:gd name="T27" fmla="*/ 31 h 410"/>
                  <a:gd name="T28" fmla="*/ 88 w 150"/>
                  <a:gd name="T29" fmla="*/ 36 h 410"/>
                  <a:gd name="T30" fmla="*/ 64 w 150"/>
                  <a:gd name="T31" fmla="*/ 49 h 410"/>
                  <a:gd name="T32" fmla="*/ 62 w 150"/>
                  <a:gd name="T33" fmla="*/ 51 h 410"/>
                  <a:gd name="T34" fmla="*/ 52 w 150"/>
                  <a:gd name="T35" fmla="*/ 52 h 410"/>
                  <a:gd name="T36" fmla="*/ 48 w 150"/>
                  <a:gd name="T37" fmla="*/ 57 h 410"/>
                  <a:gd name="T38" fmla="*/ 42 w 150"/>
                  <a:gd name="T39" fmla="*/ 58 h 410"/>
                  <a:gd name="T40" fmla="*/ 27 w 150"/>
                  <a:gd name="T41" fmla="*/ 79 h 410"/>
                  <a:gd name="T42" fmla="*/ 10 w 150"/>
                  <a:gd name="T43" fmla="*/ 86 h 410"/>
                  <a:gd name="T44" fmla="*/ 2 w 150"/>
                  <a:gd name="T45" fmla="*/ 87 h 410"/>
                  <a:gd name="T46" fmla="*/ 5 w 150"/>
                  <a:gd name="T47" fmla="*/ 86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32" name="Rectangle 321"/>
            <p:cNvSpPr>
              <a:spLocks noChangeArrowheads="1"/>
            </p:cNvSpPr>
            <p:nvPr/>
          </p:nvSpPr>
          <p:spPr bwMode="auto">
            <a:xfrm>
              <a:off x="1609" y="1237"/>
              <a:ext cx="11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b="0" i="1">
                <a:solidFill>
                  <a:schemeClr val="bg2"/>
                </a:solidFill>
                <a:latin typeface="Helvetica" charset="0"/>
              </a:endParaRPr>
            </a:p>
          </p:txBody>
        </p:sp>
      </p:grpSp>
      <p:grpSp>
        <p:nvGrpSpPr>
          <p:cNvPr id="341" name="Group 322"/>
          <p:cNvGrpSpPr>
            <a:grpSpLocks/>
          </p:cNvGrpSpPr>
          <p:nvPr/>
        </p:nvGrpSpPr>
        <p:grpSpPr bwMode="auto">
          <a:xfrm>
            <a:off x="7589838" y="2208213"/>
            <a:ext cx="392112" cy="412750"/>
            <a:chOff x="1609" y="1232"/>
            <a:chExt cx="247" cy="260"/>
          </a:xfrm>
        </p:grpSpPr>
        <p:grpSp>
          <p:nvGrpSpPr>
            <p:cNvPr id="342" name="Group 323"/>
            <p:cNvGrpSpPr>
              <a:grpSpLocks/>
            </p:cNvGrpSpPr>
            <p:nvPr/>
          </p:nvGrpSpPr>
          <p:grpSpPr bwMode="auto">
            <a:xfrm>
              <a:off x="1620" y="1232"/>
              <a:ext cx="236" cy="260"/>
              <a:chOff x="1558" y="1007"/>
              <a:chExt cx="2113" cy="1949"/>
            </a:xfrm>
          </p:grpSpPr>
          <p:grpSp>
            <p:nvGrpSpPr>
              <p:cNvPr id="344" name="Group 325"/>
              <p:cNvGrpSpPr>
                <a:grpSpLocks/>
              </p:cNvGrpSpPr>
              <p:nvPr/>
            </p:nvGrpSpPr>
            <p:grpSpPr bwMode="auto">
              <a:xfrm>
                <a:off x="1558" y="1205"/>
                <a:ext cx="2113" cy="1419"/>
                <a:chOff x="578" y="2316"/>
                <a:chExt cx="2105" cy="1421"/>
              </a:xfrm>
            </p:grpSpPr>
            <p:sp>
              <p:nvSpPr>
                <p:cNvPr id="350" name="Freeform 32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1" name="Freeform 32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45" name="Freeform 329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106 w 85"/>
                  <a:gd name="T1" fmla="*/ 33 h 318"/>
                  <a:gd name="T2" fmla="*/ 93 w 85"/>
                  <a:gd name="T3" fmla="*/ 15 h 318"/>
                  <a:gd name="T4" fmla="*/ 69 w 85"/>
                  <a:gd name="T5" fmla="*/ 9 h 318"/>
                  <a:gd name="T6" fmla="*/ 80 w 85"/>
                  <a:gd name="T7" fmla="*/ 15 h 318"/>
                  <a:gd name="T8" fmla="*/ 93 w 85"/>
                  <a:gd name="T9" fmla="*/ 6 h 318"/>
                  <a:gd name="T10" fmla="*/ 55 w 85"/>
                  <a:gd name="T11" fmla="*/ 3 h 318"/>
                  <a:gd name="T12" fmla="*/ 55 w 85"/>
                  <a:gd name="T13" fmla="*/ 9 h 318"/>
                  <a:gd name="T14" fmla="*/ 69 w 85"/>
                  <a:gd name="T15" fmla="*/ 41 h 318"/>
                  <a:gd name="T16" fmla="*/ 41 w 85"/>
                  <a:gd name="T17" fmla="*/ 35 h 318"/>
                  <a:gd name="T18" fmla="*/ 55 w 85"/>
                  <a:gd name="T19" fmla="*/ 28 h 318"/>
                  <a:gd name="T20" fmla="*/ 69 w 85"/>
                  <a:gd name="T21" fmla="*/ 35 h 318"/>
                  <a:gd name="T22" fmla="*/ 55 w 85"/>
                  <a:gd name="T23" fmla="*/ 22 h 318"/>
                  <a:gd name="T24" fmla="*/ 69 w 85"/>
                  <a:gd name="T25" fmla="*/ 33 h 318"/>
                  <a:gd name="T26" fmla="*/ 55 w 85"/>
                  <a:gd name="T27" fmla="*/ 26 h 318"/>
                  <a:gd name="T28" fmla="*/ 69 w 85"/>
                  <a:gd name="T29" fmla="*/ 32 h 318"/>
                  <a:gd name="T30" fmla="*/ 80 w 85"/>
                  <a:gd name="T31" fmla="*/ 37 h 318"/>
                  <a:gd name="T32" fmla="*/ 106 w 85"/>
                  <a:gd name="T33" fmla="*/ 44 h 318"/>
                  <a:gd name="T34" fmla="*/ 117 w 85"/>
                  <a:gd name="T35" fmla="*/ 50 h 318"/>
                  <a:gd name="T36" fmla="*/ 106 w 85"/>
                  <a:gd name="T37" fmla="*/ 61 h 318"/>
                  <a:gd name="T38" fmla="*/ 93 w 85"/>
                  <a:gd name="T39" fmla="*/ 59 h 318"/>
                  <a:gd name="T40" fmla="*/ 80 w 85"/>
                  <a:gd name="T41" fmla="*/ 69 h 318"/>
                  <a:gd name="T42" fmla="*/ 55 w 85"/>
                  <a:gd name="T43" fmla="*/ 64 h 318"/>
                  <a:gd name="T44" fmla="*/ 41 w 85"/>
                  <a:gd name="T45" fmla="*/ 44 h 318"/>
                  <a:gd name="T46" fmla="*/ 33 w 85"/>
                  <a:gd name="T47" fmla="*/ 54 h 318"/>
                  <a:gd name="T48" fmla="*/ 5 w 85"/>
                  <a:gd name="T49" fmla="*/ 46 h 318"/>
                  <a:gd name="T50" fmla="*/ 55 w 85"/>
                  <a:gd name="T51" fmla="*/ 32 h 318"/>
                  <a:gd name="T52" fmla="*/ 93 w 85"/>
                  <a:gd name="T53" fmla="*/ 37 h 318"/>
                  <a:gd name="T54" fmla="*/ 106 w 85"/>
                  <a:gd name="T55" fmla="*/ 49 h 318"/>
                  <a:gd name="T56" fmla="*/ 93 w 85"/>
                  <a:gd name="T57" fmla="*/ 41 h 318"/>
                  <a:gd name="T58" fmla="*/ 93 w 85"/>
                  <a:gd name="T59" fmla="*/ 3 h 318"/>
                  <a:gd name="T60" fmla="*/ 69 w 85"/>
                  <a:gd name="T61" fmla="*/ 8 h 318"/>
                  <a:gd name="T62" fmla="*/ 33 w 85"/>
                  <a:gd name="T63" fmla="*/ 9 h 318"/>
                  <a:gd name="T64" fmla="*/ 55 w 85"/>
                  <a:gd name="T65" fmla="*/ 21 h 318"/>
                  <a:gd name="T66" fmla="*/ 80 w 85"/>
                  <a:gd name="T67" fmla="*/ 29 h 318"/>
                  <a:gd name="T68" fmla="*/ 106 w 85"/>
                  <a:gd name="T69" fmla="*/ 33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6" name="Freeform 330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140 w 105"/>
                  <a:gd name="T3" fmla="*/ 3 h 354"/>
                  <a:gd name="T4" fmla="*/ 110 w 105"/>
                  <a:gd name="T5" fmla="*/ 7 h 354"/>
                  <a:gd name="T6" fmla="*/ 126 w 105"/>
                  <a:gd name="T7" fmla="*/ 14 h 354"/>
                  <a:gd name="T8" fmla="*/ 126 w 105"/>
                  <a:gd name="T9" fmla="*/ 33 h 354"/>
                  <a:gd name="T10" fmla="*/ 146 w 105"/>
                  <a:gd name="T11" fmla="*/ 38 h 354"/>
                  <a:gd name="T12" fmla="*/ 146 w 105"/>
                  <a:gd name="T13" fmla="*/ 54 h 354"/>
                  <a:gd name="T14" fmla="*/ 126 w 105"/>
                  <a:gd name="T15" fmla="*/ 75 h 354"/>
                  <a:gd name="T16" fmla="*/ 104 w 105"/>
                  <a:gd name="T17" fmla="*/ 80 h 354"/>
                  <a:gd name="T18" fmla="*/ 25 w 105"/>
                  <a:gd name="T19" fmla="*/ 71 h 354"/>
                  <a:gd name="T20" fmla="*/ 12 w 105"/>
                  <a:gd name="T21" fmla="*/ 63 h 354"/>
                  <a:gd name="T22" fmla="*/ 25 w 105"/>
                  <a:gd name="T23" fmla="*/ 55 h 354"/>
                  <a:gd name="T24" fmla="*/ 9 w 105"/>
                  <a:gd name="T25" fmla="*/ 22 h 354"/>
                  <a:gd name="T26" fmla="*/ 31 w 105"/>
                  <a:gd name="T27" fmla="*/ 10 h 354"/>
                  <a:gd name="T28" fmla="*/ 6 w 105"/>
                  <a:gd name="T29" fmla="*/ 3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7" name="Freeform 331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217 w 149"/>
                  <a:gd name="T1" fmla="*/ 4 h 376"/>
                  <a:gd name="T2" fmla="*/ 206 w 149"/>
                  <a:gd name="T3" fmla="*/ 23 h 376"/>
                  <a:gd name="T4" fmla="*/ 192 w 149"/>
                  <a:gd name="T5" fmla="*/ 29 h 376"/>
                  <a:gd name="T6" fmla="*/ 188 w 149"/>
                  <a:gd name="T7" fmla="*/ 31 h 376"/>
                  <a:gd name="T8" fmla="*/ 161 w 149"/>
                  <a:gd name="T9" fmla="*/ 54 h 376"/>
                  <a:gd name="T10" fmla="*/ 127 w 149"/>
                  <a:gd name="T11" fmla="*/ 70 h 376"/>
                  <a:gd name="T12" fmla="*/ 103 w 149"/>
                  <a:gd name="T13" fmla="*/ 80 h 376"/>
                  <a:gd name="T14" fmla="*/ 85 w 149"/>
                  <a:gd name="T15" fmla="*/ 80 h 376"/>
                  <a:gd name="T16" fmla="*/ 29 w 149"/>
                  <a:gd name="T17" fmla="*/ 83 h 376"/>
                  <a:gd name="T18" fmla="*/ 2 w 149"/>
                  <a:gd name="T19" fmla="*/ 78 h 376"/>
                  <a:gd name="T20" fmla="*/ 5 w 149"/>
                  <a:gd name="T21" fmla="*/ 70 h 376"/>
                  <a:gd name="T22" fmla="*/ 8 w 149"/>
                  <a:gd name="T23" fmla="*/ 50 h 376"/>
                  <a:gd name="T24" fmla="*/ 32 w 149"/>
                  <a:gd name="T25" fmla="*/ 44 h 376"/>
                  <a:gd name="T26" fmla="*/ 52 w 149"/>
                  <a:gd name="T27" fmla="*/ 24 h 376"/>
                  <a:gd name="T28" fmla="*/ 64 w 149"/>
                  <a:gd name="T29" fmla="*/ 17 h 376"/>
                  <a:gd name="T30" fmla="*/ 123 w 149"/>
                  <a:gd name="T31" fmla="*/ 3 h 376"/>
                  <a:gd name="T32" fmla="*/ 188 w 149"/>
                  <a:gd name="T33" fmla="*/ 3 h 376"/>
                  <a:gd name="T34" fmla="*/ 217 w 149"/>
                  <a:gd name="T35" fmla="*/ 4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" name="Freeform 332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37 w 96"/>
                  <a:gd name="T1" fmla="*/ 109 h 504"/>
                  <a:gd name="T2" fmla="*/ 84 w 96"/>
                  <a:gd name="T3" fmla="*/ 111 h 504"/>
                  <a:gd name="T4" fmla="*/ 101 w 96"/>
                  <a:gd name="T5" fmla="*/ 102 h 504"/>
                  <a:gd name="T6" fmla="*/ 101 w 96"/>
                  <a:gd name="T7" fmla="*/ 72 h 504"/>
                  <a:gd name="T8" fmla="*/ 124 w 96"/>
                  <a:gd name="T9" fmla="*/ 48 h 504"/>
                  <a:gd name="T10" fmla="*/ 134 w 96"/>
                  <a:gd name="T11" fmla="*/ 39 h 504"/>
                  <a:gd name="T12" fmla="*/ 124 w 96"/>
                  <a:gd name="T13" fmla="*/ 11 h 504"/>
                  <a:gd name="T14" fmla="*/ 108 w 96"/>
                  <a:gd name="T15" fmla="*/ 3 h 504"/>
                  <a:gd name="T16" fmla="*/ 40 w 96"/>
                  <a:gd name="T17" fmla="*/ 6 h 504"/>
                  <a:gd name="T18" fmla="*/ 37 w 96"/>
                  <a:gd name="T19" fmla="*/ 27 h 504"/>
                  <a:gd name="T20" fmla="*/ 43 w 96"/>
                  <a:gd name="T21" fmla="*/ 81 h 504"/>
                  <a:gd name="T22" fmla="*/ 54 w 96"/>
                  <a:gd name="T23" fmla="*/ 92 h 504"/>
                  <a:gd name="T24" fmla="*/ 35 w 96"/>
                  <a:gd name="T25" fmla="*/ 107 h 504"/>
                  <a:gd name="T26" fmla="*/ 37 w 96"/>
                  <a:gd name="T27" fmla="*/ 109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9" name="Freeform 333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86 h 410"/>
                  <a:gd name="T2" fmla="*/ 62 w 150"/>
                  <a:gd name="T3" fmla="*/ 93 h 410"/>
                  <a:gd name="T4" fmla="*/ 123 w 150"/>
                  <a:gd name="T5" fmla="*/ 90 h 410"/>
                  <a:gd name="T6" fmla="*/ 144 w 150"/>
                  <a:gd name="T7" fmla="*/ 81 h 410"/>
                  <a:gd name="T8" fmla="*/ 177 w 150"/>
                  <a:gd name="T9" fmla="*/ 62 h 410"/>
                  <a:gd name="T10" fmla="*/ 197 w 150"/>
                  <a:gd name="T11" fmla="*/ 49 h 410"/>
                  <a:gd name="T12" fmla="*/ 209 w 150"/>
                  <a:gd name="T13" fmla="*/ 44 h 410"/>
                  <a:gd name="T14" fmla="*/ 213 w 150"/>
                  <a:gd name="T15" fmla="*/ 26 h 410"/>
                  <a:gd name="T16" fmla="*/ 222 w 150"/>
                  <a:gd name="T17" fmla="*/ 23 h 410"/>
                  <a:gd name="T18" fmla="*/ 225 w 150"/>
                  <a:gd name="T19" fmla="*/ 10 h 410"/>
                  <a:gd name="T20" fmla="*/ 200 w 150"/>
                  <a:gd name="T21" fmla="*/ 0 h 410"/>
                  <a:gd name="T22" fmla="*/ 144 w 150"/>
                  <a:gd name="T23" fmla="*/ 3 h 410"/>
                  <a:gd name="T24" fmla="*/ 118 w 150"/>
                  <a:gd name="T25" fmla="*/ 12 h 410"/>
                  <a:gd name="T26" fmla="*/ 102 w 150"/>
                  <a:gd name="T27" fmla="*/ 31 h 410"/>
                  <a:gd name="T28" fmla="*/ 88 w 150"/>
                  <a:gd name="T29" fmla="*/ 36 h 410"/>
                  <a:gd name="T30" fmla="*/ 64 w 150"/>
                  <a:gd name="T31" fmla="*/ 49 h 410"/>
                  <a:gd name="T32" fmla="*/ 62 w 150"/>
                  <a:gd name="T33" fmla="*/ 51 h 410"/>
                  <a:gd name="T34" fmla="*/ 52 w 150"/>
                  <a:gd name="T35" fmla="*/ 52 h 410"/>
                  <a:gd name="T36" fmla="*/ 48 w 150"/>
                  <a:gd name="T37" fmla="*/ 57 h 410"/>
                  <a:gd name="T38" fmla="*/ 42 w 150"/>
                  <a:gd name="T39" fmla="*/ 58 h 410"/>
                  <a:gd name="T40" fmla="*/ 27 w 150"/>
                  <a:gd name="T41" fmla="*/ 79 h 410"/>
                  <a:gd name="T42" fmla="*/ 10 w 150"/>
                  <a:gd name="T43" fmla="*/ 86 h 410"/>
                  <a:gd name="T44" fmla="*/ 2 w 150"/>
                  <a:gd name="T45" fmla="*/ 87 h 410"/>
                  <a:gd name="T46" fmla="*/ 5 w 150"/>
                  <a:gd name="T47" fmla="*/ 86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43" name="Rectangle 342"/>
            <p:cNvSpPr>
              <a:spLocks noChangeArrowheads="1"/>
            </p:cNvSpPr>
            <p:nvPr/>
          </p:nvSpPr>
          <p:spPr bwMode="auto">
            <a:xfrm>
              <a:off x="1609" y="1237"/>
              <a:ext cx="11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b="0" i="1">
                <a:solidFill>
                  <a:schemeClr val="bg2"/>
                </a:solidFill>
                <a:latin typeface="Helvetica" charset="0"/>
              </a:endParaRPr>
            </a:p>
          </p:txBody>
        </p:sp>
      </p:grpSp>
      <p:grpSp>
        <p:nvGrpSpPr>
          <p:cNvPr id="352" name="Group 236"/>
          <p:cNvGrpSpPr>
            <a:grpSpLocks/>
          </p:cNvGrpSpPr>
          <p:nvPr/>
        </p:nvGrpSpPr>
        <p:grpSpPr bwMode="auto">
          <a:xfrm>
            <a:off x="5193783" y="2389188"/>
            <a:ext cx="485775" cy="412750"/>
            <a:chOff x="3243" y="1473"/>
            <a:chExt cx="306" cy="260"/>
          </a:xfrm>
        </p:grpSpPr>
        <p:grpSp>
          <p:nvGrpSpPr>
            <p:cNvPr id="353" name="Group 237"/>
            <p:cNvGrpSpPr>
              <a:grpSpLocks/>
            </p:cNvGrpSpPr>
            <p:nvPr/>
          </p:nvGrpSpPr>
          <p:grpSpPr bwMode="auto">
            <a:xfrm>
              <a:off x="3311" y="1473"/>
              <a:ext cx="236" cy="260"/>
              <a:chOff x="1557" y="1004"/>
              <a:chExt cx="2105" cy="1951"/>
            </a:xfrm>
          </p:grpSpPr>
          <p:grpSp>
            <p:nvGrpSpPr>
              <p:cNvPr id="355" name="Group 239"/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361" name="Freeform 240" descr="Cork"/>
                <p:cNvSpPr>
                  <a:spLocks/>
                </p:cNvSpPr>
                <p:nvPr/>
              </p:nvSpPr>
              <p:spPr bwMode="auto">
                <a:xfrm>
                  <a:off x="632" y="2314"/>
                  <a:ext cx="2051" cy="255"/>
                </a:xfrm>
                <a:custGeom>
                  <a:avLst/>
                  <a:gdLst>
                    <a:gd name="T0" fmla="*/ 8 w 592"/>
                    <a:gd name="T1" fmla="*/ 90 h 90"/>
                    <a:gd name="T2" fmla="*/ 22 w 592"/>
                    <a:gd name="T3" fmla="*/ 44 h 90"/>
                    <a:gd name="T4" fmla="*/ 34 w 592"/>
                    <a:gd name="T5" fmla="*/ 36 h 90"/>
                    <a:gd name="T6" fmla="*/ 46 w 592"/>
                    <a:gd name="T7" fmla="*/ 32 h 90"/>
                    <a:gd name="T8" fmla="*/ 112 w 592"/>
                    <a:gd name="T9" fmla="*/ 34 h 90"/>
                    <a:gd name="T10" fmla="*/ 152 w 592"/>
                    <a:gd name="T11" fmla="*/ 40 h 90"/>
                    <a:gd name="T12" fmla="*/ 170 w 592"/>
                    <a:gd name="T13" fmla="*/ 46 h 90"/>
                    <a:gd name="T14" fmla="*/ 238 w 592"/>
                    <a:gd name="T15" fmla="*/ 52 h 90"/>
                    <a:gd name="T16" fmla="*/ 338 w 592"/>
                    <a:gd name="T17" fmla="*/ 44 h 90"/>
                    <a:gd name="T18" fmla="*/ 472 w 592"/>
                    <a:gd name="T19" fmla="*/ 16 h 90"/>
                    <a:gd name="T20" fmla="*/ 520 w 592"/>
                    <a:gd name="T21" fmla="*/ 0 h 90"/>
                    <a:gd name="T22" fmla="*/ 572 w 592"/>
                    <a:gd name="T23" fmla="*/ 2 h 90"/>
                    <a:gd name="T24" fmla="*/ 590 w 592"/>
                    <a:gd name="T25" fmla="*/ 30 h 90"/>
                    <a:gd name="T26" fmla="*/ 592 w 592"/>
                    <a:gd name="T27" fmla="*/ 36 h 90"/>
                    <a:gd name="T28" fmla="*/ 582 w 592"/>
                    <a:gd name="T29" fmla="*/ 60 h 90"/>
                    <a:gd name="T30" fmla="*/ 584 w 592"/>
                    <a:gd name="T31" fmla="*/ 6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62" name="Freeform 241" descr="Cork"/>
                <p:cNvSpPr>
                  <a:spLocks/>
                </p:cNvSpPr>
                <p:nvPr/>
              </p:nvSpPr>
              <p:spPr bwMode="auto">
                <a:xfrm>
                  <a:off x="578" y="2501"/>
                  <a:ext cx="2078" cy="1238"/>
                </a:xfrm>
                <a:custGeom>
                  <a:avLst/>
                  <a:gdLst>
                    <a:gd name="T0" fmla="*/ 599 w 599"/>
                    <a:gd name="T1" fmla="*/ 0 h 432"/>
                    <a:gd name="T2" fmla="*/ 595 w 599"/>
                    <a:gd name="T3" fmla="*/ 6 h 432"/>
                    <a:gd name="T4" fmla="*/ 589 w 599"/>
                    <a:gd name="T5" fmla="*/ 10 h 432"/>
                    <a:gd name="T6" fmla="*/ 585 w 599"/>
                    <a:gd name="T7" fmla="*/ 24 h 432"/>
                    <a:gd name="T8" fmla="*/ 557 w 599"/>
                    <a:gd name="T9" fmla="*/ 92 h 432"/>
                    <a:gd name="T10" fmla="*/ 525 w 599"/>
                    <a:gd name="T11" fmla="*/ 208 h 432"/>
                    <a:gd name="T12" fmla="*/ 515 w 599"/>
                    <a:gd name="T13" fmla="*/ 266 h 432"/>
                    <a:gd name="T14" fmla="*/ 505 w 599"/>
                    <a:gd name="T15" fmla="*/ 350 h 432"/>
                    <a:gd name="T16" fmla="*/ 495 w 599"/>
                    <a:gd name="T17" fmla="*/ 402 h 432"/>
                    <a:gd name="T18" fmla="*/ 461 w 599"/>
                    <a:gd name="T19" fmla="*/ 422 h 432"/>
                    <a:gd name="T20" fmla="*/ 433 w 599"/>
                    <a:gd name="T21" fmla="*/ 414 h 432"/>
                    <a:gd name="T22" fmla="*/ 421 w 599"/>
                    <a:gd name="T23" fmla="*/ 410 h 432"/>
                    <a:gd name="T24" fmla="*/ 425 w 599"/>
                    <a:gd name="T25" fmla="*/ 352 h 432"/>
                    <a:gd name="T26" fmla="*/ 431 w 599"/>
                    <a:gd name="T27" fmla="*/ 338 h 432"/>
                    <a:gd name="T28" fmla="*/ 405 w 599"/>
                    <a:gd name="T29" fmla="*/ 328 h 432"/>
                    <a:gd name="T30" fmla="*/ 347 w 599"/>
                    <a:gd name="T31" fmla="*/ 316 h 432"/>
                    <a:gd name="T32" fmla="*/ 113 w 599"/>
                    <a:gd name="T33" fmla="*/ 360 h 432"/>
                    <a:gd name="T34" fmla="*/ 103 w 599"/>
                    <a:gd name="T35" fmla="*/ 368 h 432"/>
                    <a:gd name="T36" fmla="*/ 87 w 599"/>
                    <a:gd name="T37" fmla="*/ 392 h 432"/>
                    <a:gd name="T38" fmla="*/ 53 w 599"/>
                    <a:gd name="T39" fmla="*/ 432 h 432"/>
                    <a:gd name="T40" fmla="*/ 29 w 599"/>
                    <a:gd name="T41" fmla="*/ 422 h 432"/>
                    <a:gd name="T42" fmla="*/ 17 w 599"/>
                    <a:gd name="T43" fmla="*/ 414 h 432"/>
                    <a:gd name="T44" fmla="*/ 7 w 599"/>
                    <a:gd name="T45" fmla="*/ 398 h 432"/>
                    <a:gd name="T46" fmla="*/ 11 w 599"/>
                    <a:gd name="T47" fmla="*/ 372 h 432"/>
                    <a:gd name="T48" fmla="*/ 17 w 599"/>
                    <a:gd name="T49" fmla="*/ 334 h 432"/>
                    <a:gd name="T50" fmla="*/ 27 w 599"/>
                    <a:gd name="T51" fmla="*/ 262 h 432"/>
                    <a:gd name="T52" fmla="*/ 29 w 599"/>
                    <a:gd name="T53" fmla="*/ 188 h 432"/>
                    <a:gd name="T54" fmla="*/ 31 w 599"/>
                    <a:gd name="T55" fmla="*/ 126 h 432"/>
                    <a:gd name="T56" fmla="*/ 29 w 599"/>
                    <a:gd name="T57" fmla="*/ 82 h 432"/>
                    <a:gd name="T58" fmla="*/ 21 w 599"/>
                    <a:gd name="T59" fmla="*/ 30 h 432"/>
                    <a:gd name="T60" fmla="*/ 19 w 599"/>
                    <a:gd name="T61" fmla="*/ 14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56" name="Freeform 243"/>
              <p:cNvSpPr>
                <a:spLocks/>
              </p:cNvSpPr>
              <p:nvPr/>
            </p:nvSpPr>
            <p:spPr bwMode="auto">
              <a:xfrm>
                <a:off x="1619" y="2647"/>
                <a:ext cx="89" cy="278"/>
              </a:xfrm>
              <a:custGeom>
                <a:avLst/>
                <a:gdLst>
                  <a:gd name="T0" fmla="*/ 72 w 85"/>
                  <a:gd name="T1" fmla="*/ 153 h 318"/>
                  <a:gd name="T2" fmla="*/ 64 w 85"/>
                  <a:gd name="T3" fmla="*/ 69 h 318"/>
                  <a:gd name="T4" fmla="*/ 47 w 85"/>
                  <a:gd name="T5" fmla="*/ 43 h 318"/>
                  <a:gd name="T6" fmla="*/ 55 w 85"/>
                  <a:gd name="T7" fmla="*/ 69 h 318"/>
                  <a:gd name="T8" fmla="*/ 64 w 85"/>
                  <a:gd name="T9" fmla="*/ 27 h 318"/>
                  <a:gd name="T10" fmla="*/ 38 w 85"/>
                  <a:gd name="T11" fmla="*/ 10 h 318"/>
                  <a:gd name="T12" fmla="*/ 38 w 85"/>
                  <a:gd name="T13" fmla="*/ 43 h 318"/>
                  <a:gd name="T14" fmla="*/ 47 w 85"/>
                  <a:gd name="T15" fmla="*/ 187 h 318"/>
                  <a:gd name="T16" fmla="*/ 30 w 85"/>
                  <a:gd name="T17" fmla="*/ 161 h 318"/>
                  <a:gd name="T18" fmla="*/ 38 w 85"/>
                  <a:gd name="T19" fmla="*/ 128 h 318"/>
                  <a:gd name="T20" fmla="*/ 47 w 85"/>
                  <a:gd name="T21" fmla="*/ 161 h 318"/>
                  <a:gd name="T22" fmla="*/ 38 w 85"/>
                  <a:gd name="T23" fmla="*/ 102 h 318"/>
                  <a:gd name="T24" fmla="*/ 47 w 85"/>
                  <a:gd name="T25" fmla="*/ 153 h 318"/>
                  <a:gd name="T26" fmla="*/ 38 w 85"/>
                  <a:gd name="T27" fmla="*/ 119 h 318"/>
                  <a:gd name="T28" fmla="*/ 47 w 85"/>
                  <a:gd name="T29" fmla="*/ 144 h 318"/>
                  <a:gd name="T30" fmla="*/ 55 w 85"/>
                  <a:gd name="T31" fmla="*/ 170 h 318"/>
                  <a:gd name="T32" fmla="*/ 72 w 85"/>
                  <a:gd name="T33" fmla="*/ 203 h 318"/>
                  <a:gd name="T34" fmla="*/ 80 w 85"/>
                  <a:gd name="T35" fmla="*/ 229 h 318"/>
                  <a:gd name="T36" fmla="*/ 72 w 85"/>
                  <a:gd name="T37" fmla="*/ 279 h 318"/>
                  <a:gd name="T38" fmla="*/ 64 w 85"/>
                  <a:gd name="T39" fmla="*/ 271 h 318"/>
                  <a:gd name="T40" fmla="*/ 55 w 85"/>
                  <a:gd name="T41" fmla="*/ 313 h 318"/>
                  <a:gd name="T42" fmla="*/ 38 w 85"/>
                  <a:gd name="T43" fmla="*/ 288 h 318"/>
                  <a:gd name="T44" fmla="*/ 30 w 85"/>
                  <a:gd name="T45" fmla="*/ 203 h 318"/>
                  <a:gd name="T46" fmla="*/ 22 w 85"/>
                  <a:gd name="T47" fmla="*/ 246 h 318"/>
                  <a:gd name="T48" fmla="*/ 5 w 85"/>
                  <a:gd name="T49" fmla="*/ 212 h 318"/>
                  <a:gd name="T50" fmla="*/ 38 w 85"/>
                  <a:gd name="T51" fmla="*/ 144 h 318"/>
                  <a:gd name="T52" fmla="*/ 64 w 85"/>
                  <a:gd name="T53" fmla="*/ 170 h 318"/>
                  <a:gd name="T54" fmla="*/ 72 w 85"/>
                  <a:gd name="T55" fmla="*/ 220 h 318"/>
                  <a:gd name="T56" fmla="*/ 64 w 85"/>
                  <a:gd name="T57" fmla="*/ 187 h 318"/>
                  <a:gd name="T58" fmla="*/ 64 w 85"/>
                  <a:gd name="T59" fmla="*/ 10 h 318"/>
                  <a:gd name="T60" fmla="*/ 47 w 85"/>
                  <a:gd name="T61" fmla="*/ 35 h 318"/>
                  <a:gd name="T62" fmla="*/ 22 w 85"/>
                  <a:gd name="T63" fmla="*/ 43 h 318"/>
                  <a:gd name="T64" fmla="*/ 38 w 85"/>
                  <a:gd name="T65" fmla="*/ 94 h 318"/>
                  <a:gd name="T66" fmla="*/ 55 w 85"/>
                  <a:gd name="T67" fmla="*/ 136 h 318"/>
                  <a:gd name="T68" fmla="*/ 72 w 85"/>
                  <a:gd name="T69" fmla="*/ 15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7" name="Freeform 244"/>
              <p:cNvSpPr>
                <a:spLocks/>
              </p:cNvSpPr>
              <p:nvPr/>
            </p:nvSpPr>
            <p:spPr bwMode="auto">
              <a:xfrm>
                <a:off x="1637" y="2647"/>
                <a:ext cx="107" cy="308"/>
              </a:xfrm>
              <a:custGeom>
                <a:avLst/>
                <a:gdLst>
                  <a:gd name="T0" fmla="*/ 1 w 105"/>
                  <a:gd name="T1" fmla="*/ 0 h 354"/>
                  <a:gd name="T2" fmla="*/ 92 w 105"/>
                  <a:gd name="T3" fmla="*/ 5 h 354"/>
                  <a:gd name="T4" fmla="*/ 73 w 105"/>
                  <a:gd name="T5" fmla="*/ 29 h 354"/>
                  <a:gd name="T6" fmla="*/ 84 w 105"/>
                  <a:gd name="T7" fmla="*/ 61 h 354"/>
                  <a:gd name="T8" fmla="*/ 84 w 105"/>
                  <a:gd name="T9" fmla="*/ 146 h 354"/>
                  <a:gd name="T10" fmla="*/ 97 w 105"/>
                  <a:gd name="T11" fmla="*/ 168 h 354"/>
                  <a:gd name="T12" fmla="*/ 97 w 105"/>
                  <a:gd name="T13" fmla="*/ 240 h 354"/>
                  <a:gd name="T14" fmla="*/ 84 w 105"/>
                  <a:gd name="T15" fmla="*/ 336 h 354"/>
                  <a:gd name="T16" fmla="*/ 68 w 105"/>
                  <a:gd name="T17" fmla="*/ 354 h 354"/>
                  <a:gd name="T18" fmla="*/ 14 w 105"/>
                  <a:gd name="T19" fmla="*/ 320 h 354"/>
                  <a:gd name="T20" fmla="*/ 12 w 105"/>
                  <a:gd name="T21" fmla="*/ 282 h 354"/>
                  <a:gd name="T22" fmla="*/ 14 w 105"/>
                  <a:gd name="T23" fmla="*/ 245 h 354"/>
                  <a:gd name="T24" fmla="*/ 9 w 105"/>
                  <a:gd name="T25" fmla="*/ 98 h 354"/>
                  <a:gd name="T26" fmla="*/ 20 w 105"/>
                  <a:gd name="T27" fmla="*/ 45 h 354"/>
                  <a:gd name="T28" fmla="*/ 6 w 105"/>
                  <a:gd name="T29" fmla="*/ 13 h 354"/>
                  <a:gd name="T30" fmla="*/ 1 w 105"/>
                  <a:gd name="T31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" name="Freeform 245"/>
              <p:cNvSpPr>
                <a:spLocks/>
              </p:cNvSpPr>
              <p:nvPr/>
            </p:nvSpPr>
            <p:spPr bwMode="auto">
              <a:xfrm>
                <a:off x="3011" y="2580"/>
                <a:ext cx="152" cy="330"/>
              </a:xfrm>
              <a:custGeom>
                <a:avLst/>
                <a:gdLst>
                  <a:gd name="T0" fmla="*/ 141 w 149"/>
                  <a:gd name="T1" fmla="*/ 20 h 376"/>
                  <a:gd name="T2" fmla="*/ 133 w 149"/>
                  <a:gd name="T3" fmla="*/ 103 h 376"/>
                  <a:gd name="T4" fmla="*/ 125 w 149"/>
                  <a:gd name="T5" fmla="*/ 130 h 376"/>
                  <a:gd name="T6" fmla="*/ 122 w 149"/>
                  <a:gd name="T7" fmla="*/ 140 h 376"/>
                  <a:gd name="T8" fmla="*/ 104 w 149"/>
                  <a:gd name="T9" fmla="*/ 244 h 376"/>
                  <a:gd name="T10" fmla="*/ 82 w 149"/>
                  <a:gd name="T11" fmla="*/ 314 h 376"/>
                  <a:gd name="T12" fmla="*/ 66 w 149"/>
                  <a:gd name="T13" fmla="*/ 362 h 376"/>
                  <a:gd name="T14" fmla="*/ 56 w 149"/>
                  <a:gd name="T15" fmla="*/ 364 h 376"/>
                  <a:gd name="T16" fmla="*/ 18 w 149"/>
                  <a:gd name="T17" fmla="*/ 370 h 376"/>
                  <a:gd name="T18" fmla="*/ 2 w 149"/>
                  <a:gd name="T19" fmla="*/ 351 h 376"/>
                  <a:gd name="T20" fmla="*/ 5 w 149"/>
                  <a:gd name="T21" fmla="*/ 316 h 376"/>
                  <a:gd name="T22" fmla="*/ 8 w 149"/>
                  <a:gd name="T23" fmla="*/ 220 h 376"/>
                  <a:gd name="T24" fmla="*/ 21 w 149"/>
                  <a:gd name="T25" fmla="*/ 199 h 376"/>
                  <a:gd name="T26" fmla="*/ 34 w 149"/>
                  <a:gd name="T27" fmla="*/ 106 h 376"/>
                  <a:gd name="T28" fmla="*/ 42 w 149"/>
                  <a:gd name="T29" fmla="*/ 74 h 376"/>
                  <a:gd name="T30" fmla="*/ 80 w 149"/>
                  <a:gd name="T31" fmla="*/ 18 h 376"/>
                  <a:gd name="T32" fmla="*/ 122 w 149"/>
                  <a:gd name="T33" fmla="*/ 18 h 376"/>
                  <a:gd name="T34" fmla="*/ 141 w 149"/>
                  <a:gd name="T35" fmla="*/ 2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9" name="Freeform 246"/>
              <p:cNvSpPr>
                <a:spLocks/>
              </p:cNvSpPr>
              <p:nvPr/>
            </p:nvSpPr>
            <p:spPr bwMode="auto">
              <a:xfrm>
                <a:off x="1718" y="1019"/>
                <a:ext cx="98" cy="443"/>
              </a:xfrm>
              <a:custGeom>
                <a:avLst/>
                <a:gdLst>
                  <a:gd name="T0" fmla="*/ 26 w 96"/>
                  <a:gd name="T1" fmla="*/ 486 h 504"/>
                  <a:gd name="T2" fmla="*/ 61 w 96"/>
                  <a:gd name="T3" fmla="*/ 494 h 504"/>
                  <a:gd name="T4" fmla="*/ 72 w 96"/>
                  <a:gd name="T5" fmla="*/ 451 h 504"/>
                  <a:gd name="T6" fmla="*/ 72 w 96"/>
                  <a:gd name="T7" fmla="*/ 323 h 504"/>
                  <a:gd name="T8" fmla="*/ 88 w 96"/>
                  <a:gd name="T9" fmla="*/ 214 h 504"/>
                  <a:gd name="T10" fmla="*/ 96 w 96"/>
                  <a:gd name="T11" fmla="*/ 174 h 504"/>
                  <a:gd name="T12" fmla="*/ 88 w 96"/>
                  <a:gd name="T13" fmla="*/ 51 h 504"/>
                  <a:gd name="T14" fmla="*/ 77 w 96"/>
                  <a:gd name="T15" fmla="*/ 6 h 504"/>
                  <a:gd name="T16" fmla="*/ 29 w 96"/>
                  <a:gd name="T17" fmla="*/ 25 h 504"/>
                  <a:gd name="T18" fmla="*/ 26 w 96"/>
                  <a:gd name="T19" fmla="*/ 121 h 504"/>
                  <a:gd name="T20" fmla="*/ 32 w 96"/>
                  <a:gd name="T21" fmla="*/ 363 h 504"/>
                  <a:gd name="T22" fmla="*/ 40 w 96"/>
                  <a:gd name="T23" fmla="*/ 406 h 504"/>
                  <a:gd name="T24" fmla="*/ 24 w 96"/>
                  <a:gd name="T25" fmla="*/ 473 h 504"/>
                  <a:gd name="T26" fmla="*/ 26 w 96"/>
                  <a:gd name="T27" fmla="*/ 48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0" name="Freeform 247"/>
              <p:cNvSpPr>
                <a:spLocks/>
              </p:cNvSpPr>
              <p:nvPr/>
            </p:nvSpPr>
            <p:spPr bwMode="auto">
              <a:xfrm>
                <a:off x="3430" y="1004"/>
                <a:ext cx="161" cy="360"/>
              </a:xfrm>
              <a:custGeom>
                <a:avLst/>
                <a:gdLst>
                  <a:gd name="T0" fmla="*/ 5 w 150"/>
                  <a:gd name="T1" fmla="*/ 381 h 410"/>
                  <a:gd name="T2" fmla="*/ 40 w 150"/>
                  <a:gd name="T3" fmla="*/ 410 h 410"/>
                  <a:gd name="T4" fmla="*/ 80 w 150"/>
                  <a:gd name="T5" fmla="*/ 402 h 410"/>
                  <a:gd name="T6" fmla="*/ 93 w 150"/>
                  <a:gd name="T7" fmla="*/ 362 h 410"/>
                  <a:gd name="T8" fmla="*/ 114 w 150"/>
                  <a:gd name="T9" fmla="*/ 280 h 410"/>
                  <a:gd name="T10" fmla="*/ 128 w 150"/>
                  <a:gd name="T11" fmla="*/ 216 h 410"/>
                  <a:gd name="T12" fmla="*/ 136 w 150"/>
                  <a:gd name="T13" fmla="*/ 192 h 410"/>
                  <a:gd name="T14" fmla="*/ 138 w 150"/>
                  <a:gd name="T15" fmla="*/ 117 h 410"/>
                  <a:gd name="T16" fmla="*/ 144 w 150"/>
                  <a:gd name="T17" fmla="*/ 101 h 410"/>
                  <a:gd name="T18" fmla="*/ 146 w 150"/>
                  <a:gd name="T19" fmla="*/ 48 h 410"/>
                  <a:gd name="T20" fmla="*/ 130 w 150"/>
                  <a:gd name="T21" fmla="*/ 0 h 410"/>
                  <a:gd name="T22" fmla="*/ 93 w 150"/>
                  <a:gd name="T23" fmla="*/ 13 h 410"/>
                  <a:gd name="T24" fmla="*/ 77 w 150"/>
                  <a:gd name="T25" fmla="*/ 53 h 410"/>
                  <a:gd name="T26" fmla="*/ 66 w 150"/>
                  <a:gd name="T27" fmla="*/ 138 h 410"/>
                  <a:gd name="T28" fmla="*/ 58 w 150"/>
                  <a:gd name="T29" fmla="*/ 162 h 410"/>
                  <a:gd name="T30" fmla="*/ 42 w 150"/>
                  <a:gd name="T31" fmla="*/ 216 h 410"/>
                  <a:gd name="T32" fmla="*/ 40 w 150"/>
                  <a:gd name="T33" fmla="*/ 226 h 410"/>
                  <a:gd name="T34" fmla="*/ 34 w 150"/>
                  <a:gd name="T35" fmla="*/ 232 h 410"/>
                  <a:gd name="T36" fmla="*/ 32 w 150"/>
                  <a:gd name="T37" fmla="*/ 250 h 410"/>
                  <a:gd name="T38" fmla="*/ 29 w 150"/>
                  <a:gd name="T39" fmla="*/ 258 h 410"/>
                  <a:gd name="T40" fmla="*/ 16 w 150"/>
                  <a:gd name="T41" fmla="*/ 349 h 410"/>
                  <a:gd name="T42" fmla="*/ 10 w 150"/>
                  <a:gd name="T43" fmla="*/ 381 h 410"/>
                  <a:gd name="T44" fmla="*/ 2 w 150"/>
                  <a:gd name="T45" fmla="*/ 386 h 410"/>
                  <a:gd name="T46" fmla="*/ 5 w 150"/>
                  <a:gd name="T47" fmla="*/ 38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54" name="Rectangle 248"/>
            <p:cNvSpPr>
              <a:spLocks noChangeArrowheads="1"/>
            </p:cNvSpPr>
            <p:nvPr/>
          </p:nvSpPr>
          <p:spPr bwMode="auto">
            <a:xfrm>
              <a:off x="3243" y="1479"/>
              <a:ext cx="306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46662" dir="2115817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zh-CN" altLang="en-US" sz="1200" i="1">
                  <a:solidFill>
                    <a:schemeClr val="bg2"/>
                  </a:solidFill>
                  <a:latin typeface="Arial Black" charset="0"/>
                  <a:ea typeface="宋体" charset="0"/>
                  <a:cs typeface="宋体" charset="0"/>
                </a:rPr>
                <a:t>亚约</a:t>
              </a:r>
              <a:endParaRPr lang="en-US" altLang="zh-CN" sz="1200" i="1">
                <a:solidFill>
                  <a:schemeClr val="bg2"/>
                </a:solidFill>
                <a:latin typeface="Arial Black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363" name="Text Box 249"/>
          <p:cNvSpPr txBox="1">
            <a:spLocks noChangeArrowheads="1"/>
          </p:cNvSpPr>
          <p:nvPr/>
        </p:nvSpPr>
        <p:spPr bwMode="auto">
          <a:xfrm>
            <a:off x="5122345" y="2400301"/>
            <a:ext cx="673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29783" dir="1514402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altLang="zh-CN" sz="1200" i="1">
              <a:solidFill>
                <a:schemeClr val="bg2"/>
              </a:solidFill>
              <a:latin typeface="Arial Black" charset="0"/>
              <a:ea typeface="宋体" charset="0"/>
              <a:cs typeface="宋体" charset="0"/>
            </a:endParaRPr>
          </a:p>
        </p:txBody>
      </p:sp>
      <p:sp>
        <p:nvSpPr>
          <p:cNvPr id="841046" name="AutoShape 342"/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06" name="Freeform 2"/>
          <p:cNvSpPr>
            <a:spLocks/>
          </p:cNvSpPr>
          <p:nvPr/>
        </p:nvSpPr>
        <p:spPr bwMode="auto">
          <a:xfrm>
            <a:off x="5002213" y="2144713"/>
            <a:ext cx="204787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07" name="AutoShape 3"/>
          <p:cNvSpPr>
            <a:spLocks noChangeArrowheads="1"/>
          </p:cNvSpPr>
          <p:nvPr/>
        </p:nvSpPr>
        <p:spPr bwMode="auto">
          <a:xfrm>
            <a:off x="4291013" y="2036763"/>
            <a:ext cx="730250" cy="903287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08" name="Rectangle 4"/>
          <p:cNvSpPr>
            <a:spLocks noChangeArrowheads="1"/>
          </p:cNvSpPr>
          <p:nvPr/>
        </p:nvSpPr>
        <p:spPr bwMode="auto">
          <a:xfrm>
            <a:off x="4289425" y="2193925"/>
            <a:ext cx="952500" cy="104933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09" name="Freeform 5"/>
          <p:cNvSpPr>
            <a:spLocks/>
          </p:cNvSpPr>
          <p:nvPr/>
        </p:nvSpPr>
        <p:spPr bwMode="auto">
          <a:xfrm>
            <a:off x="4884738" y="3557588"/>
            <a:ext cx="204787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10" name="Rectangle 6"/>
          <p:cNvSpPr>
            <a:spLocks noChangeArrowheads="1"/>
          </p:cNvSpPr>
          <p:nvPr/>
        </p:nvSpPr>
        <p:spPr bwMode="auto">
          <a:xfrm>
            <a:off x="4465638" y="3887788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11" name="Freeform 7"/>
          <p:cNvSpPr>
            <a:spLocks/>
          </p:cNvSpPr>
          <p:nvPr/>
        </p:nvSpPr>
        <p:spPr bwMode="auto">
          <a:xfrm>
            <a:off x="4879975" y="3517900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12" name="AutoShape 8"/>
          <p:cNvSpPr>
            <a:spLocks noChangeArrowheads="1"/>
          </p:cNvSpPr>
          <p:nvPr/>
        </p:nvSpPr>
        <p:spPr bwMode="auto">
          <a:xfrm>
            <a:off x="4302125" y="3432175"/>
            <a:ext cx="730250" cy="290513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13" name="Rectangle 9"/>
          <p:cNvSpPr>
            <a:spLocks noChangeArrowheads="1"/>
          </p:cNvSpPr>
          <p:nvPr/>
        </p:nvSpPr>
        <p:spPr bwMode="auto">
          <a:xfrm>
            <a:off x="4303713" y="3579813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14" name="AutoShape 10"/>
          <p:cNvSpPr>
            <a:spLocks noChangeArrowheads="1"/>
          </p:cNvSpPr>
          <p:nvPr/>
        </p:nvSpPr>
        <p:spPr bwMode="auto">
          <a:xfrm>
            <a:off x="4249738" y="552450"/>
            <a:ext cx="730250" cy="1090613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15" name="Rectangle 11"/>
          <p:cNvSpPr>
            <a:spLocks noChangeArrowheads="1"/>
          </p:cNvSpPr>
          <p:nvPr/>
        </p:nvSpPr>
        <p:spPr bwMode="auto">
          <a:xfrm>
            <a:off x="4248150" y="736600"/>
            <a:ext cx="952500" cy="11318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16" name="AutoShape 12"/>
          <p:cNvSpPr>
            <a:spLocks noChangeArrowheads="1"/>
          </p:cNvSpPr>
          <p:nvPr/>
        </p:nvSpPr>
        <p:spPr bwMode="auto">
          <a:xfrm>
            <a:off x="4265613" y="574675"/>
            <a:ext cx="695325" cy="1089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17" name="AutoShape 13"/>
          <p:cNvSpPr>
            <a:spLocks noChangeArrowheads="1"/>
          </p:cNvSpPr>
          <p:nvPr/>
        </p:nvSpPr>
        <p:spPr bwMode="auto">
          <a:xfrm>
            <a:off x="4306888" y="2062163"/>
            <a:ext cx="695325" cy="9032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zh-CN">
                <a:ea typeface="宋体" charset="0"/>
                <a:cs typeface="宋体" charset="0"/>
              </a:rPr>
              <a:t> 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840718" name="AutoShape 14"/>
          <p:cNvSpPr>
            <a:spLocks noChangeArrowheads="1"/>
          </p:cNvSpPr>
          <p:nvPr/>
        </p:nvSpPr>
        <p:spPr bwMode="auto">
          <a:xfrm>
            <a:off x="4324350" y="3463925"/>
            <a:ext cx="688975" cy="29051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19" name="Rectangle 15"/>
          <p:cNvSpPr>
            <a:spLocks noChangeArrowheads="1"/>
          </p:cNvSpPr>
          <p:nvPr/>
        </p:nvSpPr>
        <p:spPr bwMode="auto">
          <a:xfrm>
            <a:off x="4529138" y="5208588"/>
            <a:ext cx="254000" cy="115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20" name="Rectangle 16"/>
          <p:cNvSpPr>
            <a:spLocks noChangeArrowheads="1"/>
          </p:cNvSpPr>
          <p:nvPr/>
        </p:nvSpPr>
        <p:spPr bwMode="auto">
          <a:xfrm>
            <a:off x="4473575" y="5160963"/>
            <a:ext cx="2952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8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40</a:t>
            </a:r>
          </a:p>
        </p:txBody>
      </p:sp>
      <p:sp>
        <p:nvSpPr>
          <p:cNvPr id="840721" name="AutoShape 17"/>
          <p:cNvSpPr>
            <a:spLocks noChangeArrowheads="1"/>
          </p:cNvSpPr>
          <p:nvPr/>
        </p:nvSpPr>
        <p:spPr bwMode="auto">
          <a:xfrm>
            <a:off x="4302125" y="4262438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22" name="Rectangle 18"/>
          <p:cNvSpPr>
            <a:spLocks noChangeArrowheads="1"/>
          </p:cNvSpPr>
          <p:nvPr/>
        </p:nvSpPr>
        <p:spPr bwMode="auto">
          <a:xfrm>
            <a:off x="4300538" y="4421188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23" name="AutoShape 19"/>
          <p:cNvSpPr>
            <a:spLocks noChangeArrowheads="1"/>
          </p:cNvSpPr>
          <p:nvPr/>
        </p:nvSpPr>
        <p:spPr bwMode="auto">
          <a:xfrm>
            <a:off x="4321175" y="4291013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24" name="Freeform 20"/>
          <p:cNvSpPr>
            <a:spLocks/>
          </p:cNvSpPr>
          <p:nvPr/>
        </p:nvSpPr>
        <p:spPr bwMode="auto">
          <a:xfrm>
            <a:off x="4887913" y="5776913"/>
            <a:ext cx="204787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25" name="Rectangle 21"/>
          <p:cNvSpPr>
            <a:spLocks noChangeArrowheads="1"/>
          </p:cNvSpPr>
          <p:nvPr/>
        </p:nvSpPr>
        <p:spPr bwMode="auto">
          <a:xfrm>
            <a:off x="4468813" y="6107113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26" name="Freeform 22"/>
          <p:cNvSpPr>
            <a:spLocks/>
          </p:cNvSpPr>
          <p:nvPr/>
        </p:nvSpPr>
        <p:spPr bwMode="auto">
          <a:xfrm>
            <a:off x="4883150" y="5737225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27" name="AutoShape 23"/>
          <p:cNvSpPr>
            <a:spLocks noChangeArrowheads="1"/>
          </p:cNvSpPr>
          <p:nvPr/>
        </p:nvSpPr>
        <p:spPr bwMode="auto">
          <a:xfrm>
            <a:off x="4311650" y="5651500"/>
            <a:ext cx="736600" cy="290513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28" name="Rectangle 24"/>
          <p:cNvSpPr>
            <a:spLocks noChangeArrowheads="1"/>
          </p:cNvSpPr>
          <p:nvPr/>
        </p:nvSpPr>
        <p:spPr bwMode="auto">
          <a:xfrm>
            <a:off x="4306888" y="5799138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29" name="AutoShape 25"/>
          <p:cNvSpPr>
            <a:spLocks noChangeArrowheads="1"/>
          </p:cNvSpPr>
          <p:nvPr/>
        </p:nvSpPr>
        <p:spPr bwMode="auto">
          <a:xfrm>
            <a:off x="4327525" y="5676900"/>
            <a:ext cx="711200" cy="29051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30" name="Line 26"/>
          <p:cNvSpPr>
            <a:spLocks noChangeShapeType="1"/>
          </p:cNvSpPr>
          <p:nvPr/>
        </p:nvSpPr>
        <p:spPr bwMode="auto">
          <a:xfrm>
            <a:off x="4294188" y="10112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31" name="Line 27"/>
          <p:cNvSpPr>
            <a:spLocks noChangeShapeType="1"/>
          </p:cNvSpPr>
          <p:nvPr/>
        </p:nvSpPr>
        <p:spPr bwMode="auto">
          <a:xfrm>
            <a:off x="4294188" y="11763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32" name="Line 28"/>
          <p:cNvSpPr>
            <a:spLocks noChangeShapeType="1"/>
          </p:cNvSpPr>
          <p:nvPr/>
        </p:nvSpPr>
        <p:spPr bwMode="auto">
          <a:xfrm>
            <a:off x="4294188" y="13287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33" name="Line 29"/>
          <p:cNvSpPr>
            <a:spLocks noChangeShapeType="1"/>
          </p:cNvSpPr>
          <p:nvPr/>
        </p:nvSpPr>
        <p:spPr bwMode="auto">
          <a:xfrm>
            <a:off x="4298950" y="14938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34" name="Line 30"/>
          <p:cNvSpPr>
            <a:spLocks noChangeShapeType="1"/>
          </p:cNvSpPr>
          <p:nvPr/>
        </p:nvSpPr>
        <p:spPr bwMode="auto">
          <a:xfrm>
            <a:off x="4294188" y="16589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35" name="Line 31"/>
          <p:cNvSpPr>
            <a:spLocks noChangeShapeType="1"/>
          </p:cNvSpPr>
          <p:nvPr/>
        </p:nvSpPr>
        <p:spPr bwMode="auto">
          <a:xfrm>
            <a:off x="4294188" y="181133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36" name="Rectangle 32"/>
          <p:cNvSpPr>
            <a:spLocks noChangeArrowheads="1"/>
          </p:cNvSpPr>
          <p:nvPr/>
        </p:nvSpPr>
        <p:spPr bwMode="auto">
          <a:xfrm>
            <a:off x="4360863" y="842963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首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次犯罪</a:t>
            </a:r>
          </a:p>
        </p:txBody>
      </p:sp>
      <p:sp>
        <p:nvSpPr>
          <p:cNvPr id="840737" name="Rectangle 33"/>
          <p:cNvSpPr>
            <a:spLocks noChangeArrowheads="1"/>
          </p:cNvSpPr>
          <p:nvPr/>
        </p:nvSpPr>
        <p:spPr bwMode="auto">
          <a:xfrm>
            <a:off x="4356100" y="995363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福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音初现</a:t>
            </a:r>
          </a:p>
        </p:txBody>
      </p:sp>
      <p:sp>
        <p:nvSpPr>
          <p:cNvPr id="840738" name="Rectangle 34"/>
          <p:cNvSpPr>
            <a:spLocks noChangeArrowheads="1"/>
          </p:cNvSpPr>
          <p:nvPr/>
        </p:nvSpPr>
        <p:spPr bwMode="auto">
          <a:xfrm>
            <a:off x="4351338" y="1160463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首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个家庭</a:t>
            </a:r>
          </a:p>
        </p:txBody>
      </p:sp>
      <p:sp>
        <p:nvSpPr>
          <p:cNvPr id="840739" name="Rectangle 35"/>
          <p:cNvSpPr>
            <a:spLocks noChangeArrowheads="1"/>
          </p:cNvSpPr>
          <p:nvPr/>
        </p:nvSpPr>
        <p:spPr bwMode="auto">
          <a:xfrm>
            <a:off x="4356100" y="1325563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首起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谋杀</a:t>
            </a:r>
          </a:p>
        </p:txBody>
      </p:sp>
      <p:sp>
        <p:nvSpPr>
          <p:cNvPr id="840740" name="Rectangle 36"/>
          <p:cNvSpPr>
            <a:spLocks noChangeArrowheads="1"/>
          </p:cNvSpPr>
          <p:nvPr/>
        </p:nvSpPr>
        <p:spPr bwMode="auto">
          <a:xfrm>
            <a:off x="4167188" y="1490663"/>
            <a:ext cx="860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      洪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水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/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彩虹</a:t>
            </a:r>
          </a:p>
        </p:txBody>
      </p:sp>
      <p:sp>
        <p:nvSpPr>
          <p:cNvPr id="840741" name="Rectangle 37"/>
          <p:cNvSpPr>
            <a:spLocks noChangeArrowheads="1"/>
          </p:cNvSpPr>
          <p:nvPr/>
        </p:nvSpPr>
        <p:spPr bwMode="auto">
          <a:xfrm>
            <a:off x="4398963" y="1630363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巴别塔</a:t>
            </a:r>
          </a:p>
        </p:txBody>
      </p:sp>
      <p:sp>
        <p:nvSpPr>
          <p:cNvPr id="840742" name="Rectangle 38"/>
          <p:cNvSpPr>
            <a:spLocks noChangeArrowheads="1"/>
          </p:cNvSpPr>
          <p:nvPr/>
        </p:nvSpPr>
        <p:spPr bwMode="auto">
          <a:xfrm>
            <a:off x="4364038" y="522288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创造</a:t>
            </a:r>
            <a:endParaRPr lang="zh-CN" altLang="en-US" sz="900">
              <a:solidFill>
                <a:srgbClr val="000000"/>
              </a:solidFill>
              <a:latin typeface="Chicago" charset="0"/>
              <a:ea typeface="宋体" charset="0"/>
              <a:cs typeface="宋体" charset="0"/>
            </a:endParaRPr>
          </a:p>
        </p:txBody>
      </p:sp>
      <p:sp>
        <p:nvSpPr>
          <p:cNvPr id="840743" name="Rectangle 39"/>
          <p:cNvSpPr>
            <a:spLocks noChangeArrowheads="1"/>
          </p:cNvSpPr>
          <p:nvPr/>
        </p:nvSpPr>
        <p:spPr bwMode="auto">
          <a:xfrm>
            <a:off x="4165600" y="715963"/>
            <a:ext cx="8699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8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       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首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对男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/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女</a:t>
            </a:r>
          </a:p>
        </p:txBody>
      </p:sp>
      <p:sp>
        <p:nvSpPr>
          <p:cNvPr id="840744" name="Line 40"/>
          <p:cNvSpPr>
            <a:spLocks noChangeShapeType="1"/>
          </p:cNvSpPr>
          <p:nvPr/>
        </p:nvSpPr>
        <p:spPr bwMode="auto">
          <a:xfrm>
            <a:off x="4351338" y="2595563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45" name="Line 41"/>
          <p:cNvSpPr>
            <a:spLocks noChangeShapeType="1"/>
          </p:cNvSpPr>
          <p:nvPr/>
        </p:nvSpPr>
        <p:spPr bwMode="auto">
          <a:xfrm>
            <a:off x="4351338" y="2798763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46" name="Rectangle 42"/>
          <p:cNvSpPr>
            <a:spLocks noChangeArrowheads="1"/>
          </p:cNvSpPr>
          <p:nvPr/>
        </p:nvSpPr>
        <p:spPr bwMode="auto">
          <a:xfrm>
            <a:off x="4373563" y="2419350"/>
            <a:ext cx="752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地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－裔－福</a:t>
            </a:r>
          </a:p>
        </p:txBody>
      </p:sp>
      <p:sp>
        <p:nvSpPr>
          <p:cNvPr id="840747" name="Rectangle 43"/>
          <p:cNvSpPr>
            <a:spLocks noChangeArrowheads="1"/>
          </p:cNvSpPr>
          <p:nvPr/>
        </p:nvSpPr>
        <p:spPr bwMode="auto">
          <a:xfrm>
            <a:off x="4448175" y="2800350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雅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－以</a:t>
            </a:r>
          </a:p>
        </p:txBody>
      </p:sp>
      <p:sp>
        <p:nvSpPr>
          <p:cNvPr id="840748" name="Rectangle 44"/>
          <p:cNvSpPr>
            <a:spLocks noChangeArrowheads="1"/>
          </p:cNvSpPr>
          <p:nvPr/>
        </p:nvSpPr>
        <p:spPr bwMode="auto">
          <a:xfrm>
            <a:off x="4552950" y="3003550"/>
            <a:ext cx="295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12</a:t>
            </a:r>
          </a:p>
        </p:txBody>
      </p:sp>
      <p:sp>
        <p:nvSpPr>
          <p:cNvPr id="840749" name="Rectangle 45"/>
          <p:cNvSpPr>
            <a:spLocks noChangeArrowheads="1"/>
          </p:cNvSpPr>
          <p:nvPr/>
        </p:nvSpPr>
        <p:spPr bwMode="auto">
          <a:xfrm>
            <a:off x="4476750" y="2233613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呼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召</a:t>
            </a:r>
          </a:p>
        </p:txBody>
      </p:sp>
      <p:sp>
        <p:nvSpPr>
          <p:cNvPr id="840750" name="Rectangle 46"/>
          <p:cNvSpPr>
            <a:spLocks noChangeArrowheads="1"/>
          </p:cNvSpPr>
          <p:nvPr/>
        </p:nvSpPr>
        <p:spPr bwMode="auto">
          <a:xfrm>
            <a:off x="4343400" y="2049463"/>
            <a:ext cx="638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亚</a:t>
            </a:r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伯拉罕</a:t>
            </a:r>
          </a:p>
        </p:txBody>
      </p:sp>
      <p:sp>
        <p:nvSpPr>
          <p:cNvPr id="840751" name="Rectangle 47"/>
          <p:cNvSpPr>
            <a:spLocks noChangeArrowheads="1"/>
          </p:cNvSpPr>
          <p:nvPr/>
        </p:nvSpPr>
        <p:spPr bwMode="auto">
          <a:xfrm>
            <a:off x="4445000" y="2613025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以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－以</a:t>
            </a:r>
          </a:p>
        </p:txBody>
      </p:sp>
      <p:sp>
        <p:nvSpPr>
          <p:cNvPr id="840752" name="Line 48"/>
          <p:cNvSpPr>
            <a:spLocks noChangeShapeType="1"/>
          </p:cNvSpPr>
          <p:nvPr/>
        </p:nvSpPr>
        <p:spPr bwMode="auto">
          <a:xfrm>
            <a:off x="4348163" y="3816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53" name="Line 49"/>
          <p:cNvSpPr>
            <a:spLocks noChangeShapeType="1"/>
          </p:cNvSpPr>
          <p:nvPr/>
        </p:nvSpPr>
        <p:spPr bwMode="auto">
          <a:xfrm>
            <a:off x="4344988" y="4002088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54" name="Rectangle 50"/>
          <p:cNvSpPr>
            <a:spLocks noChangeArrowheads="1"/>
          </p:cNvSpPr>
          <p:nvPr/>
        </p:nvSpPr>
        <p:spPr bwMode="auto">
          <a:xfrm>
            <a:off x="4413250" y="3405188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约</a:t>
            </a:r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瑟</a:t>
            </a:r>
          </a:p>
        </p:txBody>
      </p:sp>
      <p:sp>
        <p:nvSpPr>
          <p:cNvPr id="840755" name="Line 51"/>
          <p:cNvSpPr>
            <a:spLocks noChangeShapeType="1"/>
          </p:cNvSpPr>
          <p:nvPr/>
        </p:nvSpPr>
        <p:spPr bwMode="auto">
          <a:xfrm>
            <a:off x="4344988" y="2405063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56" name="Line 52"/>
          <p:cNvSpPr>
            <a:spLocks noChangeShapeType="1"/>
          </p:cNvSpPr>
          <p:nvPr/>
        </p:nvSpPr>
        <p:spPr bwMode="auto">
          <a:xfrm>
            <a:off x="4344988" y="2982913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57" name="Line 53"/>
          <p:cNvSpPr>
            <a:spLocks noChangeShapeType="1"/>
          </p:cNvSpPr>
          <p:nvPr/>
        </p:nvSpPr>
        <p:spPr bwMode="auto">
          <a:xfrm>
            <a:off x="4344988" y="3179763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58" name="Line 54"/>
          <p:cNvSpPr>
            <a:spLocks noChangeShapeType="1"/>
          </p:cNvSpPr>
          <p:nvPr/>
        </p:nvSpPr>
        <p:spPr bwMode="auto">
          <a:xfrm>
            <a:off x="4344988" y="4579938"/>
            <a:ext cx="8509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59" name="Line 55"/>
          <p:cNvSpPr>
            <a:spLocks noChangeShapeType="1"/>
          </p:cNvSpPr>
          <p:nvPr/>
        </p:nvSpPr>
        <p:spPr bwMode="auto">
          <a:xfrm>
            <a:off x="4344988" y="4757738"/>
            <a:ext cx="8509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60" name="Line 56"/>
          <p:cNvSpPr>
            <a:spLocks noChangeShapeType="1"/>
          </p:cNvSpPr>
          <p:nvPr/>
        </p:nvSpPr>
        <p:spPr bwMode="auto">
          <a:xfrm>
            <a:off x="4344988" y="4935538"/>
            <a:ext cx="8509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61" name="Line 57"/>
          <p:cNvSpPr>
            <a:spLocks noChangeShapeType="1"/>
          </p:cNvSpPr>
          <p:nvPr/>
        </p:nvSpPr>
        <p:spPr bwMode="auto">
          <a:xfrm>
            <a:off x="4344988" y="5113338"/>
            <a:ext cx="8509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62" name="Line 58"/>
          <p:cNvSpPr>
            <a:spLocks noChangeShapeType="1"/>
          </p:cNvSpPr>
          <p:nvPr/>
        </p:nvSpPr>
        <p:spPr bwMode="auto">
          <a:xfrm>
            <a:off x="4357688" y="5291138"/>
            <a:ext cx="8509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63" name="Rectangle 59"/>
          <p:cNvSpPr>
            <a:spLocks noChangeArrowheads="1"/>
          </p:cNvSpPr>
          <p:nvPr/>
        </p:nvSpPr>
        <p:spPr bwMode="auto">
          <a:xfrm>
            <a:off x="4473575" y="4235450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摩</a:t>
            </a:r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840764" name="Line 60"/>
          <p:cNvSpPr>
            <a:spLocks noChangeShapeType="1"/>
          </p:cNvSpPr>
          <p:nvPr/>
        </p:nvSpPr>
        <p:spPr bwMode="auto">
          <a:xfrm>
            <a:off x="4338638" y="5468938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65" name="Line 61"/>
          <p:cNvSpPr>
            <a:spLocks noChangeShapeType="1"/>
          </p:cNvSpPr>
          <p:nvPr/>
        </p:nvSpPr>
        <p:spPr bwMode="auto">
          <a:xfrm>
            <a:off x="4294188" y="87788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66" name="Line 62"/>
          <p:cNvSpPr>
            <a:spLocks noChangeShapeType="1"/>
          </p:cNvSpPr>
          <p:nvPr/>
        </p:nvSpPr>
        <p:spPr bwMode="auto">
          <a:xfrm>
            <a:off x="4338638" y="6021388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67" name="Line 63"/>
          <p:cNvSpPr>
            <a:spLocks noChangeShapeType="1"/>
          </p:cNvSpPr>
          <p:nvPr/>
        </p:nvSpPr>
        <p:spPr bwMode="auto">
          <a:xfrm>
            <a:off x="4338638" y="6211888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68" name="Rectangle 64"/>
          <p:cNvSpPr>
            <a:spLocks noChangeArrowheads="1"/>
          </p:cNvSpPr>
          <p:nvPr/>
        </p:nvSpPr>
        <p:spPr bwMode="auto">
          <a:xfrm>
            <a:off x="4379913" y="5624513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约书亚</a:t>
            </a:r>
            <a:endParaRPr lang="zh-CN" altLang="en-US" sz="900">
              <a:solidFill>
                <a:srgbClr val="000000"/>
              </a:solidFill>
              <a:latin typeface="Chicago" charset="0"/>
              <a:ea typeface="宋体" charset="0"/>
              <a:cs typeface="宋体" charset="0"/>
            </a:endParaRPr>
          </a:p>
        </p:txBody>
      </p:sp>
      <p:sp>
        <p:nvSpPr>
          <p:cNvPr id="840769" name="AutoShape 65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770" name="Freeform 66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71" name="Freeform 67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72" name="Freeform 68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73" name="Freeform 69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74" name="Freeform 70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75" name="Freeform 71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76" name="Freeform 72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77" name="Freeform 73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78" name="Freeform 74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79" name="Freeform 75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80" name="Freeform 76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81" name="Freeform 77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82" name="Freeform 78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83" name="Freeform 79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84" name="Freeform 80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85" name="Freeform 81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86" name="Freeform 82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87" name="Freeform 83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88" name="Freeform 84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89" name="Freeform 85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90" name="Freeform 86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91" name="Freeform 87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92" name="Freeform 88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93" name="Freeform 89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94" name="Freeform 90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95" name="Freeform 91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96" name="Freeform 92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97" name="Freeform 93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98" name="Freeform 94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99" name="Freeform 95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00" name="Freeform 96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01" name="Freeform 97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02" name="Freeform 98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03" name="Freeform 99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04" name="Freeform 100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05" name="Freeform 101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06" name="Freeform 102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07" name="Freeform 103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08" name="Freeform 104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09" name="Freeform 105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10" name="Freeform 106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11" name="Freeform 107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12" name="Freeform 108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13" name="Freeform 109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40815" name="Picture 11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40816" name="Line 112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17" name="Freeform 113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18" name="Rectangle 114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1200">
                <a:solidFill>
                  <a:srgbClr val="000000"/>
                </a:solidFill>
                <a:latin typeface="Times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40819" name="Rectangle 115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20" name="Rectangle 116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21" name="Rectangle 117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22" name="Rectangle 118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23" name="Rectangle 119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2400">
                <a:solidFill>
                  <a:srgbClr val="000000"/>
                </a:solidFill>
                <a:latin typeface="Times" charset="0"/>
                <a:ea typeface="宋体" charset="0"/>
                <a:cs typeface="宋体" charset="0"/>
              </a:rPr>
              <a:t>S</a:t>
            </a:r>
          </a:p>
        </p:txBody>
      </p:sp>
      <p:sp>
        <p:nvSpPr>
          <p:cNvPr id="840824" name="Rectangle 120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40825" name="Line 121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26" name="Rectangle 122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27" name="Rectangle 123"/>
          <p:cNvSpPr>
            <a:spLocks noChangeArrowheads="1"/>
          </p:cNvSpPr>
          <p:nvPr/>
        </p:nvSpPr>
        <p:spPr bwMode="auto">
          <a:xfrm>
            <a:off x="5930900" y="582111"/>
            <a:ext cx="511175" cy="3716839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28" name="Text Box 124"/>
          <p:cNvSpPr txBox="1">
            <a:spLocks noChangeArrowheads="1"/>
          </p:cNvSpPr>
          <p:nvPr/>
        </p:nvSpPr>
        <p:spPr bwMode="auto">
          <a:xfrm rot="-5400000">
            <a:off x="4764111" y="2128862"/>
            <a:ext cx="2792366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dirty="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3 </a:t>
            </a:r>
            <a:r>
              <a:rPr lang="zh-CN" altLang="en-US" sz="2800" dirty="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个时期</a:t>
            </a:r>
          </a:p>
        </p:txBody>
      </p:sp>
      <p:sp>
        <p:nvSpPr>
          <p:cNvPr id="840829" name="Rectangle 125"/>
          <p:cNvSpPr>
            <a:spLocks noChangeArrowheads="1"/>
          </p:cNvSpPr>
          <p:nvPr/>
        </p:nvSpPr>
        <p:spPr bwMode="auto">
          <a:xfrm rot="-5400000">
            <a:off x="59674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30" name="Rectangle 126"/>
          <p:cNvSpPr>
            <a:spLocks noChangeArrowheads="1"/>
          </p:cNvSpPr>
          <p:nvPr/>
        </p:nvSpPr>
        <p:spPr bwMode="auto">
          <a:xfrm rot="-5400000">
            <a:off x="59642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31" name="Text Box 127"/>
          <p:cNvSpPr txBox="1">
            <a:spLocks noChangeArrowheads="1"/>
          </p:cNvSpPr>
          <p:nvPr/>
        </p:nvSpPr>
        <p:spPr bwMode="auto">
          <a:xfrm rot="-5385664">
            <a:off x="5925344" y="4448969"/>
            <a:ext cx="47625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默</a:t>
            </a:r>
            <a:endParaRPr lang="zh-CN" altLang="en-US" sz="2800">
              <a:solidFill>
                <a:srgbClr val="EEFF4B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40832" name="Text Box 128"/>
          <p:cNvSpPr txBox="1">
            <a:spLocks noChangeArrowheads="1"/>
          </p:cNvSpPr>
          <p:nvPr/>
        </p:nvSpPr>
        <p:spPr bwMode="auto">
          <a:xfrm rot="-5400000">
            <a:off x="5985669" y="5479256"/>
            <a:ext cx="403225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主</a:t>
            </a:r>
            <a:endParaRPr lang="zh-CN" altLang="en-US" sz="2800">
              <a:solidFill>
                <a:srgbClr val="EEFF4B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40833" name="Rectangle 129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34" name="Text Box 130"/>
          <p:cNvSpPr txBox="1">
            <a:spLocks noChangeArrowheads="1"/>
          </p:cNvSpPr>
          <p:nvPr/>
        </p:nvSpPr>
        <p:spPr bwMode="auto">
          <a:xfrm rot="-5388536">
            <a:off x="2714625" y="3609975"/>
            <a:ext cx="1966913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EEFF4B"/>
                </a:solidFill>
                <a:latin typeface="宋体" charset="0"/>
                <a:ea typeface="宋体" charset="0"/>
                <a:cs typeface="宋体" charset="0"/>
              </a:rPr>
              <a:t>4 个</a:t>
            </a:r>
            <a:r>
              <a:rPr lang="zh-CN" altLang="en-US" sz="2800">
                <a:solidFill>
                  <a:srgbClr val="EEFF4B"/>
                </a:solidFill>
                <a:latin typeface="宋体" charset="0"/>
                <a:ea typeface="宋体" charset="0"/>
                <a:cs typeface="宋体" charset="0"/>
              </a:rPr>
              <a:t>人物</a:t>
            </a:r>
          </a:p>
        </p:txBody>
      </p:sp>
      <p:sp>
        <p:nvSpPr>
          <p:cNvPr id="840835" name="Rectangle 131"/>
          <p:cNvSpPr>
            <a:spLocks noChangeArrowheads="1"/>
          </p:cNvSpPr>
          <p:nvPr/>
        </p:nvSpPr>
        <p:spPr bwMode="auto">
          <a:xfrm>
            <a:off x="3151188" y="5438775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36" name="Rectangle 132"/>
          <p:cNvSpPr>
            <a:spLocks noChangeArrowheads="1"/>
          </p:cNvSpPr>
          <p:nvPr/>
        </p:nvSpPr>
        <p:spPr bwMode="auto">
          <a:xfrm rot="-5400000">
            <a:off x="3462338" y="895350"/>
            <a:ext cx="603250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37" name="Text Box 133"/>
          <p:cNvSpPr txBox="1">
            <a:spLocks noChangeArrowheads="1"/>
          </p:cNvSpPr>
          <p:nvPr/>
        </p:nvSpPr>
        <p:spPr bwMode="auto">
          <a:xfrm rot="-5400000">
            <a:off x="3560763" y="1023938"/>
            <a:ext cx="341312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造</a:t>
            </a:r>
            <a:endParaRPr lang="zh-CN" altLang="en-US" sz="2800">
              <a:solidFill>
                <a:srgbClr val="EEFF4B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840838" name="Freeform 134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40" name="AutoShape 136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41" name="Freeform 137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42" name="AutoShape 138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43" name="Rectangle 139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44" name="AutoShape 140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45" name="Rectangle 141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46" name="AutoShape 142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47" name="AutoShape 143"/>
          <p:cNvSpPr>
            <a:spLocks noChangeArrowheads="1"/>
          </p:cNvSpPr>
          <p:nvPr/>
        </p:nvSpPr>
        <p:spPr bwMode="auto">
          <a:xfrm>
            <a:off x="6592888" y="4418013"/>
            <a:ext cx="730250" cy="3587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48" name="Rectangle 144"/>
          <p:cNvSpPr>
            <a:spLocks noChangeArrowheads="1"/>
          </p:cNvSpPr>
          <p:nvPr/>
        </p:nvSpPr>
        <p:spPr bwMode="auto">
          <a:xfrm>
            <a:off x="6591300" y="4549775"/>
            <a:ext cx="952500" cy="395288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49" name="AutoShape 145"/>
          <p:cNvSpPr>
            <a:spLocks noChangeArrowheads="1"/>
          </p:cNvSpPr>
          <p:nvPr/>
        </p:nvSpPr>
        <p:spPr bwMode="auto">
          <a:xfrm>
            <a:off x="6611938" y="4443413"/>
            <a:ext cx="692150" cy="3587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50" name="Rectangle 146"/>
          <p:cNvSpPr>
            <a:spLocks noChangeArrowheads="1"/>
          </p:cNvSpPr>
          <p:nvPr/>
        </p:nvSpPr>
        <p:spPr bwMode="auto">
          <a:xfrm>
            <a:off x="7269163" y="4330700"/>
            <a:ext cx="1006475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500</a:t>
            </a:r>
            <a:r>
              <a:rPr lang="zh-CN" altLang="en-US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latin typeface="宋体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840851" name="Rectangle 147"/>
          <p:cNvSpPr>
            <a:spLocks noChangeArrowheads="1"/>
          </p:cNvSpPr>
          <p:nvPr/>
        </p:nvSpPr>
        <p:spPr bwMode="auto">
          <a:xfrm>
            <a:off x="7262813" y="1219200"/>
            <a:ext cx="10287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1000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840852" name="Line 148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53" name="Line 149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54" name="Line 150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55" name="Line 151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56" name="Line 152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57" name="Line 153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58" name="Line 154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59" name="Line 155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60" name="Line 156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61" name="Line 157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62" name="Line 158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63" name="Line 159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64" name="Rectangle 160"/>
          <p:cNvSpPr>
            <a:spLocks noChangeArrowheads="1"/>
          </p:cNvSpPr>
          <p:nvPr/>
        </p:nvSpPr>
        <p:spPr bwMode="auto">
          <a:xfrm>
            <a:off x="6523038" y="3213100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被</a:t>
            </a:r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掳</a:t>
            </a:r>
          </a:p>
        </p:txBody>
      </p:sp>
      <p:sp>
        <p:nvSpPr>
          <p:cNvPr id="840865" name="Line 161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66" name="Line 162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67" name="Line 163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68" name="Rectangle 164"/>
          <p:cNvSpPr>
            <a:spLocks noChangeArrowheads="1"/>
          </p:cNvSpPr>
          <p:nvPr/>
        </p:nvSpPr>
        <p:spPr bwMode="auto">
          <a:xfrm>
            <a:off x="6726238" y="4394200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静</a:t>
            </a:r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默</a:t>
            </a:r>
          </a:p>
        </p:txBody>
      </p:sp>
      <p:sp>
        <p:nvSpPr>
          <p:cNvPr id="840869" name="Line 165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70" name="Line 166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71" name="Rectangle 167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72" name="AutoShape 168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73" name="Rectangle 169"/>
          <p:cNvSpPr>
            <a:spLocks noChangeArrowheads="1"/>
          </p:cNvSpPr>
          <p:nvPr/>
        </p:nvSpPr>
        <p:spPr bwMode="auto">
          <a:xfrm>
            <a:off x="6610350" y="5102225"/>
            <a:ext cx="6381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12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主耶稣</a:t>
            </a:r>
          </a:p>
        </p:txBody>
      </p:sp>
      <p:sp>
        <p:nvSpPr>
          <p:cNvPr id="840874" name="Line 170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75" name="Line 171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76" name="Line 172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77" name="Line 173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78" name="Line 174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79" name="Line 175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80" name="AutoShape 176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81" name="Rectangle 177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82" name="AutoShape 178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83" name="Rectangle 179"/>
          <p:cNvSpPr>
            <a:spLocks noChangeArrowheads="1"/>
          </p:cNvSpPr>
          <p:nvPr/>
        </p:nvSpPr>
        <p:spPr bwMode="auto">
          <a:xfrm>
            <a:off x="6570663" y="561975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无</a:t>
            </a:r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政府</a:t>
            </a:r>
          </a:p>
        </p:txBody>
      </p:sp>
      <p:sp>
        <p:nvSpPr>
          <p:cNvPr id="840884" name="Line 180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85" name="Line 181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86" name="Rectangle 182"/>
          <p:cNvSpPr>
            <a:spLocks noChangeArrowheads="1"/>
          </p:cNvSpPr>
          <p:nvPr/>
        </p:nvSpPr>
        <p:spPr bwMode="auto">
          <a:xfrm>
            <a:off x="6580188" y="1266825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王</a:t>
            </a:r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族</a:t>
            </a:r>
          </a:p>
        </p:txBody>
      </p:sp>
      <p:sp>
        <p:nvSpPr>
          <p:cNvPr id="840887" name="Line 183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88" name="Text Box 18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840889" name="Text Box 185"/>
          <p:cNvSpPr txBox="1">
            <a:spLocks noChangeArrowheads="1"/>
          </p:cNvSpPr>
          <p:nvPr/>
        </p:nvSpPr>
        <p:spPr bwMode="auto">
          <a:xfrm>
            <a:off x="8720138" y="90488"/>
            <a:ext cx="260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40890" name="Rectangle 186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50</a:t>
            </a:r>
          </a:p>
        </p:txBody>
      </p:sp>
      <p:sp>
        <p:nvSpPr>
          <p:cNvPr id="840891" name="Freeform 187"/>
          <p:cNvSpPr>
            <a:spLocks/>
          </p:cNvSpPr>
          <p:nvPr/>
        </p:nvSpPr>
        <p:spPr bwMode="auto">
          <a:xfrm>
            <a:off x="5280025" y="2857500"/>
            <a:ext cx="15875" cy="58738"/>
          </a:xfrm>
          <a:custGeom>
            <a:avLst/>
            <a:gdLst>
              <a:gd name="T0" fmla="*/ 72 w 85"/>
              <a:gd name="T1" fmla="*/ 153 h 318"/>
              <a:gd name="T2" fmla="*/ 64 w 85"/>
              <a:gd name="T3" fmla="*/ 69 h 318"/>
              <a:gd name="T4" fmla="*/ 47 w 85"/>
              <a:gd name="T5" fmla="*/ 43 h 318"/>
              <a:gd name="T6" fmla="*/ 55 w 85"/>
              <a:gd name="T7" fmla="*/ 69 h 318"/>
              <a:gd name="T8" fmla="*/ 64 w 85"/>
              <a:gd name="T9" fmla="*/ 27 h 318"/>
              <a:gd name="T10" fmla="*/ 38 w 85"/>
              <a:gd name="T11" fmla="*/ 10 h 318"/>
              <a:gd name="T12" fmla="*/ 38 w 85"/>
              <a:gd name="T13" fmla="*/ 43 h 318"/>
              <a:gd name="T14" fmla="*/ 47 w 85"/>
              <a:gd name="T15" fmla="*/ 187 h 318"/>
              <a:gd name="T16" fmla="*/ 30 w 85"/>
              <a:gd name="T17" fmla="*/ 161 h 318"/>
              <a:gd name="T18" fmla="*/ 38 w 85"/>
              <a:gd name="T19" fmla="*/ 128 h 318"/>
              <a:gd name="T20" fmla="*/ 47 w 85"/>
              <a:gd name="T21" fmla="*/ 161 h 318"/>
              <a:gd name="T22" fmla="*/ 38 w 85"/>
              <a:gd name="T23" fmla="*/ 102 h 318"/>
              <a:gd name="T24" fmla="*/ 47 w 85"/>
              <a:gd name="T25" fmla="*/ 153 h 318"/>
              <a:gd name="T26" fmla="*/ 38 w 85"/>
              <a:gd name="T27" fmla="*/ 119 h 318"/>
              <a:gd name="T28" fmla="*/ 47 w 85"/>
              <a:gd name="T29" fmla="*/ 144 h 318"/>
              <a:gd name="T30" fmla="*/ 55 w 85"/>
              <a:gd name="T31" fmla="*/ 170 h 318"/>
              <a:gd name="T32" fmla="*/ 72 w 85"/>
              <a:gd name="T33" fmla="*/ 203 h 318"/>
              <a:gd name="T34" fmla="*/ 80 w 85"/>
              <a:gd name="T35" fmla="*/ 229 h 318"/>
              <a:gd name="T36" fmla="*/ 72 w 85"/>
              <a:gd name="T37" fmla="*/ 279 h 318"/>
              <a:gd name="T38" fmla="*/ 64 w 85"/>
              <a:gd name="T39" fmla="*/ 271 h 318"/>
              <a:gd name="T40" fmla="*/ 55 w 85"/>
              <a:gd name="T41" fmla="*/ 313 h 318"/>
              <a:gd name="T42" fmla="*/ 38 w 85"/>
              <a:gd name="T43" fmla="*/ 288 h 318"/>
              <a:gd name="T44" fmla="*/ 30 w 85"/>
              <a:gd name="T45" fmla="*/ 203 h 318"/>
              <a:gd name="T46" fmla="*/ 22 w 85"/>
              <a:gd name="T47" fmla="*/ 246 h 318"/>
              <a:gd name="T48" fmla="*/ 5 w 85"/>
              <a:gd name="T49" fmla="*/ 212 h 318"/>
              <a:gd name="T50" fmla="*/ 38 w 85"/>
              <a:gd name="T51" fmla="*/ 144 h 318"/>
              <a:gd name="T52" fmla="*/ 64 w 85"/>
              <a:gd name="T53" fmla="*/ 170 h 318"/>
              <a:gd name="T54" fmla="*/ 72 w 85"/>
              <a:gd name="T55" fmla="*/ 220 h 318"/>
              <a:gd name="T56" fmla="*/ 64 w 85"/>
              <a:gd name="T57" fmla="*/ 187 h 318"/>
              <a:gd name="T58" fmla="*/ 64 w 85"/>
              <a:gd name="T59" fmla="*/ 10 h 318"/>
              <a:gd name="T60" fmla="*/ 47 w 85"/>
              <a:gd name="T61" fmla="*/ 35 h 318"/>
              <a:gd name="T62" fmla="*/ 22 w 85"/>
              <a:gd name="T63" fmla="*/ 43 h 318"/>
              <a:gd name="T64" fmla="*/ 38 w 85"/>
              <a:gd name="T65" fmla="*/ 94 h 318"/>
              <a:gd name="T66" fmla="*/ 55 w 85"/>
              <a:gd name="T67" fmla="*/ 136 h 318"/>
              <a:gd name="T68" fmla="*/ 72 w 85"/>
              <a:gd name="T69" fmla="*/ 153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92" name="Freeform 188"/>
          <p:cNvSpPr>
            <a:spLocks/>
          </p:cNvSpPr>
          <p:nvPr/>
        </p:nvSpPr>
        <p:spPr bwMode="auto">
          <a:xfrm>
            <a:off x="5284788" y="5881688"/>
            <a:ext cx="15875" cy="58737"/>
          </a:xfrm>
          <a:custGeom>
            <a:avLst/>
            <a:gdLst>
              <a:gd name="T0" fmla="*/ 72 w 85"/>
              <a:gd name="T1" fmla="*/ 153 h 318"/>
              <a:gd name="T2" fmla="*/ 64 w 85"/>
              <a:gd name="T3" fmla="*/ 69 h 318"/>
              <a:gd name="T4" fmla="*/ 47 w 85"/>
              <a:gd name="T5" fmla="*/ 43 h 318"/>
              <a:gd name="T6" fmla="*/ 55 w 85"/>
              <a:gd name="T7" fmla="*/ 69 h 318"/>
              <a:gd name="T8" fmla="*/ 64 w 85"/>
              <a:gd name="T9" fmla="*/ 27 h 318"/>
              <a:gd name="T10" fmla="*/ 38 w 85"/>
              <a:gd name="T11" fmla="*/ 10 h 318"/>
              <a:gd name="T12" fmla="*/ 38 w 85"/>
              <a:gd name="T13" fmla="*/ 43 h 318"/>
              <a:gd name="T14" fmla="*/ 47 w 85"/>
              <a:gd name="T15" fmla="*/ 187 h 318"/>
              <a:gd name="T16" fmla="*/ 30 w 85"/>
              <a:gd name="T17" fmla="*/ 161 h 318"/>
              <a:gd name="T18" fmla="*/ 38 w 85"/>
              <a:gd name="T19" fmla="*/ 128 h 318"/>
              <a:gd name="T20" fmla="*/ 47 w 85"/>
              <a:gd name="T21" fmla="*/ 161 h 318"/>
              <a:gd name="T22" fmla="*/ 38 w 85"/>
              <a:gd name="T23" fmla="*/ 102 h 318"/>
              <a:gd name="T24" fmla="*/ 47 w 85"/>
              <a:gd name="T25" fmla="*/ 153 h 318"/>
              <a:gd name="T26" fmla="*/ 38 w 85"/>
              <a:gd name="T27" fmla="*/ 119 h 318"/>
              <a:gd name="T28" fmla="*/ 47 w 85"/>
              <a:gd name="T29" fmla="*/ 144 h 318"/>
              <a:gd name="T30" fmla="*/ 55 w 85"/>
              <a:gd name="T31" fmla="*/ 170 h 318"/>
              <a:gd name="T32" fmla="*/ 72 w 85"/>
              <a:gd name="T33" fmla="*/ 203 h 318"/>
              <a:gd name="T34" fmla="*/ 80 w 85"/>
              <a:gd name="T35" fmla="*/ 229 h 318"/>
              <a:gd name="T36" fmla="*/ 72 w 85"/>
              <a:gd name="T37" fmla="*/ 279 h 318"/>
              <a:gd name="T38" fmla="*/ 64 w 85"/>
              <a:gd name="T39" fmla="*/ 271 h 318"/>
              <a:gd name="T40" fmla="*/ 55 w 85"/>
              <a:gd name="T41" fmla="*/ 313 h 318"/>
              <a:gd name="T42" fmla="*/ 38 w 85"/>
              <a:gd name="T43" fmla="*/ 288 h 318"/>
              <a:gd name="T44" fmla="*/ 30 w 85"/>
              <a:gd name="T45" fmla="*/ 203 h 318"/>
              <a:gd name="T46" fmla="*/ 22 w 85"/>
              <a:gd name="T47" fmla="*/ 246 h 318"/>
              <a:gd name="T48" fmla="*/ 5 w 85"/>
              <a:gd name="T49" fmla="*/ 212 h 318"/>
              <a:gd name="T50" fmla="*/ 38 w 85"/>
              <a:gd name="T51" fmla="*/ 144 h 318"/>
              <a:gd name="T52" fmla="*/ 64 w 85"/>
              <a:gd name="T53" fmla="*/ 170 h 318"/>
              <a:gd name="T54" fmla="*/ 72 w 85"/>
              <a:gd name="T55" fmla="*/ 220 h 318"/>
              <a:gd name="T56" fmla="*/ 64 w 85"/>
              <a:gd name="T57" fmla="*/ 187 h 318"/>
              <a:gd name="T58" fmla="*/ 64 w 85"/>
              <a:gd name="T59" fmla="*/ 10 h 318"/>
              <a:gd name="T60" fmla="*/ 47 w 85"/>
              <a:gd name="T61" fmla="*/ 35 h 318"/>
              <a:gd name="T62" fmla="*/ 22 w 85"/>
              <a:gd name="T63" fmla="*/ 43 h 318"/>
              <a:gd name="T64" fmla="*/ 38 w 85"/>
              <a:gd name="T65" fmla="*/ 94 h 318"/>
              <a:gd name="T66" fmla="*/ 55 w 85"/>
              <a:gd name="T67" fmla="*/ 136 h 318"/>
              <a:gd name="T68" fmla="*/ 72 w 85"/>
              <a:gd name="T69" fmla="*/ 153 h 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93" name="Freeform 189"/>
          <p:cNvSpPr>
            <a:spLocks/>
          </p:cNvSpPr>
          <p:nvPr/>
        </p:nvSpPr>
        <p:spPr bwMode="auto">
          <a:xfrm>
            <a:off x="7348538" y="708025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94" name="Freeform 190"/>
          <p:cNvSpPr>
            <a:spLocks/>
          </p:cNvSpPr>
          <p:nvPr/>
        </p:nvSpPr>
        <p:spPr bwMode="auto">
          <a:xfrm>
            <a:off x="7335838" y="708025"/>
            <a:ext cx="217487" cy="77788"/>
          </a:xfrm>
          <a:custGeom>
            <a:avLst/>
            <a:gdLst>
              <a:gd name="T0" fmla="*/ 136 w 137"/>
              <a:gd name="T1" fmla="*/ 48 h 49"/>
              <a:gd name="T2" fmla="*/ 0 w 137"/>
              <a:gd name="T3" fmla="*/ 48 h 49"/>
              <a:gd name="T4" fmla="*/ 0 w 137"/>
              <a:gd name="T5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7" h="49">
                <a:moveTo>
                  <a:pt x="136" y="48"/>
                </a:moveTo>
                <a:lnTo>
                  <a:pt x="0" y="48"/>
                </a:ln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95" name="Rectangle 191"/>
          <p:cNvSpPr>
            <a:spLocks noChangeArrowheads="1"/>
          </p:cNvSpPr>
          <p:nvPr/>
        </p:nvSpPr>
        <p:spPr bwMode="auto">
          <a:xfrm>
            <a:off x="6880225" y="971550"/>
            <a:ext cx="3524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8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350</a:t>
            </a:r>
          </a:p>
        </p:txBody>
      </p:sp>
      <p:sp>
        <p:nvSpPr>
          <p:cNvPr id="840896" name="Freeform 192"/>
          <p:cNvSpPr>
            <a:spLocks/>
          </p:cNvSpPr>
          <p:nvPr/>
        </p:nvSpPr>
        <p:spPr bwMode="auto">
          <a:xfrm>
            <a:off x="7348538" y="6953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97" name="AutoShape 193"/>
          <p:cNvSpPr>
            <a:spLocks noChangeArrowheads="1"/>
          </p:cNvSpPr>
          <p:nvPr/>
        </p:nvSpPr>
        <p:spPr bwMode="auto">
          <a:xfrm>
            <a:off x="6569075" y="568325"/>
            <a:ext cx="730250" cy="2444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98" name="Rectangle 194"/>
          <p:cNvSpPr>
            <a:spLocks noChangeArrowheads="1"/>
          </p:cNvSpPr>
          <p:nvPr/>
        </p:nvSpPr>
        <p:spPr bwMode="auto">
          <a:xfrm>
            <a:off x="6567488" y="725488"/>
            <a:ext cx="952500" cy="433387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899" name="AutoShape 195"/>
          <p:cNvSpPr>
            <a:spLocks noChangeArrowheads="1"/>
          </p:cNvSpPr>
          <p:nvPr/>
        </p:nvSpPr>
        <p:spPr bwMode="auto">
          <a:xfrm>
            <a:off x="6588125" y="593725"/>
            <a:ext cx="692150" cy="2444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900" name="Line 196"/>
          <p:cNvSpPr>
            <a:spLocks noChangeShapeType="1"/>
          </p:cNvSpPr>
          <p:nvPr/>
        </p:nvSpPr>
        <p:spPr bwMode="auto">
          <a:xfrm>
            <a:off x="6618288" y="930275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901" name="Line 197"/>
          <p:cNvSpPr>
            <a:spLocks noChangeShapeType="1"/>
          </p:cNvSpPr>
          <p:nvPr/>
        </p:nvSpPr>
        <p:spPr bwMode="auto">
          <a:xfrm>
            <a:off x="6611938" y="1101725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902" name="Rectangle 198"/>
          <p:cNvSpPr>
            <a:spLocks noChangeArrowheads="1"/>
          </p:cNvSpPr>
          <p:nvPr/>
        </p:nvSpPr>
        <p:spPr bwMode="auto">
          <a:xfrm>
            <a:off x="6697663" y="549275"/>
            <a:ext cx="4095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chemeClr val="bg2"/>
                </a:solidFill>
                <a:latin typeface="Sand" charset="0"/>
                <a:ea typeface="宋体" charset="0"/>
                <a:cs typeface="宋体" charset="0"/>
              </a:rPr>
              <a:t>无</a:t>
            </a:r>
            <a:r>
              <a:rPr lang="zh-CN" altLang="en-US" sz="900">
                <a:solidFill>
                  <a:schemeClr val="bg2"/>
                </a:solidFill>
                <a:latin typeface="Sand" charset="0"/>
                <a:ea typeface="宋体" charset="0"/>
                <a:cs typeface="宋体" charset="0"/>
              </a:rPr>
              <a:t>王</a:t>
            </a:r>
            <a:endParaRPr lang="zh-CN" altLang="en-US" sz="900">
              <a:solidFill>
                <a:srgbClr val="000000"/>
              </a:solidFill>
              <a:latin typeface="Chicago" charset="0"/>
              <a:ea typeface="宋体" charset="0"/>
              <a:cs typeface="宋体" charset="0"/>
            </a:endParaRPr>
          </a:p>
        </p:txBody>
      </p:sp>
      <p:sp>
        <p:nvSpPr>
          <p:cNvPr id="840903" name="Freeform 199"/>
          <p:cNvSpPr>
            <a:spLocks/>
          </p:cNvSpPr>
          <p:nvPr/>
        </p:nvSpPr>
        <p:spPr bwMode="auto">
          <a:xfrm>
            <a:off x="7332663" y="1392238"/>
            <a:ext cx="204787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904" name="AutoShape 200"/>
          <p:cNvSpPr>
            <a:spLocks noChangeArrowheads="1"/>
          </p:cNvSpPr>
          <p:nvPr/>
        </p:nvSpPr>
        <p:spPr bwMode="auto">
          <a:xfrm>
            <a:off x="6565900" y="1277938"/>
            <a:ext cx="744538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905" name="Rectangle 201"/>
          <p:cNvSpPr>
            <a:spLocks noChangeArrowheads="1"/>
          </p:cNvSpPr>
          <p:nvPr/>
        </p:nvSpPr>
        <p:spPr bwMode="auto">
          <a:xfrm>
            <a:off x="6567488" y="1438275"/>
            <a:ext cx="971550" cy="1671638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906" name="Line 202"/>
          <p:cNvSpPr>
            <a:spLocks noChangeShapeType="1"/>
          </p:cNvSpPr>
          <p:nvPr/>
        </p:nvSpPr>
        <p:spPr bwMode="auto">
          <a:xfrm>
            <a:off x="6626225" y="1595438"/>
            <a:ext cx="8207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907" name="Rectangle 203"/>
          <p:cNvSpPr>
            <a:spLocks noChangeArrowheads="1"/>
          </p:cNvSpPr>
          <p:nvPr/>
        </p:nvSpPr>
        <p:spPr bwMode="auto">
          <a:xfrm>
            <a:off x="6938963" y="1385888"/>
            <a:ext cx="355600" cy="114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908" name="Rectangle 204"/>
          <p:cNvSpPr>
            <a:spLocks noChangeArrowheads="1"/>
          </p:cNvSpPr>
          <p:nvPr/>
        </p:nvSpPr>
        <p:spPr bwMode="auto">
          <a:xfrm>
            <a:off x="6594475" y="1363663"/>
            <a:ext cx="368300" cy="127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909" name="Line 205"/>
          <p:cNvSpPr>
            <a:spLocks noChangeShapeType="1"/>
          </p:cNvSpPr>
          <p:nvPr/>
        </p:nvSpPr>
        <p:spPr bwMode="auto">
          <a:xfrm>
            <a:off x="6626225" y="1779588"/>
            <a:ext cx="8207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910" name="Line 206"/>
          <p:cNvSpPr>
            <a:spLocks noChangeShapeType="1"/>
          </p:cNvSpPr>
          <p:nvPr/>
        </p:nvSpPr>
        <p:spPr bwMode="auto">
          <a:xfrm>
            <a:off x="6626225" y="1957388"/>
            <a:ext cx="8207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911" name="Line 207"/>
          <p:cNvSpPr>
            <a:spLocks noChangeShapeType="1"/>
          </p:cNvSpPr>
          <p:nvPr/>
        </p:nvSpPr>
        <p:spPr bwMode="auto">
          <a:xfrm>
            <a:off x="6626225" y="2135188"/>
            <a:ext cx="8207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912" name="Line 208"/>
          <p:cNvSpPr>
            <a:spLocks noChangeShapeType="1"/>
          </p:cNvSpPr>
          <p:nvPr/>
        </p:nvSpPr>
        <p:spPr bwMode="auto">
          <a:xfrm>
            <a:off x="6627813" y="2655888"/>
            <a:ext cx="82073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913" name="Line 209"/>
          <p:cNvSpPr>
            <a:spLocks noChangeShapeType="1"/>
          </p:cNvSpPr>
          <p:nvPr/>
        </p:nvSpPr>
        <p:spPr bwMode="auto">
          <a:xfrm>
            <a:off x="6626225" y="2300288"/>
            <a:ext cx="8207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914" name="Line 210"/>
          <p:cNvSpPr>
            <a:spLocks noChangeShapeType="1"/>
          </p:cNvSpPr>
          <p:nvPr/>
        </p:nvSpPr>
        <p:spPr bwMode="auto">
          <a:xfrm>
            <a:off x="6626225" y="2833688"/>
            <a:ext cx="8207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915" name="Line 211"/>
          <p:cNvSpPr>
            <a:spLocks noChangeShapeType="1"/>
          </p:cNvSpPr>
          <p:nvPr/>
        </p:nvSpPr>
        <p:spPr bwMode="auto">
          <a:xfrm>
            <a:off x="6626225" y="3011488"/>
            <a:ext cx="8207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916" name="Line 212"/>
          <p:cNvSpPr>
            <a:spLocks noChangeShapeType="1"/>
          </p:cNvSpPr>
          <p:nvPr/>
        </p:nvSpPr>
        <p:spPr bwMode="auto">
          <a:xfrm>
            <a:off x="6626225" y="2478088"/>
            <a:ext cx="820738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917" name="Line 213"/>
          <p:cNvSpPr>
            <a:spLocks noChangeShapeType="1"/>
          </p:cNvSpPr>
          <p:nvPr/>
        </p:nvSpPr>
        <p:spPr bwMode="auto">
          <a:xfrm>
            <a:off x="7046913" y="1862138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918" name="Line 214"/>
          <p:cNvSpPr>
            <a:spLocks noChangeShapeType="1"/>
          </p:cNvSpPr>
          <p:nvPr/>
        </p:nvSpPr>
        <p:spPr bwMode="auto">
          <a:xfrm>
            <a:off x="7034213" y="1792288"/>
            <a:ext cx="19050" cy="5207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919" name="Rectangle 215"/>
          <p:cNvSpPr>
            <a:spLocks noChangeArrowheads="1"/>
          </p:cNvSpPr>
          <p:nvPr/>
        </p:nvSpPr>
        <p:spPr bwMode="auto">
          <a:xfrm>
            <a:off x="6673850" y="1270000"/>
            <a:ext cx="8366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9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王朝</a:t>
            </a:r>
          </a:p>
        </p:txBody>
      </p:sp>
      <p:sp>
        <p:nvSpPr>
          <p:cNvPr id="840920" name="Freeform 216"/>
          <p:cNvSpPr>
            <a:spLocks/>
          </p:cNvSpPr>
          <p:nvPr/>
        </p:nvSpPr>
        <p:spPr bwMode="auto">
          <a:xfrm>
            <a:off x="7343775" y="3446463"/>
            <a:ext cx="204788" cy="65087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921" name="Freeform 217"/>
          <p:cNvSpPr>
            <a:spLocks/>
          </p:cNvSpPr>
          <p:nvPr/>
        </p:nvSpPr>
        <p:spPr bwMode="auto">
          <a:xfrm>
            <a:off x="7343775" y="3433763"/>
            <a:ext cx="204788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922" name="AutoShape 218"/>
          <p:cNvSpPr>
            <a:spLocks noChangeArrowheads="1"/>
          </p:cNvSpPr>
          <p:nvPr/>
        </p:nvSpPr>
        <p:spPr bwMode="auto">
          <a:xfrm>
            <a:off x="6615113" y="3252788"/>
            <a:ext cx="730250" cy="4206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923" name="Rectangle 219"/>
          <p:cNvSpPr>
            <a:spLocks noChangeArrowheads="1"/>
          </p:cNvSpPr>
          <p:nvPr/>
        </p:nvSpPr>
        <p:spPr bwMode="auto">
          <a:xfrm>
            <a:off x="6613525" y="3432175"/>
            <a:ext cx="969963" cy="906463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924" name="Line 220"/>
          <p:cNvSpPr>
            <a:spLocks noChangeShapeType="1"/>
          </p:cNvSpPr>
          <p:nvPr/>
        </p:nvSpPr>
        <p:spPr bwMode="auto">
          <a:xfrm>
            <a:off x="6664325" y="3681413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925" name="Line 221"/>
          <p:cNvSpPr>
            <a:spLocks noChangeShapeType="1"/>
          </p:cNvSpPr>
          <p:nvPr/>
        </p:nvSpPr>
        <p:spPr bwMode="auto">
          <a:xfrm>
            <a:off x="6664325" y="3859213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926" name="Rectangle 222"/>
          <p:cNvSpPr>
            <a:spLocks noChangeArrowheads="1"/>
          </p:cNvSpPr>
          <p:nvPr/>
        </p:nvSpPr>
        <p:spPr bwMode="auto">
          <a:xfrm>
            <a:off x="6724650" y="3195638"/>
            <a:ext cx="485775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9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被</a:t>
            </a:r>
            <a:r>
              <a:rPr lang="zh-CN" altLang="en-US" sz="9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掳</a:t>
            </a:r>
          </a:p>
        </p:txBody>
      </p:sp>
      <p:sp>
        <p:nvSpPr>
          <p:cNvPr id="840927" name="Line 223"/>
          <p:cNvSpPr>
            <a:spLocks noChangeShapeType="1"/>
          </p:cNvSpPr>
          <p:nvPr/>
        </p:nvSpPr>
        <p:spPr bwMode="auto">
          <a:xfrm>
            <a:off x="6664325" y="4252913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928" name="Line 224"/>
          <p:cNvSpPr>
            <a:spLocks noChangeShapeType="1"/>
          </p:cNvSpPr>
          <p:nvPr/>
        </p:nvSpPr>
        <p:spPr bwMode="auto">
          <a:xfrm>
            <a:off x="6664325" y="4056063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929" name="Rectangle 225"/>
          <p:cNvSpPr>
            <a:spLocks noChangeArrowheads="1"/>
          </p:cNvSpPr>
          <p:nvPr/>
        </p:nvSpPr>
        <p:spPr bwMode="auto">
          <a:xfrm>
            <a:off x="6737350" y="3409950"/>
            <a:ext cx="592138" cy="1111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930" name="Rectangle 226"/>
          <p:cNvSpPr>
            <a:spLocks noChangeArrowheads="1"/>
          </p:cNvSpPr>
          <p:nvPr/>
        </p:nvSpPr>
        <p:spPr bwMode="auto">
          <a:xfrm>
            <a:off x="6637338" y="3408363"/>
            <a:ext cx="592137" cy="11112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931" name="Text Box 227"/>
          <p:cNvSpPr txBox="1">
            <a:spLocks noChangeArrowheads="1"/>
          </p:cNvSpPr>
          <p:nvPr/>
        </p:nvSpPr>
        <p:spPr bwMode="auto">
          <a:xfrm>
            <a:off x="8658225" y="640556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zh-CN" altLang="en-US" sz="2000" b="0">
              <a:solidFill>
                <a:srgbClr val="FFA27C"/>
              </a:solidFill>
              <a:latin typeface="Kosher-Normal" charset="0"/>
              <a:ea typeface="宋体" charset="0"/>
              <a:cs typeface="宋体" charset="0"/>
            </a:endParaRPr>
          </a:p>
        </p:txBody>
      </p:sp>
      <p:sp>
        <p:nvSpPr>
          <p:cNvPr id="840932" name="Freeform 228"/>
          <p:cNvSpPr>
            <a:spLocks/>
          </p:cNvSpPr>
          <p:nvPr/>
        </p:nvSpPr>
        <p:spPr bwMode="auto">
          <a:xfrm>
            <a:off x="8726488" y="3306763"/>
            <a:ext cx="204787" cy="65087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933" name="Freeform 229"/>
          <p:cNvSpPr>
            <a:spLocks/>
          </p:cNvSpPr>
          <p:nvPr/>
        </p:nvSpPr>
        <p:spPr bwMode="auto">
          <a:xfrm>
            <a:off x="8726488" y="3294063"/>
            <a:ext cx="204787" cy="77787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934" name="Rectangle 230"/>
          <p:cNvSpPr>
            <a:spLocks noChangeArrowheads="1"/>
          </p:cNvSpPr>
          <p:nvPr/>
        </p:nvSpPr>
        <p:spPr bwMode="auto">
          <a:xfrm>
            <a:off x="557213" y="2457450"/>
            <a:ext cx="3121025" cy="946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5400" b="0">
                <a:solidFill>
                  <a:srgbClr val="FAFD00"/>
                </a:solidFill>
                <a:latin typeface="Times" charset="0"/>
                <a:ea typeface="宋体" charset="0"/>
                <a:cs typeface="宋体" charset="0"/>
              </a:rPr>
              <a:t>造 7 默主 </a:t>
            </a:r>
          </a:p>
        </p:txBody>
      </p:sp>
      <p:sp>
        <p:nvSpPr>
          <p:cNvPr id="840935" name="Rectangle 231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5400" b="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rPr>
              <a:t>7 = 4 + 3 </a:t>
            </a:r>
          </a:p>
        </p:txBody>
      </p:sp>
      <p:sp>
        <p:nvSpPr>
          <p:cNvPr id="840936" name="Line 232"/>
          <p:cNvSpPr>
            <a:spLocks noChangeShapeType="1"/>
          </p:cNvSpPr>
          <p:nvPr/>
        </p:nvSpPr>
        <p:spPr bwMode="auto">
          <a:xfrm>
            <a:off x="1566863" y="2924175"/>
            <a:ext cx="279400" cy="0"/>
          </a:xfrm>
          <a:prstGeom prst="line">
            <a:avLst/>
          </a:prstGeom>
          <a:noFill/>
          <a:ln w="25400">
            <a:solidFill>
              <a:srgbClr val="FAFD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937" name="Rectangle 233"/>
          <p:cNvSpPr>
            <a:spLocks noChangeArrowheads="1"/>
          </p:cNvSpPr>
          <p:nvPr/>
        </p:nvSpPr>
        <p:spPr bwMode="auto">
          <a:xfrm>
            <a:off x="4097338" y="463550"/>
            <a:ext cx="1625600" cy="1443038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1023" name="Rectangle 319"/>
          <p:cNvSpPr>
            <a:spLocks noChangeArrowheads="1"/>
          </p:cNvSpPr>
          <p:nvPr/>
        </p:nvSpPr>
        <p:spPr bwMode="auto">
          <a:xfrm>
            <a:off x="5604906" y="7098335"/>
            <a:ext cx="4857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2115817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200" i="1" dirty="0">
                <a:solidFill>
                  <a:schemeClr val="bg2"/>
                </a:solidFill>
                <a:latin typeface="Kosher-Normal" charset="0"/>
                <a:ea typeface="宋体" charset="0"/>
                <a:cs typeface="宋体" charset="0"/>
              </a:rPr>
              <a:t>地</a:t>
            </a:r>
            <a:r>
              <a:rPr lang="zh-CN" altLang="en-US" sz="1200" i="1" dirty="0">
                <a:solidFill>
                  <a:schemeClr val="bg2"/>
                </a:solidFill>
                <a:latin typeface="Kosher-Normal" charset="0"/>
                <a:ea typeface="宋体" charset="0"/>
                <a:cs typeface="宋体" charset="0"/>
              </a:rPr>
              <a:t>约</a:t>
            </a:r>
            <a:endParaRPr lang="zh-CN" altLang="en-US" sz="1200" i="1" dirty="0">
              <a:solidFill>
                <a:schemeClr val="bg2"/>
              </a:solidFill>
              <a:latin typeface="Helvetica" charset="0"/>
              <a:ea typeface="宋体" charset="0"/>
              <a:cs typeface="宋体" charset="0"/>
            </a:endParaRPr>
          </a:p>
        </p:txBody>
      </p:sp>
      <p:sp>
        <p:nvSpPr>
          <p:cNvPr id="841025" name="Rectangle 321"/>
          <p:cNvSpPr>
            <a:spLocks noChangeArrowheads="1"/>
          </p:cNvSpPr>
          <p:nvPr/>
        </p:nvSpPr>
        <p:spPr bwMode="auto">
          <a:xfrm>
            <a:off x="4422775" y="3641725"/>
            <a:ext cx="504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   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为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奴</a:t>
            </a:r>
          </a:p>
        </p:txBody>
      </p:sp>
      <p:sp>
        <p:nvSpPr>
          <p:cNvPr id="841026" name="Rectangle 322"/>
          <p:cNvSpPr>
            <a:spLocks noChangeArrowheads="1"/>
          </p:cNvSpPr>
          <p:nvPr/>
        </p:nvSpPr>
        <p:spPr bwMode="auto">
          <a:xfrm>
            <a:off x="4543425" y="3830638"/>
            <a:ext cx="3524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430</a:t>
            </a:r>
          </a:p>
        </p:txBody>
      </p:sp>
      <p:sp>
        <p:nvSpPr>
          <p:cNvPr id="841027" name="Rectangle 323"/>
          <p:cNvSpPr>
            <a:spLocks noChangeArrowheads="1"/>
          </p:cNvSpPr>
          <p:nvPr/>
        </p:nvSpPr>
        <p:spPr bwMode="auto">
          <a:xfrm>
            <a:off x="4471988" y="4398963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出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埃及</a:t>
            </a:r>
          </a:p>
        </p:txBody>
      </p:sp>
      <p:sp>
        <p:nvSpPr>
          <p:cNvPr id="841028" name="Rectangle 324"/>
          <p:cNvSpPr>
            <a:spLocks noChangeArrowheads="1"/>
          </p:cNvSpPr>
          <p:nvPr/>
        </p:nvSpPr>
        <p:spPr bwMode="auto">
          <a:xfrm>
            <a:off x="4483100" y="4570413"/>
            <a:ext cx="523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西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奈山</a:t>
            </a:r>
          </a:p>
        </p:txBody>
      </p:sp>
      <p:sp>
        <p:nvSpPr>
          <p:cNvPr id="841029" name="Rectangle 325"/>
          <p:cNvSpPr>
            <a:spLocks noChangeArrowheads="1"/>
          </p:cNvSpPr>
          <p:nvPr/>
        </p:nvSpPr>
        <p:spPr bwMode="auto">
          <a:xfrm>
            <a:off x="4327525" y="4926013"/>
            <a:ext cx="866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加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低斯巴尼亚</a:t>
            </a:r>
          </a:p>
        </p:txBody>
      </p:sp>
      <p:sp>
        <p:nvSpPr>
          <p:cNvPr id="841030" name="Rectangle 326"/>
          <p:cNvSpPr>
            <a:spLocks noChangeArrowheads="1"/>
          </p:cNvSpPr>
          <p:nvPr/>
        </p:nvSpPr>
        <p:spPr bwMode="auto">
          <a:xfrm>
            <a:off x="4371975" y="5294313"/>
            <a:ext cx="6699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 </a:t>
            </a:r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 5</a:t>
            </a:r>
            <a:r>
              <a:rPr lang="zh-CN" altLang="en-US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篇讲章</a:t>
            </a:r>
            <a:endParaRPr lang="en-US" altLang="zh-CN" sz="900">
              <a:solidFill>
                <a:srgbClr val="0000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41031" name="Rectangle 327"/>
          <p:cNvSpPr>
            <a:spLocks noChangeArrowheads="1"/>
          </p:cNvSpPr>
          <p:nvPr/>
        </p:nvSpPr>
        <p:spPr bwMode="auto">
          <a:xfrm>
            <a:off x="4414838" y="4754563"/>
            <a:ext cx="752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德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－民－礼</a:t>
            </a:r>
          </a:p>
        </p:txBody>
      </p:sp>
      <p:sp>
        <p:nvSpPr>
          <p:cNvPr id="841032" name="Rectangle 328"/>
          <p:cNvSpPr>
            <a:spLocks noChangeArrowheads="1"/>
          </p:cNvSpPr>
          <p:nvPr/>
        </p:nvSpPr>
        <p:spPr bwMode="auto">
          <a:xfrm>
            <a:off x="4619625" y="5110163"/>
            <a:ext cx="295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宋体" charset="0"/>
                <a:ea typeface="宋体" charset="0"/>
                <a:cs typeface="宋体" charset="0"/>
              </a:rPr>
              <a:t>40</a:t>
            </a:r>
          </a:p>
        </p:txBody>
      </p:sp>
      <p:sp>
        <p:nvSpPr>
          <p:cNvPr id="841033" name="Text Box 329"/>
          <p:cNvSpPr txBox="1">
            <a:spLocks noChangeArrowheads="1"/>
          </p:cNvSpPr>
          <p:nvPr/>
        </p:nvSpPr>
        <p:spPr bwMode="auto">
          <a:xfrm>
            <a:off x="1773238" y="47625"/>
            <a:ext cx="21082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创 1 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章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– 书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24 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章</a:t>
            </a:r>
          </a:p>
        </p:txBody>
      </p:sp>
      <p:sp>
        <p:nvSpPr>
          <p:cNvPr id="841034" name="Rectangle 330"/>
          <p:cNvSpPr>
            <a:spLocks noChangeArrowheads="1"/>
          </p:cNvSpPr>
          <p:nvPr/>
        </p:nvSpPr>
        <p:spPr bwMode="auto">
          <a:xfrm>
            <a:off x="4900613" y="2006600"/>
            <a:ext cx="10287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2000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841035" name="Rectangle 331"/>
          <p:cNvSpPr>
            <a:spLocks noChangeArrowheads="1"/>
          </p:cNvSpPr>
          <p:nvPr/>
        </p:nvSpPr>
        <p:spPr bwMode="auto">
          <a:xfrm>
            <a:off x="4913313" y="4241800"/>
            <a:ext cx="10287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约主前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1500</a:t>
            </a:r>
            <a:r>
              <a:rPr lang="zh-CN" altLang="en-US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年</a:t>
            </a:r>
            <a:r>
              <a:rPr lang="en-US" altLang="zh-CN" sz="1000">
                <a:solidFill>
                  <a:srgbClr val="FFFF00"/>
                </a:solidFill>
                <a:latin typeface="Times" charset="0"/>
                <a:ea typeface="宋体" charset="0"/>
                <a:cs typeface="宋体" charset="0"/>
              </a:rPr>
              <a:t>)</a:t>
            </a:r>
          </a:p>
        </p:txBody>
      </p:sp>
      <p:sp>
        <p:nvSpPr>
          <p:cNvPr id="840938" name="Rectangle 234"/>
          <p:cNvSpPr>
            <a:spLocks noChangeArrowheads="1"/>
          </p:cNvSpPr>
          <p:nvPr/>
        </p:nvSpPr>
        <p:spPr bwMode="auto">
          <a:xfrm>
            <a:off x="4097338" y="2014538"/>
            <a:ext cx="1625600" cy="42513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1036" name="AutoShape 332"/>
          <p:cNvSpPr>
            <a:spLocks noChangeArrowheads="1"/>
          </p:cNvSpPr>
          <p:nvPr/>
        </p:nvSpPr>
        <p:spPr bwMode="auto">
          <a:xfrm>
            <a:off x="5142969" y="2257433"/>
            <a:ext cx="647700" cy="622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CC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1037" name="AutoShape 333"/>
          <p:cNvSpPr>
            <a:spLocks noChangeArrowheads="1"/>
          </p:cNvSpPr>
          <p:nvPr/>
        </p:nvSpPr>
        <p:spPr bwMode="auto">
          <a:xfrm>
            <a:off x="5199063" y="5059363"/>
            <a:ext cx="647700" cy="622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CC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1038" name="Rectangle 334"/>
          <p:cNvSpPr>
            <a:spLocks noChangeArrowheads="1"/>
          </p:cNvSpPr>
          <p:nvPr/>
        </p:nvSpPr>
        <p:spPr bwMode="auto">
          <a:xfrm>
            <a:off x="4368800" y="5837238"/>
            <a:ext cx="784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耶利哥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/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艾城</a:t>
            </a:r>
          </a:p>
        </p:txBody>
      </p:sp>
      <p:sp>
        <p:nvSpPr>
          <p:cNvPr id="841039" name="Rectangle 335"/>
          <p:cNvSpPr>
            <a:spLocks noChangeArrowheads="1"/>
          </p:cNvSpPr>
          <p:nvPr/>
        </p:nvSpPr>
        <p:spPr bwMode="auto">
          <a:xfrm>
            <a:off x="4298950" y="6027738"/>
            <a:ext cx="7651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    分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配土地</a:t>
            </a:r>
          </a:p>
        </p:txBody>
      </p:sp>
      <p:sp>
        <p:nvSpPr>
          <p:cNvPr id="841041" name="Rectangle 337"/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1042" name="AutoShape 338"/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1043" name="Rectangle 339"/>
          <p:cNvSpPr>
            <a:spLocks noChangeArrowheads="1"/>
          </p:cNvSpPr>
          <p:nvPr/>
        </p:nvSpPr>
        <p:spPr bwMode="auto">
          <a:xfrm>
            <a:off x="8053388" y="3429000"/>
            <a:ext cx="523875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约</a:t>
            </a:r>
            <a:r>
              <a:rPr lang="zh-CN" altLang="en-US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rPr>
              <a:t>书亚</a:t>
            </a:r>
          </a:p>
        </p:txBody>
      </p:sp>
      <p:sp>
        <p:nvSpPr>
          <p:cNvPr id="841044" name="Rectangle 340"/>
          <p:cNvSpPr>
            <a:spLocks noChangeArrowheads="1"/>
          </p:cNvSpPr>
          <p:nvPr/>
        </p:nvSpPr>
        <p:spPr bwMode="auto">
          <a:xfrm>
            <a:off x="8118475" y="3644900"/>
            <a:ext cx="784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耶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利哥</a:t>
            </a:r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/艾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城</a:t>
            </a:r>
          </a:p>
        </p:txBody>
      </p:sp>
      <p:sp>
        <p:nvSpPr>
          <p:cNvPr id="841045" name="Rectangle 341"/>
          <p:cNvSpPr>
            <a:spLocks noChangeArrowheads="1"/>
          </p:cNvSpPr>
          <p:nvPr/>
        </p:nvSpPr>
        <p:spPr bwMode="auto">
          <a:xfrm>
            <a:off x="8158163" y="3835400"/>
            <a:ext cx="701675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分</a:t>
            </a:r>
            <a:r>
              <a:rPr lang="zh-CN" altLang="en-US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rPr>
              <a:t>配土地 </a:t>
            </a:r>
          </a:p>
        </p:txBody>
      </p:sp>
      <p:sp>
        <p:nvSpPr>
          <p:cNvPr id="841047" name="Line 343"/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1048" name="Line 344"/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1040" name="AutoShape 336"/>
          <p:cNvSpPr>
            <a:spLocks noChangeArrowheads="1"/>
          </p:cNvSpPr>
          <p:nvPr/>
        </p:nvSpPr>
        <p:spPr bwMode="auto">
          <a:xfrm rot="-2030762">
            <a:off x="5080000" y="4700588"/>
            <a:ext cx="3349625" cy="463550"/>
          </a:xfrm>
          <a:prstGeom prst="leftArrow">
            <a:avLst>
              <a:gd name="adj1" fmla="val 50000"/>
              <a:gd name="adj2" fmla="val 180651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41049" name="Text Box 345"/>
          <p:cNvSpPr txBox="1">
            <a:spLocks noChangeArrowheads="1"/>
          </p:cNvSpPr>
          <p:nvPr/>
        </p:nvSpPr>
        <p:spPr bwMode="auto">
          <a:xfrm>
            <a:off x="8588375" y="641032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0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0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40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40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0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40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40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40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4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4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4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4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4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4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4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4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937" grpId="0" animBg="1"/>
      <p:bldP spid="840938" grpId="0" animBg="1"/>
      <p:bldP spid="841036" grpId="0" animBg="1"/>
      <p:bldP spid="841037" grpId="0" animBg="1"/>
      <p:bldP spid="84104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>
            <a:hlinkClick r:id="rId3" action="ppaction://hlinkpres?slideindex=1&amp;slidetitle=PowerPoint Presentation"/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600" name="Rectangle 16"/>
          <p:cNvSpPr>
            <a:spLocks noChangeArrowheads="1"/>
          </p:cNvSpPr>
          <p:nvPr/>
        </p:nvSpPr>
        <p:spPr bwMode="auto">
          <a:xfrm>
            <a:off x="7569200" y="6513513"/>
            <a:ext cx="7048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8.0.03c.</a:t>
            </a:r>
          </a:p>
        </p:txBody>
      </p:sp>
      <p:sp>
        <p:nvSpPr>
          <p:cNvPr id="579603" name="Rectangle 1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51</a:t>
            </a:r>
          </a:p>
        </p:txBody>
      </p:sp>
      <p:sp>
        <p:nvSpPr>
          <p:cNvPr id="579604" name="Text Box 20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© </a:t>
            </a:r>
            <a:r>
              <a:rPr lang="en-US" altLang="zh-CN" sz="10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2006</a:t>
            </a:r>
            <a:r>
              <a:rPr lang="en-US" altLang="zh-CN" sz="90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 TBBMI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4000" smtClean="0">
                <a:solidFill>
                  <a:srgbClr val="FFFFFF"/>
                </a:solidFill>
                <a:ea typeface="SimSun" charset="0"/>
                <a:cs typeface="SimSun" charset="0"/>
              </a:rPr>
              <a:t>免费获得该讲解</a:t>
            </a:r>
            <a:r>
              <a:rPr lang="en-US" altLang="ja-JP" sz="4000" smtClean="0">
                <a:solidFill>
                  <a:srgbClr val="FFFFFF"/>
                </a:solidFill>
                <a:cs typeface="Arial" charset="0"/>
              </a:rPr>
              <a:t>!</a:t>
            </a:r>
            <a:endParaRPr lang="en-US" sz="140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510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3200" b="1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圣经基本链接地址</a:t>
            </a:r>
            <a:r>
              <a:rPr lang="zh-CN" altLang="en-US" sz="3200" b="1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ja-JP" sz="3200" b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100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75107" name="Picture 5" descr="Screen Shot 2016-02-02 at 5.41.18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>
            <a:fillRect/>
          </a:stretch>
        </p:blipFill>
        <p:spPr bwMode="auto">
          <a:xfrm>
            <a:off x="-44450" y="574675"/>
            <a:ext cx="9232900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5" y="2159000"/>
            <a:ext cx="615315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9" name="Rectangle 1026"/>
          <p:cNvSpPr txBox="1">
            <a:spLocks noChangeArrowheads="1"/>
          </p:cNvSpPr>
          <p:nvPr/>
        </p:nvSpPr>
        <p:spPr bwMode="auto">
          <a:xfrm>
            <a:off x="0" y="1247775"/>
            <a:ext cx="9144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smtClean="0">
                <a:solidFill>
                  <a:srgbClr val="000000"/>
                </a:solidFill>
                <a:latin typeface="Times New Roman" charset="0"/>
                <a:ea typeface="SimSun" charset="0"/>
                <a:cs typeface="SimSun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402921674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ChangeArrowheads="1"/>
          </p:cNvSpPr>
          <p:nvPr/>
        </p:nvSpPr>
        <p:spPr bwMode="auto">
          <a:xfrm>
            <a:off x="1600200" y="8509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75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5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64" name="Oval 28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66" name="Oval 3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68" name="Oval 32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69" name="Oval 33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3" name="Freeform 37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4" name="Freeform 38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5" name="Freeform 39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6" name="Freeform 40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8" name="Oval 4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79" name="Oval 4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80" name="Oval 4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81" name="Oval 45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82" name="Oval 46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601" name="Text Box 65"/>
          <p:cNvSpPr txBox="1">
            <a:spLocks noChangeArrowheads="1"/>
          </p:cNvSpPr>
          <p:nvPr/>
        </p:nvSpPr>
        <p:spPr bwMode="auto">
          <a:xfrm>
            <a:off x="1768475" y="25400"/>
            <a:ext cx="34417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出 12:31-18:27</a:t>
            </a:r>
            <a:endParaRPr lang="en-US" altLang="zh-CN" sz="800" u="sng">
              <a:solidFill>
                <a:srgbClr val="0000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577603" name="Oval 67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617" name="Text Box 8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577621" name="Rectangle 85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05</a:t>
            </a:r>
          </a:p>
        </p:txBody>
      </p:sp>
      <p:sp>
        <p:nvSpPr>
          <p:cNvPr id="577630" name="Rectangle 94"/>
          <p:cNvSpPr>
            <a:spLocks noChangeArrowheads="1"/>
          </p:cNvSpPr>
          <p:nvPr/>
        </p:nvSpPr>
        <p:spPr bwMode="auto">
          <a:xfrm>
            <a:off x="193675" y="403225"/>
            <a:ext cx="1654175" cy="1104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历史</a:t>
            </a:r>
          </a:p>
          <a:p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舞台</a:t>
            </a:r>
          </a:p>
        </p:txBody>
      </p:sp>
      <p:sp>
        <p:nvSpPr>
          <p:cNvPr id="577689" name="Text Box 153"/>
          <p:cNvSpPr txBox="1">
            <a:spLocks noChangeArrowheads="1"/>
          </p:cNvSpPr>
          <p:nvPr/>
        </p:nvSpPr>
        <p:spPr bwMode="auto">
          <a:xfrm>
            <a:off x="3098800" y="3779838"/>
            <a:ext cx="4267200" cy="9144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2E7E3B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5400">
                <a:solidFill>
                  <a:srgbClr val="EEFF4B"/>
                </a:solidFill>
                <a:ea typeface="黑体" charset="0"/>
                <a:cs typeface="黑体" charset="0"/>
              </a:rPr>
              <a:t>出埃及！</a:t>
            </a:r>
            <a:endParaRPr lang="en-US" altLang="zh-CN" sz="5400">
              <a:solidFill>
                <a:srgbClr val="EEFF4B"/>
              </a:solidFill>
              <a:ea typeface="黑体" charset="0"/>
              <a:cs typeface="黑体" charset="0"/>
            </a:endParaRPr>
          </a:p>
        </p:txBody>
      </p:sp>
      <p:sp>
        <p:nvSpPr>
          <p:cNvPr id="577691" name="Rectangle 155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577692" name="Rectangle 156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577693" name="Rectangle 157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577694" name="Rectangle 158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577695" name="Rectangle 159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577696" name="Rectangle 160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死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577697" name="Rectangle 161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加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577698" name="Rectangle 162"/>
          <p:cNvSpPr>
            <a:spLocks noChangeArrowheads="1"/>
          </p:cNvSpPr>
          <p:nvPr/>
        </p:nvSpPr>
        <p:spPr bwMode="auto">
          <a:xfrm>
            <a:off x="2992438" y="2535238"/>
            <a:ext cx="61436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rgbClr val="FAF200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577699" name="Rectangle 163"/>
          <p:cNvSpPr>
            <a:spLocks noChangeArrowheads="1"/>
          </p:cNvSpPr>
          <p:nvPr/>
        </p:nvSpPr>
        <p:spPr bwMode="auto">
          <a:xfrm>
            <a:off x="1822450" y="3963988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埃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577700" name="Rectangle 164"/>
          <p:cNvSpPr>
            <a:spLocks noChangeArrowheads="1"/>
          </p:cNvSpPr>
          <p:nvPr/>
        </p:nvSpPr>
        <p:spPr bwMode="auto">
          <a:xfrm>
            <a:off x="2911475" y="4360863"/>
            <a:ext cx="1112838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ea typeface="宋体" charset="0"/>
                <a:cs typeface="宋体" charset="0"/>
              </a:rPr>
              <a:t>加</a:t>
            </a:r>
            <a:r>
              <a:rPr lang="en-US" altLang="zh-CN" sz="2800">
                <a:solidFill>
                  <a:schemeClr val="tx1"/>
                </a:solidFill>
                <a:ea typeface="宋体" charset="0"/>
                <a:cs typeface="宋体" charset="0"/>
              </a:rPr>
              <a:t>-</a:t>
            </a:r>
            <a:r>
              <a:rPr lang="zh-CN" altLang="en-US" sz="2800">
                <a:solidFill>
                  <a:schemeClr val="tx1"/>
                </a:solidFill>
                <a:ea typeface="宋体" charset="0"/>
                <a:cs typeface="宋体" charset="0"/>
              </a:rPr>
              <a:t>巴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577701" name="Rectangle 165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577702" name="Rectangle 166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577703" name="Rectangle 167"/>
          <p:cNvSpPr>
            <a:spLocks noChangeArrowheads="1"/>
          </p:cNvSpPr>
          <p:nvPr/>
        </p:nvSpPr>
        <p:spPr bwMode="auto">
          <a:xfrm>
            <a:off x="7031038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en-US" altLang="zh-CN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en-US" altLang="zh-CN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)</a:t>
            </a:r>
            <a:endParaRPr lang="en-US" altLang="zh-CN">
              <a:ea typeface="宋体" charset="0"/>
              <a:cs typeface="宋体" charset="0"/>
            </a:endParaRPr>
          </a:p>
        </p:txBody>
      </p:sp>
      <p:sp>
        <p:nvSpPr>
          <p:cNvPr id="577704" name="Rectangle 168"/>
          <p:cNvSpPr>
            <a:spLocks noChangeArrowheads="1"/>
          </p:cNvSpPr>
          <p:nvPr/>
        </p:nvSpPr>
        <p:spPr bwMode="auto">
          <a:xfrm>
            <a:off x="3762375" y="3109913"/>
            <a:ext cx="6143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 sz="2400">
                <a:solidFill>
                  <a:srgbClr val="FAF200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577705" name="Rectangle 169"/>
          <p:cNvSpPr>
            <a:spLocks noChangeArrowheads="1"/>
          </p:cNvSpPr>
          <p:nvPr/>
        </p:nvSpPr>
        <p:spPr bwMode="auto">
          <a:xfrm>
            <a:off x="2535238" y="3001963"/>
            <a:ext cx="5381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耶</a:t>
            </a:r>
            <a:endParaRPr lang="zh-CN" altLang="en-US" sz="2800">
              <a:solidFill>
                <a:schemeClr val="tx1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577706" name="Oval 170"/>
          <p:cNvSpPr>
            <a:spLocks noChangeArrowheads="1"/>
          </p:cNvSpPr>
          <p:nvPr/>
        </p:nvSpPr>
        <p:spPr bwMode="auto">
          <a:xfrm>
            <a:off x="2514600" y="4914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7583" name="Rectangle 47"/>
          <p:cNvSpPr>
            <a:spLocks noChangeArrowheads="1"/>
          </p:cNvSpPr>
          <p:nvPr/>
        </p:nvSpPr>
        <p:spPr bwMode="auto">
          <a:xfrm>
            <a:off x="2930525" y="5086350"/>
            <a:ext cx="235267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西</a:t>
            </a:r>
            <a:r>
              <a:rPr lang="zh-CN" altLang="en-US" sz="400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奈山</a:t>
            </a:r>
          </a:p>
        </p:txBody>
      </p:sp>
      <p:grpSp>
        <p:nvGrpSpPr>
          <p:cNvPr id="577737" name="Group 201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sp>
          <p:nvSpPr>
            <p:cNvPr id="577722" name="Rectangle 186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723" name="Rectangle 187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8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40</a:t>
              </a:r>
            </a:p>
          </p:txBody>
        </p:sp>
        <p:sp>
          <p:nvSpPr>
            <p:cNvPr id="577724" name="AutoShape 188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725" name="Rectangle 189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726" name="AutoShape 190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727" name="Line 191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728" name="Line 192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729" name="Line 193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730" name="Line 194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731" name="Line 195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732" name="Rectangle 196"/>
            <p:cNvSpPr>
              <a:spLocks noChangeArrowheads="1"/>
            </p:cNvSpPr>
            <p:nvPr/>
          </p:nvSpPr>
          <p:spPr bwMode="auto">
            <a:xfrm>
              <a:off x="5044" y="2160"/>
              <a:ext cx="2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900">
                  <a:solidFill>
                    <a:srgbClr val="000000"/>
                  </a:solidFill>
                  <a:latin typeface="Chicago" charset="0"/>
                  <a:ea typeface="宋体" charset="0"/>
                  <a:cs typeface="宋体" charset="0"/>
                </a:rPr>
                <a:t>摩</a:t>
              </a:r>
              <a:r>
                <a:rPr lang="zh-CN" altLang="en-US" sz="900">
                  <a:solidFill>
                    <a:srgbClr val="000000"/>
                  </a:solidFill>
                  <a:latin typeface="Chicago" charset="0"/>
                  <a:ea typeface="宋体" charset="0"/>
                  <a:cs typeface="宋体" charset="0"/>
                </a:rPr>
                <a:t>西</a:t>
              </a:r>
              <a:endPara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endParaRPr>
            </a:p>
          </p:txBody>
        </p:sp>
        <p:sp>
          <p:nvSpPr>
            <p:cNvPr id="577733" name="Line 197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734" name="Rectangle 198"/>
            <p:cNvSpPr>
              <a:spLocks noChangeArrowheads="1"/>
            </p:cNvSpPr>
            <p:nvPr/>
          </p:nvSpPr>
          <p:spPr bwMode="auto">
            <a:xfrm>
              <a:off x="5115" y="2296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出</a:t>
              </a: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埃及</a:t>
              </a:r>
              <a:endPara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577736" name="Text Box 200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77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7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576" grpId="0" animBg="1"/>
      <p:bldP spid="57770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ChangeArrowheads="1"/>
          </p:cNvSpPr>
          <p:nvPr/>
        </p:nvSpPr>
        <p:spPr bwMode="auto">
          <a:xfrm>
            <a:off x="1600200" y="8509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331B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7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107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7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7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107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108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1081" name="Freeform 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1082" name="Freeform 1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1083" name="Freeform 1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1084" name="Rectangle 12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85" name="Line 13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86" name="Line 14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87" name="Line 1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88" name="Rectangle 16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89" name="Oval 1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90" name="Oval 1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91" name="Oval 19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92" name="Oval 20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93" name="Freeform 21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94" name="Freeform 22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95" name="Freeform 23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2E7E3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96" name="Freeform 24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97" name="Oval 25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98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099" name="Oval 27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00" name="Oval 2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01" name="Oval 2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02" name="Text Box 30"/>
          <p:cNvSpPr txBox="1">
            <a:spLocks noChangeArrowheads="1"/>
          </p:cNvSpPr>
          <p:nvPr/>
        </p:nvSpPr>
        <p:spPr bwMode="auto">
          <a:xfrm>
            <a:off x="1768475" y="25400"/>
            <a:ext cx="34417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出 13:18</a:t>
            </a:r>
            <a:endParaRPr lang="en-US" altLang="zh-CN" sz="800" u="sng">
              <a:solidFill>
                <a:srgbClr val="0000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771103" name="Oval 3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17" name="Text Box 45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771118" name="Rectangle 46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06</a:t>
            </a:r>
          </a:p>
        </p:txBody>
      </p:sp>
      <p:sp>
        <p:nvSpPr>
          <p:cNvPr id="771120" name="Rectangle 48"/>
          <p:cNvSpPr>
            <a:spLocks noChangeArrowheads="1"/>
          </p:cNvSpPr>
          <p:nvPr/>
        </p:nvSpPr>
        <p:spPr bwMode="auto">
          <a:xfrm>
            <a:off x="193675" y="403225"/>
            <a:ext cx="1654175" cy="1104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历史</a:t>
            </a:r>
          </a:p>
          <a:p>
            <a:r>
              <a:rPr lang="zh-CN" altLang="en-US" sz="32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 舞台</a:t>
            </a:r>
          </a:p>
        </p:txBody>
      </p:sp>
      <p:sp>
        <p:nvSpPr>
          <p:cNvPr id="771122" name="Rectangle 50"/>
          <p:cNvSpPr>
            <a:spLocks noChangeArrowheads="1"/>
          </p:cNvSpPr>
          <p:nvPr/>
        </p:nvSpPr>
        <p:spPr bwMode="auto">
          <a:xfrm>
            <a:off x="2006600" y="8207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 地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771123" name="Rectangle 51"/>
          <p:cNvSpPr>
            <a:spLocks noChangeArrowheads="1"/>
          </p:cNvSpPr>
          <p:nvPr/>
        </p:nvSpPr>
        <p:spPr bwMode="auto">
          <a:xfrm>
            <a:off x="4630738" y="2649538"/>
            <a:ext cx="70961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ja-JP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幼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771124" name="Rectangle 52"/>
          <p:cNvSpPr>
            <a:spLocks noChangeArrowheads="1"/>
          </p:cNvSpPr>
          <p:nvPr/>
        </p:nvSpPr>
        <p:spPr bwMode="auto">
          <a:xfrm>
            <a:off x="7310438" y="4933950"/>
            <a:ext cx="958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波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771125" name="Rectangle 53"/>
          <p:cNvSpPr>
            <a:spLocks noChangeArrowheads="1"/>
          </p:cNvSpPr>
          <p:nvPr/>
        </p:nvSpPr>
        <p:spPr bwMode="auto">
          <a:xfrm>
            <a:off x="6896100" y="439578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吾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771126" name="Rectangle 54"/>
          <p:cNvSpPr>
            <a:spLocks noChangeArrowheads="1"/>
          </p:cNvSpPr>
          <p:nvPr/>
        </p:nvSpPr>
        <p:spPr bwMode="auto">
          <a:xfrm>
            <a:off x="2405063" y="5570538"/>
            <a:ext cx="7016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红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771127" name="Rectangle 55"/>
          <p:cNvSpPr>
            <a:spLocks noChangeArrowheads="1"/>
          </p:cNvSpPr>
          <p:nvPr/>
        </p:nvSpPr>
        <p:spPr bwMode="auto">
          <a:xfrm>
            <a:off x="2613025" y="3613150"/>
            <a:ext cx="915988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死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771128" name="Rectangle 56"/>
          <p:cNvSpPr>
            <a:spLocks noChangeArrowheads="1"/>
          </p:cNvSpPr>
          <p:nvPr/>
        </p:nvSpPr>
        <p:spPr bwMode="auto">
          <a:xfrm>
            <a:off x="3343275" y="2179638"/>
            <a:ext cx="127317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加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771129" name="Rectangle 57"/>
          <p:cNvSpPr>
            <a:spLocks noChangeArrowheads="1"/>
          </p:cNvSpPr>
          <p:nvPr/>
        </p:nvSpPr>
        <p:spPr bwMode="auto">
          <a:xfrm>
            <a:off x="2992438" y="2535238"/>
            <a:ext cx="614362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迦</a:t>
            </a:r>
            <a:r>
              <a:rPr lang="zh-CN" altLang="en-US" sz="2400">
                <a:solidFill>
                  <a:srgbClr val="FAF200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771130" name="Rectangle 58"/>
          <p:cNvSpPr>
            <a:spLocks noChangeArrowheads="1"/>
          </p:cNvSpPr>
          <p:nvPr/>
        </p:nvSpPr>
        <p:spPr bwMode="auto">
          <a:xfrm>
            <a:off x="1822450" y="3963988"/>
            <a:ext cx="5381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埃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771131" name="Rectangle 59"/>
          <p:cNvSpPr>
            <a:spLocks noChangeArrowheads="1"/>
          </p:cNvSpPr>
          <p:nvPr/>
        </p:nvSpPr>
        <p:spPr bwMode="auto">
          <a:xfrm>
            <a:off x="2911475" y="4360863"/>
            <a:ext cx="1112838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ea typeface="宋体" charset="0"/>
                <a:cs typeface="宋体" charset="0"/>
              </a:rPr>
              <a:t>加</a:t>
            </a:r>
            <a:r>
              <a:rPr lang="en-US" altLang="zh-CN" sz="2800">
                <a:solidFill>
                  <a:schemeClr val="tx1"/>
                </a:solidFill>
                <a:ea typeface="宋体" charset="0"/>
                <a:cs typeface="宋体" charset="0"/>
              </a:rPr>
              <a:t>-</a:t>
            </a:r>
            <a:r>
              <a:rPr lang="zh-CN" altLang="en-US" sz="2800">
                <a:solidFill>
                  <a:schemeClr val="tx1"/>
                </a:solidFill>
                <a:ea typeface="宋体" charset="0"/>
                <a:cs typeface="宋体" charset="0"/>
              </a:rPr>
              <a:t>巴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771132" name="Rectangle 60"/>
          <p:cNvSpPr>
            <a:spLocks noChangeArrowheads="1"/>
          </p:cNvSpPr>
          <p:nvPr/>
        </p:nvSpPr>
        <p:spPr bwMode="auto">
          <a:xfrm>
            <a:off x="5773738" y="2798763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巴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771133" name="Rectangle 61"/>
          <p:cNvSpPr>
            <a:spLocks noChangeArrowheads="1"/>
          </p:cNvSpPr>
          <p:nvPr/>
        </p:nvSpPr>
        <p:spPr bwMode="auto">
          <a:xfrm>
            <a:off x="5473700" y="1811338"/>
            <a:ext cx="835025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哈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771134" name="Rectangle 62"/>
          <p:cNvSpPr>
            <a:spLocks noChangeArrowheads="1"/>
          </p:cNvSpPr>
          <p:nvPr/>
        </p:nvSpPr>
        <p:spPr bwMode="auto">
          <a:xfrm>
            <a:off x="7031038" y="1454150"/>
            <a:ext cx="12922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en-US" altLang="zh-CN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(</a:t>
            </a:r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亚</a:t>
            </a:r>
            <a:r>
              <a:rPr lang="en-US" altLang="zh-CN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)</a:t>
            </a:r>
            <a:endParaRPr lang="en-US" altLang="zh-CN">
              <a:ea typeface="宋体" charset="0"/>
              <a:cs typeface="宋体" charset="0"/>
            </a:endParaRPr>
          </a:p>
        </p:txBody>
      </p:sp>
      <p:sp>
        <p:nvSpPr>
          <p:cNvPr id="771135" name="Rectangle 63"/>
          <p:cNvSpPr>
            <a:spLocks noChangeArrowheads="1"/>
          </p:cNvSpPr>
          <p:nvPr/>
        </p:nvSpPr>
        <p:spPr bwMode="auto">
          <a:xfrm>
            <a:off x="3762375" y="3109913"/>
            <a:ext cx="614363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尼</a:t>
            </a:r>
            <a:r>
              <a:rPr lang="zh-CN" altLang="en-US" sz="2400">
                <a:solidFill>
                  <a:srgbClr val="FAF200"/>
                </a:solidFill>
                <a:latin typeface="Times" charset="0"/>
                <a:ea typeface="宋体" charset="0"/>
                <a:cs typeface="宋体" charset="0"/>
              </a:rPr>
              <a:t> </a:t>
            </a:r>
            <a:endParaRPr lang="zh-CN" altLang="en-US">
              <a:ea typeface="宋体" charset="0"/>
              <a:cs typeface="宋体" charset="0"/>
            </a:endParaRPr>
          </a:p>
        </p:txBody>
      </p:sp>
      <p:sp>
        <p:nvSpPr>
          <p:cNvPr id="771136" name="Rectangle 64"/>
          <p:cNvSpPr>
            <a:spLocks noChangeArrowheads="1"/>
          </p:cNvSpPr>
          <p:nvPr/>
        </p:nvSpPr>
        <p:spPr bwMode="auto">
          <a:xfrm>
            <a:off x="2535238" y="3001963"/>
            <a:ext cx="5381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rPr>
              <a:t>耶</a:t>
            </a:r>
            <a:endParaRPr lang="zh-CN" altLang="en-US" sz="2800">
              <a:solidFill>
                <a:schemeClr val="tx1"/>
              </a:solidFill>
              <a:latin typeface="Times" charset="0"/>
              <a:ea typeface="宋体" charset="0"/>
              <a:cs typeface="宋体" charset="0"/>
            </a:endParaRPr>
          </a:p>
        </p:txBody>
      </p:sp>
      <p:sp>
        <p:nvSpPr>
          <p:cNvPr id="771137" name="Oval 65"/>
          <p:cNvSpPr>
            <a:spLocks noChangeArrowheads="1"/>
          </p:cNvSpPr>
          <p:nvPr/>
        </p:nvSpPr>
        <p:spPr bwMode="auto">
          <a:xfrm>
            <a:off x="2514600" y="4914900"/>
            <a:ext cx="1066800" cy="990600"/>
          </a:xfrm>
          <a:prstGeom prst="ellips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1138" name="Rectangle 66"/>
          <p:cNvSpPr>
            <a:spLocks noChangeArrowheads="1"/>
          </p:cNvSpPr>
          <p:nvPr/>
        </p:nvSpPr>
        <p:spPr bwMode="auto">
          <a:xfrm>
            <a:off x="2930525" y="5086350"/>
            <a:ext cx="2352675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西</a:t>
            </a:r>
            <a:r>
              <a:rPr lang="zh-CN" altLang="en-US" sz="4000">
                <a:solidFill>
                  <a:srgbClr val="EEFF4B"/>
                </a:solidFill>
                <a:latin typeface="Times" charset="0"/>
                <a:ea typeface="宋体" charset="0"/>
                <a:cs typeface="宋体" charset="0"/>
              </a:rPr>
              <a:t>奈山</a:t>
            </a:r>
          </a:p>
        </p:txBody>
      </p:sp>
      <p:sp>
        <p:nvSpPr>
          <p:cNvPr id="771139" name="Text Box 67"/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771154" name="AutoShape 82"/>
          <p:cNvSpPr>
            <a:spLocks noChangeArrowheads="1"/>
          </p:cNvSpPr>
          <p:nvPr/>
        </p:nvSpPr>
        <p:spPr bwMode="auto">
          <a:xfrm rot="-17501693">
            <a:off x="805656" y="2601119"/>
            <a:ext cx="2100263" cy="1444625"/>
          </a:xfrm>
          <a:custGeom>
            <a:avLst/>
            <a:gdLst>
              <a:gd name="G0" fmla="+- 15781 0 0"/>
              <a:gd name="G1" fmla="+- 7407 0 0"/>
              <a:gd name="G2" fmla="+- 21600 0 7407"/>
              <a:gd name="G3" fmla="+- 10800 0 7407"/>
              <a:gd name="G4" fmla="+- 21600 0 15781"/>
              <a:gd name="G5" fmla="*/ G4 G3 10800"/>
              <a:gd name="G6" fmla="+- 21600 0 G5"/>
              <a:gd name="T0" fmla="*/ 15781 w 21600"/>
              <a:gd name="T1" fmla="*/ 0 h 21600"/>
              <a:gd name="T2" fmla="*/ 0 w 21600"/>
              <a:gd name="T3" fmla="*/ 10800 h 21600"/>
              <a:gd name="T4" fmla="*/ 15781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781" y="0"/>
                </a:moveTo>
                <a:lnTo>
                  <a:pt x="15781" y="7407"/>
                </a:lnTo>
                <a:lnTo>
                  <a:pt x="3375" y="7407"/>
                </a:lnTo>
                <a:lnTo>
                  <a:pt x="3375" y="14193"/>
                </a:lnTo>
                <a:lnTo>
                  <a:pt x="15781" y="14193"/>
                </a:lnTo>
                <a:lnTo>
                  <a:pt x="1578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7407"/>
                </a:moveTo>
                <a:lnTo>
                  <a:pt x="1350" y="14193"/>
                </a:lnTo>
                <a:lnTo>
                  <a:pt x="2700" y="14193"/>
                </a:lnTo>
                <a:lnTo>
                  <a:pt x="2700" y="7407"/>
                </a:lnTo>
                <a:close/>
              </a:path>
              <a:path w="21600" h="21600">
                <a:moveTo>
                  <a:pt x="0" y="7407"/>
                </a:moveTo>
                <a:lnTo>
                  <a:pt x="0" y="14193"/>
                </a:lnTo>
                <a:lnTo>
                  <a:pt x="675" y="14193"/>
                </a:lnTo>
                <a:lnTo>
                  <a:pt x="675" y="7407"/>
                </a:lnTo>
                <a:close/>
              </a:path>
            </a:pathLst>
          </a:custGeom>
          <a:solidFill>
            <a:srgbClr val="66FF66"/>
          </a:solidFill>
          <a:ln w="12700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66FF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grpSp>
        <p:nvGrpSpPr>
          <p:cNvPr id="771187" name="Group 115"/>
          <p:cNvGrpSpPr>
            <a:grpSpLocks/>
          </p:cNvGrpSpPr>
          <p:nvPr/>
        </p:nvGrpSpPr>
        <p:grpSpPr bwMode="auto">
          <a:xfrm>
            <a:off x="3092450" y="666750"/>
            <a:ext cx="5683250" cy="3267075"/>
            <a:chOff x="1283" y="402"/>
            <a:chExt cx="3580" cy="2058"/>
          </a:xfrm>
        </p:grpSpPr>
        <p:pic>
          <p:nvPicPr>
            <p:cNvPr id="771188" name="Picture 11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3" y="402"/>
              <a:ext cx="3580" cy="205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1189" name="Text Box 117"/>
            <p:cNvSpPr txBox="1">
              <a:spLocks noChangeArrowheads="1"/>
            </p:cNvSpPr>
            <p:nvPr/>
          </p:nvSpPr>
          <p:spPr bwMode="auto">
            <a:xfrm>
              <a:off x="1545" y="2106"/>
              <a:ext cx="3204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2000">
                  <a:solidFill>
                    <a:srgbClr val="FFFF00"/>
                  </a:solidFill>
                  <a:ea typeface="宋体" charset="0"/>
                  <a:cs typeface="宋体" charset="0"/>
                </a:rPr>
                <a:t>转</a:t>
              </a:r>
              <a:r>
                <a:rPr lang="zh-CN" altLang="en-US" sz="2000">
                  <a:solidFill>
                    <a:srgbClr val="FFFF00"/>
                  </a:solidFill>
                  <a:ea typeface="宋体" charset="0"/>
                  <a:cs typeface="宋体" charset="0"/>
                </a:rPr>
                <a:t>变为今日的苏伊士运河</a:t>
              </a:r>
              <a:endParaRPr lang="en-US" altLang="zh-CN" sz="2000">
                <a:ea typeface="宋体" charset="0"/>
                <a:cs typeface="宋体" charset="0"/>
              </a:endParaRPr>
            </a:p>
          </p:txBody>
        </p:sp>
        <p:sp>
          <p:nvSpPr>
            <p:cNvPr id="771190" name="Rectangle 118"/>
            <p:cNvSpPr>
              <a:spLocks noChangeArrowheads="1"/>
            </p:cNvSpPr>
            <p:nvPr/>
          </p:nvSpPr>
          <p:spPr bwMode="auto">
            <a:xfrm>
              <a:off x="3315" y="456"/>
              <a:ext cx="344" cy="198"/>
            </a:xfrm>
            <a:prstGeom prst="rect">
              <a:avLst/>
            </a:prstGeom>
            <a:solidFill>
              <a:srgbClr val="A3CF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71191" name="Group 119"/>
          <p:cNvGrpSpPr>
            <a:grpSpLocks/>
          </p:cNvGrpSpPr>
          <p:nvPr/>
        </p:nvGrpSpPr>
        <p:grpSpPr bwMode="auto">
          <a:xfrm>
            <a:off x="3814763" y="4148138"/>
            <a:ext cx="4305300" cy="1371600"/>
            <a:chOff x="1824" y="944"/>
            <a:chExt cx="2712" cy="864"/>
          </a:xfrm>
        </p:grpSpPr>
        <p:grpSp>
          <p:nvGrpSpPr>
            <p:cNvPr id="771192" name="Group 120"/>
            <p:cNvGrpSpPr>
              <a:grpSpLocks/>
            </p:cNvGrpSpPr>
            <p:nvPr/>
          </p:nvGrpSpPr>
          <p:grpSpPr bwMode="auto">
            <a:xfrm>
              <a:off x="1824" y="944"/>
              <a:ext cx="2712" cy="864"/>
              <a:chOff x="1976" y="2328"/>
              <a:chExt cx="3064" cy="632"/>
            </a:xfrm>
          </p:grpSpPr>
          <p:sp>
            <p:nvSpPr>
              <p:cNvPr id="771193" name="Rectangle 121"/>
              <p:cNvSpPr>
                <a:spLocks noChangeArrowheads="1"/>
              </p:cNvSpPr>
              <p:nvPr/>
            </p:nvSpPr>
            <p:spPr bwMode="auto">
              <a:xfrm>
                <a:off x="1976" y="2328"/>
                <a:ext cx="3032" cy="632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20784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20784"/>
                      <a:invGamma/>
                    </a:schemeClr>
                  </a:gs>
                </a:gsLst>
                <a:lin ang="5400000" scaled="1"/>
              </a:gradFill>
              <a:ln w="76200">
                <a:solidFill>
                  <a:srgbClr val="280383"/>
                </a:solidFill>
                <a:miter lim="800000"/>
                <a:headEnd/>
                <a:tailEnd/>
              </a:ln>
              <a:effectLst>
                <a:outerShdw blurRad="63500" dist="26940" dir="54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1194" name="Text Box 122"/>
              <p:cNvSpPr txBox="1">
                <a:spLocks noChangeArrowheads="1"/>
              </p:cNvSpPr>
              <p:nvPr/>
            </p:nvSpPr>
            <p:spPr bwMode="auto">
              <a:xfrm>
                <a:off x="1984" y="2439"/>
                <a:ext cx="3056" cy="20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26940" dir="54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2E7E3B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70000"/>
                  </a:lnSpc>
                  <a:spcBef>
                    <a:spcPct val="50000"/>
                  </a:spcBef>
                </a:pPr>
                <a:endParaRPr lang="zh-CN" altLang="en-US" sz="2800">
                  <a:solidFill>
                    <a:srgbClr val="EEFF4B"/>
                  </a:solidFill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771195" name="Rectangle 123"/>
            <p:cNvSpPr>
              <a:spLocks noChangeArrowheads="1"/>
            </p:cNvSpPr>
            <p:nvPr/>
          </p:nvSpPr>
          <p:spPr bwMode="auto">
            <a:xfrm>
              <a:off x="2190" y="947"/>
              <a:ext cx="1994" cy="6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4053" dir="35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60000"/>
                </a:lnSpc>
              </a:pPr>
              <a:endParaRPr lang="en-US" altLang="zh-CN" sz="4800">
                <a:solidFill>
                  <a:srgbClr val="EEFF4B"/>
                </a:solidFill>
                <a:ea typeface="宋体" charset="0"/>
                <a:cs typeface="宋体" charset="0"/>
              </a:endParaRPr>
            </a:p>
            <a:p>
              <a:pPr algn="ctr">
                <a:lnSpc>
                  <a:spcPct val="60000"/>
                </a:lnSpc>
              </a:pPr>
              <a:r>
                <a:rPr lang="en-US" altLang="zh-CN" sz="4800">
                  <a:solidFill>
                    <a:srgbClr val="EEFF4B"/>
                  </a:solidFill>
                  <a:ea typeface="宋体" charset="0"/>
                  <a:cs typeface="宋体" charset="0"/>
                </a:rPr>
                <a:t>“</a:t>
              </a:r>
              <a:r>
                <a:rPr lang="zh-CN" altLang="en-US" sz="4800">
                  <a:solidFill>
                    <a:srgbClr val="EEFF4B"/>
                  </a:solidFill>
                  <a:ea typeface="宋体" charset="0"/>
                  <a:cs typeface="宋体" charset="0"/>
                </a:rPr>
                <a:t>芦苇之海”</a:t>
              </a:r>
              <a:endParaRPr lang="en-US" altLang="zh-CN" sz="4800">
                <a:solidFill>
                  <a:srgbClr val="EEFF4B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771196" name="Text Box 124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grpSp>
        <p:nvGrpSpPr>
          <p:cNvPr id="771197" name="Group 125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sp>
          <p:nvSpPr>
            <p:cNvPr id="771198" name="Rectangle 126"/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1199" name="Rectangle 127"/>
            <p:cNvSpPr>
              <a:spLocks noChangeArrowheads="1"/>
            </p:cNvSpPr>
            <p:nvPr/>
          </p:nvSpPr>
          <p:spPr bwMode="auto">
            <a:xfrm>
              <a:off x="5116" y="2744"/>
              <a:ext cx="18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8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40</a:t>
              </a:r>
            </a:p>
          </p:txBody>
        </p:sp>
        <p:sp>
          <p:nvSpPr>
            <p:cNvPr id="771200" name="AutoShape 128"/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1201" name="Rectangle 129"/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1202" name="AutoShape 130"/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1203" name="Line 131"/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1204" name="Line 132"/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1205" name="Line 133"/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1206" name="Line 134"/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1207" name="Line 135"/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1208" name="Rectangle 136"/>
            <p:cNvSpPr>
              <a:spLocks noChangeArrowheads="1"/>
            </p:cNvSpPr>
            <p:nvPr/>
          </p:nvSpPr>
          <p:spPr bwMode="auto">
            <a:xfrm>
              <a:off x="5044" y="2160"/>
              <a:ext cx="25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900">
                  <a:solidFill>
                    <a:srgbClr val="000000"/>
                  </a:solidFill>
                  <a:latin typeface="Chicago" charset="0"/>
                  <a:ea typeface="宋体" charset="0"/>
                  <a:cs typeface="宋体" charset="0"/>
                </a:rPr>
                <a:t>摩</a:t>
              </a:r>
              <a:r>
                <a:rPr lang="zh-CN" altLang="en-US" sz="900">
                  <a:solidFill>
                    <a:srgbClr val="000000"/>
                  </a:solidFill>
                  <a:latin typeface="Chicago" charset="0"/>
                  <a:ea typeface="宋体" charset="0"/>
                  <a:cs typeface="宋体" charset="0"/>
                </a:rPr>
                <a:t>西</a:t>
              </a:r>
              <a:endParaRPr lang="en-US" altLang="zh-CN" sz="900">
                <a:solidFill>
                  <a:srgbClr val="000000"/>
                </a:solidFill>
                <a:latin typeface="Chicago" charset="0"/>
                <a:ea typeface="宋体" charset="0"/>
                <a:cs typeface="宋体" charset="0"/>
              </a:endParaRPr>
            </a:p>
          </p:txBody>
        </p:sp>
        <p:sp>
          <p:nvSpPr>
            <p:cNvPr id="771209" name="Line 137"/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1210" name="Rectangle 138"/>
            <p:cNvSpPr>
              <a:spLocks noChangeArrowheads="1"/>
            </p:cNvSpPr>
            <p:nvPr/>
          </p:nvSpPr>
          <p:spPr bwMode="auto">
            <a:xfrm>
              <a:off x="5115" y="2296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altLang="zh-CN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出</a:t>
              </a:r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埃及</a:t>
              </a:r>
              <a:endPara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1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1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71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1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7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7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1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ChangeArrowheads="1"/>
          </p:cNvSpPr>
          <p:nvPr/>
        </p:nvSpPr>
        <p:spPr bwMode="auto">
          <a:xfrm>
            <a:off x="3130550" y="1339850"/>
            <a:ext cx="2882900" cy="34417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55" name="AutoShape 3"/>
          <p:cNvSpPr>
            <a:spLocks noChangeArrowheads="1"/>
          </p:cNvSpPr>
          <p:nvPr/>
        </p:nvSpPr>
        <p:spPr bwMode="auto">
          <a:xfrm>
            <a:off x="3130550" y="9715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56" name="Rectangle 4"/>
          <p:cNvSpPr>
            <a:spLocks noChangeArrowheads="1"/>
          </p:cNvSpPr>
          <p:nvPr/>
        </p:nvSpPr>
        <p:spPr bwMode="auto">
          <a:xfrm>
            <a:off x="3130550" y="13525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57" name="Line 5"/>
          <p:cNvSpPr>
            <a:spLocks noChangeShapeType="1"/>
          </p:cNvSpPr>
          <p:nvPr/>
        </p:nvSpPr>
        <p:spPr bwMode="auto">
          <a:xfrm>
            <a:off x="3340100" y="24892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58" name="Line 6"/>
          <p:cNvSpPr>
            <a:spLocks noChangeShapeType="1"/>
          </p:cNvSpPr>
          <p:nvPr/>
        </p:nvSpPr>
        <p:spPr bwMode="auto">
          <a:xfrm>
            <a:off x="3340100" y="29464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59" name="Line 7"/>
          <p:cNvSpPr>
            <a:spLocks noChangeShapeType="1"/>
          </p:cNvSpPr>
          <p:nvPr/>
        </p:nvSpPr>
        <p:spPr bwMode="auto">
          <a:xfrm>
            <a:off x="3346450" y="3403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60" name="Line 8"/>
          <p:cNvSpPr>
            <a:spLocks noChangeShapeType="1"/>
          </p:cNvSpPr>
          <p:nvPr/>
        </p:nvSpPr>
        <p:spPr bwMode="auto">
          <a:xfrm>
            <a:off x="3340100" y="2032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61" name="Line 9"/>
          <p:cNvSpPr>
            <a:spLocks noChangeShapeType="1"/>
          </p:cNvSpPr>
          <p:nvPr/>
        </p:nvSpPr>
        <p:spPr bwMode="auto">
          <a:xfrm>
            <a:off x="3340100" y="4318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62" name="Line 10"/>
          <p:cNvSpPr>
            <a:spLocks noChangeShapeType="1"/>
          </p:cNvSpPr>
          <p:nvPr/>
        </p:nvSpPr>
        <p:spPr bwMode="auto">
          <a:xfrm>
            <a:off x="3340100" y="38608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63" name="Rectangle 11"/>
          <p:cNvSpPr>
            <a:spLocks noChangeArrowheads="1"/>
          </p:cNvSpPr>
          <p:nvPr/>
        </p:nvSpPr>
        <p:spPr bwMode="auto">
          <a:xfrm>
            <a:off x="3910013" y="2016125"/>
            <a:ext cx="17938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西奈</a:t>
            </a:r>
            <a:r>
              <a:rPr lang="zh-CN" altLang="en-US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山</a:t>
            </a:r>
          </a:p>
        </p:txBody>
      </p:sp>
      <p:sp>
        <p:nvSpPr>
          <p:cNvPr id="842764" name="Rectangle 12"/>
          <p:cNvSpPr>
            <a:spLocks noChangeArrowheads="1"/>
          </p:cNvSpPr>
          <p:nvPr/>
        </p:nvSpPr>
        <p:spPr bwMode="auto">
          <a:xfrm>
            <a:off x="4773613" y="950913"/>
            <a:ext cx="2822575" cy="3635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约</a:t>
            </a:r>
            <a:r>
              <a:rPr lang="zh-CN" altLang="en-US" sz="18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主前</a:t>
            </a:r>
            <a:r>
              <a:rPr lang="en-US" altLang="zh-CN" sz="180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1500年</a:t>
            </a:r>
          </a:p>
        </p:txBody>
      </p:sp>
      <p:sp>
        <p:nvSpPr>
          <p:cNvPr id="842765" name="Rectangle 13"/>
          <p:cNvSpPr>
            <a:spLocks noChangeArrowheads="1"/>
          </p:cNvSpPr>
          <p:nvPr/>
        </p:nvSpPr>
        <p:spPr bwMode="auto">
          <a:xfrm>
            <a:off x="898525" y="2605088"/>
            <a:ext cx="1747838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66" name="Rectangle 14"/>
          <p:cNvSpPr>
            <a:spLocks noChangeArrowheads="1"/>
          </p:cNvSpPr>
          <p:nvPr/>
        </p:nvSpPr>
        <p:spPr bwMode="auto">
          <a:xfrm>
            <a:off x="388938" y="2482850"/>
            <a:ext cx="2720975" cy="1358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zh-CN" altLang="en-US" sz="40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亚约</a:t>
            </a:r>
            <a:r>
              <a:rPr lang="zh-CN" altLang="en-US" sz="8000" b="0">
                <a:solidFill>
                  <a:srgbClr val="00FF00"/>
                </a:solidFill>
                <a:latin typeface="Times" charset="0"/>
                <a:ea typeface="宋体" charset="0"/>
                <a:cs typeface="宋体" charset="0"/>
              </a:rPr>
              <a:t>摩</a:t>
            </a:r>
            <a:r>
              <a:rPr lang="zh-CN" altLang="en-US" sz="40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书</a:t>
            </a:r>
          </a:p>
        </p:txBody>
      </p:sp>
      <p:sp>
        <p:nvSpPr>
          <p:cNvPr id="842767" name="Rectangle 15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800" b="0">
                <a:solidFill>
                  <a:schemeClr val="tx2"/>
                </a:solidFill>
                <a:latin typeface="Times" charset="0"/>
                <a:ea typeface="宋体" charset="0"/>
                <a:cs typeface="宋体" charset="0"/>
              </a:rPr>
              <a:t>7</a:t>
            </a:r>
          </a:p>
        </p:txBody>
      </p:sp>
      <p:sp>
        <p:nvSpPr>
          <p:cNvPr id="842768" name="Line 16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2769" name="Text Box 1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>
              <a:solidFill>
                <a:schemeClr val="tx1"/>
              </a:solidFill>
              <a:ea typeface="宋体" charset="0"/>
              <a:cs typeface="宋体" charset="0"/>
            </a:endParaRPr>
          </a:p>
        </p:txBody>
      </p:sp>
      <p:sp>
        <p:nvSpPr>
          <p:cNvPr id="842770" name="Text Box 18"/>
          <p:cNvSpPr txBox="1">
            <a:spLocks noChangeArrowheads="1"/>
          </p:cNvSpPr>
          <p:nvPr/>
        </p:nvSpPr>
        <p:spPr bwMode="auto">
          <a:xfrm>
            <a:off x="1762125" y="25400"/>
            <a:ext cx="1866900" cy="30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出 19 </a:t>
            </a:r>
            <a:r>
              <a:rPr lang="zh-CN" altLang="en-US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章</a:t>
            </a:r>
            <a:endParaRPr lang="zh-CN" altLang="en-US" sz="800" u="sng">
              <a:solidFill>
                <a:srgbClr val="000000"/>
              </a:solidFill>
              <a:latin typeface="宋体" charset="0"/>
              <a:ea typeface="宋体" charset="0"/>
              <a:cs typeface="宋体" charset="0"/>
            </a:endParaRPr>
          </a:p>
        </p:txBody>
      </p:sp>
      <p:sp>
        <p:nvSpPr>
          <p:cNvPr id="842771" name="Text Box 19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842772" name="Rectangle 20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07</a:t>
            </a:r>
          </a:p>
        </p:txBody>
      </p:sp>
      <p:sp>
        <p:nvSpPr>
          <p:cNvPr id="842784" name="Text Box 32"/>
          <p:cNvSpPr txBox="1">
            <a:spLocks noChangeArrowheads="1"/>
          </p:cNvSpPr>
          <p:nvPr/>
        </p:nvSpPr>
        <p:spPr bwMode="auto">
          <a:xfrm>
            <a:off x="8572500" y="64071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0">
                <a:solidFill>
                  <a:srgbClr val="FFFFFF"/>
                </a:solidFill>
                <a:latin typeface="Arial" charset="0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842785" name="Rectangle 33"/>
          <p:cNvSpPr>
            <a:spLocks noChangeArrowheads="1"/>
          </p:cNvSpPr>
          <p:nvPr/>
        </p:nvSpPr>
        <p:spPr bwMode="auto">
          <a:xfrm>
            <a:off x="3021013" y="866775"/>
            <a:ext cx="14255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zh-CN" altLang="en-US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   </a:t>
            </a:r>
            <a:r>
              <a:rPr lang="en-US" altLang="zh-CN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摩</a:t>
            </a:r>
            <a:r>
              <a:rPr lang="zh-CN" altLang="en-US" sz="2800">
                <a:solidFill>
                  <a:schemeClr val="accent2"/>
                </a:solidFill>
                <a:latin typeface="Times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842786" name="Rectangle 34"/>
          <p:cNvSpPr>
            <a:spLocks noChangeArrowheads="1"/>
          </p:cNvSpPr>
          <p:nvPr/>
        </p:nvSpPr>
        <p:spPr bwMode="auto">
          <a:xfrm>
            <a:off x="3914775" y="1558925"/>
            <a:ext cx="151447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zh-CN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出</a:t>
            </a:r>
            <a:r>
              <a:rPr lang="zh-CN" altLang="en-US" sz="2800">
                <a:solidFill>
                  <a:schemeClr val="bg2"/>
                </a:solidFill>
                <a:latin typeface="Times" charset="0"/>
                <a:ea typeface="宋体" charset="0"/>
                <a:cs typeface="宋体" charset="0"/>
              </a:rPr>
              <a:t>埃及</a:t>
            </a:r>
          </a:p>
        </p:txBody>
      </p:sp>
      <p:sp>
        <p:nvSpPr>
          <p:cNvPr id="842815" name="Text Box 63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grpSp>
        <p:nvGrpSpPr>
          <p:cNvPr id="842816" name="Group 64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grpSp>
          <p:nvGrpSpPr>
            <p:cNvPr id="842817" name="Group 65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sp>
            <p:nvSpPr>
              <p:cNvPr id="842818" name="Rectangle 66"/>
              <p:cNvSpPr>
                <a:spLocks noChangeArrowheads="1"/>
              </p:cNvSpPr>
              <p:nvPr/>
            </p:nvSpPr>
            <p:spPr bwMode="auto">
              <a:xfrm>
                <a:off x="5151" y="2774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819" name="Rectangle 67"/>
              <p:cNvSpPr>
                <a:spLocks noChangeArrowheads="1"/>
              </p:cNvSpPr>
              <p:nvPr/>
            </p:nvSpPr>
            <p:spPr bwMode="auto">
              <a:xfrm>
                <a:off x="5116" y="2744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zh-CN" sz="8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40</a:t>
                </a:r>
              </a:p>
            </p:txBody>
          </p:sp>
          <p:sp>
            <p:nvSpPr>
              <p:cNvPr id="842820" name="AutoShape 68"/>
              <p:cNvSpPr>
                <a:spLocks noChangeArrowheads="1"/>
              </p:cNvSpPr>
              <p:nvPr/>
            </p:nvSpPr>
            <p:spPr bwMode="auto">
              <a:xfrm>
                <a:off x="5008" y="2178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821" name="Rectangle 69"/>
              <p:cNvSpPr>
                <a:spLocks noChangeArrowheads="1"/>
              </p:cNvSpPr>
              <p:nvPr/>
            </p:nvSpPr>
            <p:spPr bwMode="auto">
              <a:xfrm>
                <a:off x="5007" y="2278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822" name="AutoShape 70"/>
              <p:cNvSpPr>
                <a:spLocks noChangeArrowheads="1"/>
              </p:cNvSpPr>
              <p:nvPr/>
            </p:nvSpPr>
            <p:spPr bwMode="auto">
              <a:xfrm>
                <a:off x="5020" y="2196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823" name="Line 71"/>
              <p:cNvSpPr>
                <a:spLocks noChangeShapeType="1"/>
              </p:cNvSpPr>
              <p:nvPr/>
            </p:nvSpPr>
            <p:spPr bwMode="auto">
              <a:xfrm>
                <a:off x="5035" y="241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824" name="Line 72"/>
              <p:cNvSpPr>
                <a:spLocks noChangeShapeType="1"/>
              </p:cNvSpPr>
              <p:nvPr/>
            </p:nvSpPr>
            <p:spPr bwMode="auto">
              <a:xfrm>
                <a:off x="5035" y="253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825" name="Line 73"/>
              <p:cNvSpPr>
                <a:spLocks noChangeShapeType="1"/>
              </p:cNvSpPr>
              <p:nvPr/>
            </p:nvSpPr>
            <p:spPr bwMode="auto">
              <a:xfrm>
                <a:off x="5035" y="264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826" name="Line 74"/>
              <p:cNvSpPr>
                <a:spLocks noChangeShapeType="1"/>
              </p:cNvSpPr>
              <p:nvPr/>
            </p:nvSpPr>
            <p:spPr bwMode="auto">
              <a:xfrm>
                <a:off x="5035" y="275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827" name="Line 75"/>
              <p:cNvSpPr>
                <a:spLocks noChangeShapeType="1"/>
              </p:cNvSpPr>
              <p:nvPr/>
            </p:nvSpPr>
            <p:spPr bwMode="auto">
              <a:xfrm>
                <a:off x="5043" y="286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828" name="Rectangle 76"/>
              <p:cNvSpPr>
                <a:spLocks noChangeArrowheads="1"/>
              </p:cNvSpPr>
              <p:nvPr/>
            </p:nvSpPr>
            <p:spPr bwMode="auto">
              <a:xfrm>
                <a:off x="5044" y="2160"/>
                <a:ext cx="25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zh-CN" sz="9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摩</a:t>
                </a:r>
                <a:r>
                  <a:rPr lang="zh-CN" altLang="en-US" sz="9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西</a:t>
                </a:r>
                <a:endParaRPr lang="en-US" altLang="zh-CN" sz="900">
                  <a:solidFill>
                    <a:srgbClr val="000000"/>
                  </a:solidFill>
                  <a:latin typeface="Chicago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42829" name="Line 77"/>
              <p:cNvSpPr>
                <a:spLocks noChangeShapeType="1"/>
              </p:cNvSpPr>
              <p:nvPr/>
            </p:nvSpPr>
            <p:spPr bwMode="auto">
              <a:xfrm>
                <a:off x="5031" y="297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830" name="Rectangle 78"/>
              <p:cNvSpPr>
                <a:spLocks noChangeArrowheads="1"/>
              </p:cNvSpPr>
              <p:nvPr/>
            </p:nvSpPr>
            <p:spPr bwMode="auto">
              <a:xfrm>
                <a:off x="5115" y="2296"/>
                <a:ext cx="33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出</a:t>
                </a:r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埃及</a:t>
                </a:r>
                <a:endParaRPr lang="en-US" altLang="zh-CN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842831" name="Rectangle 79"/>
            <p:cNvSpPr>
              <a:spLocks noChangeArrowheads="1"/>
            </p:cNvSpPr>
            <p:nvPr/>
          </p:nvSpPr>
          <p:spPr bwMode="auto">
            <a:xfrm>
              <a:off x="5109" y="2411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西奈山</a:t>
              </a:r>
              <a:endPara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842861" name="Group 109"/>
          <p:cNvGrpSpPr>
            <a:grpSpLocks/>
          </p:cNvGrpSpPr>
          <p:nvPr/>
        </p:nvGrpSpPr>
        <p:grpSpPr bwMode="auto">
          <a:xfrm>
            <a:off x="2009775" y="2701925"/>
            <a:ext cx="2936875" cy="3630613"/>
            <a:chOff x="1362" y="1706"/>
            <a:chExt cx="1850" cy="2287"/>
          </a:xfrm>
        </p:grpSpPr>
        <p:grpSp>
          <p:nvGrpSpPr>
            <p:cNvPr id="842862" name="Group 110"/>
            <p:cNvGrpSpPr>
              <a:grpSpLocks/>
            </p:cNvGrpSpPr>
            <p:nvPr/>
          </p:nvGrpSpPr>
          <p:grpSpPr bwMode="auto">
            <a:xfrm>
              <a:off x="1362" y="1706"/>
              <a:ext cx="1850" cy="2287"/>
              <a:chOff x="1362" y="1706"/>
              <a:chExt cx="1850" cy="2287"/>
            </a:xfrm>
          </p:grpSpPr>
          <p:sp>
            <p:nvSpPr>
              <p:cNvPr id="842863" name="Rectangle 111"/>
              <p:cNvSpPr>
                <a:spLocks noChangeArrowheads="1"/>
              </p:cNvSpPr>
              <p:nvPr/>
            </p:nvSpPr>
            <p:spPr bwMode="auto">
              <a:xfrm>
                <a:off x="1401" y="1706"/>
                <a:ext cx="1772" cy="2219"/>
              </a:xfrm>
              <a:prstGeom prst="rect">
                <a:avLst/>
              </a:prstGeom>
              <a:gradFill rotWithShape="0">
                <a:gsLst>
                  <a:gs pos="0">
                    <a:srgbClr val="0331B3"/>
                  </a:gs>
                  <a:gs pos="100000">
                    <a:srgbClr val="0331B3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91980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864" name="Freeform 112"/>
              <p:cNvSpPr>
                <a:spLocks/>
              </p:cNvSpPr>
              <p:nvPr/>
            </p:nvSpPr>
            <p:spPr bwMode="auto">
              <a:xfrm>
                <a:off x="1410" y="1706"/>
                <a:ext cx="779" cy="1197"/>
              </a:xfrm>
              <a:custGeom>
                <a:avLst/>
                <a:gdLst>
                  <a:gd name="T0" fmla="*/ 984 w 1021"/>
                  <a:gd name="T1" fmla="*/ 24 h 1921"/>
                  <a:gd name="T2" fmla="*/ 996 w 1021"/>
                  <a:gd name="T3" fmla="*/ 72 h 1921"/>
                  <a:gd name="T4" fmla="*/ 1008 w 1021"/>
                  <a:gd name="T5" fmla="*/ 120 h 1921"/>
                  <a:gd name="T6" fmla="*/ 1020 w 1021"/>
                  <a:gd name="T7" fmla="*/ 180 h 1921"/>
                  <a:gd name="T8" fmla="*/ 1020 w 1021"/>
                  <a:gd name="T9" fmla="*/ 240 h 1921"/>
                  <a:gd name="T10" fmla="*/ 1020 w 1021"/>
                  <a:gd name="T11" fmla="*/ 300 h 1921"/>
                  <a:gd name="T12" fmla="*/ 1020 w 1021"/>
                  <a:gd name="T13" fmla="*/ 348 h 1921"/>
                  <a:gd name="T14" fmla="*/ 1020 w 1021"/>
                  <a:gd name="T15" fmla="*/ 396 h 1921"/>
                  <a:gd name="T16" fmla="*/ 1008 w 1021"/>
                  <a:gd name="T17" fmla="*/ 456 h 1921"/>
                  <a:gd name="T18" fmla="*/ 996 w 1021"/>
                  <a:gd name="T19" fmla="*/ 516 h 1921"/>
                  <a:gd name="T20" fmla="*/ 996 w 1021"/>
                  <a:gd name="T21" fmla="*/ 564 h 1921"/>
                  <a:gd name="T22" fmla="*/ 972 w 1021"/>
                  <a:gd name="T23" fmla="*/ 636 h 1921"/>
                  <a:gd name="T24" fmla="*/ 972 w 1021"/>
                  <a:gd name="T25" fmla="*/ 696 h 1921"/>
                  <a:gd name="T26" fmla="*/ 948 w 1021"/>
                  <a:gd name="T27" fmla="*/ 744 h 1921"/>
                  <a:gd name="T28" fmla="*/ 936 w 1021"/>
                  <a:gd name="T29" fmla="*/ 792 h 1921"/>
                  <a:gd name="T30" fmla="*/ 924 w 1021"/>
                  <a:gd name="T31" fmla="*/ 864 h 1921"/>
                  <a:gd name="T32" fmla="*/ 900 w 1021"/>
                  <a:gd name="T33" fmla="*/ 912 h 1921"/>
                  <a:gd name="T34" fmla="*/ 888 w 1021"/>
                  <a:gd name="T35" fmla="*/ 960 h 1921"/>
                  <a:gd name="T36" fmla="*/ 864 w 1021"/>
                  <a:gd name="T37" fmla="*/ 1020 h 1921"/>
                  <a:gd name="T38" fmla="*/ 840 w 1021"/>
                  <a:gd name="T39" fmla="*/ 1068 h 1921"/>
                  <a:gd name="T40" fmla="*/ 828 w 1021"/>
                  <a:gd name="T41" fmla="*/ 1116 h 1921"/>
                  <a:gd name="T42" fmla="*/ 792 w 1021"/>
                  <a:gd name="T43" fmla="*/ 1176 h 1921"/>
                  <a:gd name="T44" fmla="*/ 768 w 1021"/>
                  <a:gd name="T45" fmla="*/ 1224 h 1921"/>
                  <a:gd name="T46" fmla="*/ 732 w 1021"/>
                  <a:gd name="T47" fmla="*/ 1284 h 1921"/>
                  <a:gd name="T48" fmla="*/ 696 w 1021"/>
                  <a:gd name="T49" fmla="*/ 1332 h 1921"/>
                  <a:gd name="T50" fmla="*/ 660 w 1021"/>
                  <a:gd name="T51" fmla="*/ 1380 h 1921"/>
                  <a:gd name="T52" fmla="*/ 636 w 1021"/>
                  <a:gd name="T53" fmla="*/ 1428 h 1921"/>
                  <a:gd name="T54" fmla="*/ 600 w 1021"/>
                  <a:gd name="T55" fmla="*/ 1476 h 1921"/>
                  <a:gd name="T56" fmla="*/ 564 w 1021"/>
                  <a:gd name="T57" fmla="*/ 1524 h 1921"/>
                  <a:gd name="T58" fmla="*/ 540 w 1021"/>
                  <a:gd name="T59" fmla="*/ 1560 h 1921"/>
                  <a:gd name="T60" fmla="*/ 516 w 1021"/>
                  <a:gd name="T61" fmla="*/ 1608 h 1921"/>
                  <a:gd name="T62" fmla="*/ 480 w 1021"/>
                  <a:gd name="T63" fmla="*/ 1644 h 1921"/>
                  <a:gd name="T64" fmla="*/ 432 w 1021"/>
                  <a:gd name="T65" fmla="*/ 1692 h 1921"/>
                  <a:gd name="T66" fmla="*/ 396 w 1021"/>
                  <a:gd name="T67" fmla="*/ 1728 h 1921"/>
                  <a:gd name="T68" fmla="*/ 336 w 1021"/>
                  <a:gd name="T69" fmla="*/ 1764 h 1921"/>
                  <a:gd name="T70" fmla="*/ 288 w 1021"/>
                  <a:gd name="T71" fmla="*/ 1800 h 1921"/>
                  <a:gd name="T72" fmla="*/ 228 w 1021"/>
                  <a:gd name="T73" fmla="*/ 1836 h 1921"/>
                  <a:gd name="T74" fmla="*/ 168 w 1021"/>
                  <a:gd name="T75" fmla="*/ 1860 h 1921"/>
                  <a:gd name="T76" fmla="*/ 96 w 1021"/>
                  <a:gd name="T77" fmla="*/ 1884 h 1921"/>
                  <a:gd name="T78" fmla="*/ 48 w 1021"/>
                  <a:gd name="T79" fmla="*/ 1908 h 1921"/>
                  <a:gd name="T80" fmla="*/ 0 w 1021"/>
                  <a:gd name="T81" fmla="*/ 1920 h 1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21" h="1921">
                    <a:moveTo>
                      <a:pt x="984" y="0"/>
                    </a:moveTo>
                    <a:lnTo>
                      <a:pt x="984" y="24"/>
                    </a:lnTo>
                    <a:lnTo>
                      <a:pt x="996" y="48"/>
                    </a:lnTo>
                    <a:lnTo>
                      <a:pt x="996" y="72"/>
                    </a:lnTo>
                    <a:lnTo>
                      <a:pt x="1008" y="96"/>
                    </a:lnTo>
                    <a:lnTo>
                      <a:pt x="1008" y="120"/>
                    </a:lnTo>
                    <a:lnTo>
                      <a:pt x="1020" y="156"/>
                    </a:lnTo>
                    <a:lnTo>
                      <a:pt x="1020" y="180"/>
                    </a:lnTo>
                    <a:lnTo>
                      <a:pt x="1020" y="216"/>
                    </a:lnTo>
                    <a:lnTo>
                      <a:pt x="1020" y="240"/>
                    </a:lnTo>
                    <a:lnTo>
                      <a:pt x="1020" y="264"/>
                    </a:lnTo>
                    <a:lnTo>
                      <a:pt x="1020" y="300"/>
                    </a:lnTo>
                    <a:lnTo>
                      <a:pt x="1020" y="324"/>
                    </a:lnTo>
                    <a:lnTo>
                      <a:pt x="1020" y="348"/>
                    </a:lnTo>
                    <a:lnTo>
                      <a:pt x="1020" y="372"/>
                    </a:lnTo>
                    <a:lnTo>
                      <a:pt x="1020" y="396"/>
                    </a:lnTo>
                    <a:lnTo>
                      <a:pt x="1020" y="432"/>
                    </a:lnTo>
                    <a:lnTo>
                      <a:pt x="1008" y="456"/>
                    </a:lnTo>
                    <a:lnTo>
                      <a:pt x="1008" y="492"/>
                    </a:lnTo>
                    <a:lnTo>
                      <a:pt x="996" y="516"/>
                    </a:lnTo>
                    <a:lnTo>
                      <a:pt x="996" y="540"/>
                    </a:lnTo>
                    <a:lnTo>
                      <a:pt x="996" y="564"/>
                    </a:lnTo>
                    <a:lnTo>
                      <a:pt x="984" y="600"/>
                    </a:lnTo>
                    <a:lnTo>
                      <a:pt x="972" y="636"/>
                    </a:lnTo>
                    <a:lnTo>
                      <a:pt x="972" y="672"/>
                    </a:lnTo>
                    <a:lnTo>
                      <a:pt x="972" y="696"/>
                    </a:lnTo>
                    <a:lnTo>
                      <a:pt x="960" y="720"/>
                    </a:lnTo>
                    <a:lnTo>
                      <a:pt x="948" y="744"/>
                    </a:lnTo>
                    <a:lnTo>
                      <a:pt x="936" y="768"/>
                    </a:lnTo>
                    <a:lnTo>
                      <a:pt x="936" y="792"/>
                    </a:lnTo>
                    <a:lnTo>
                      <a:pt x="924" y="828"/>
                    </a:lnTo>
                    <a:lnTo>
                      <a:pt x="924" y="864"/>
                    </a:lnTo>
                    <a:lnTo>
                      <a:pt x="912" y="888"/>
                    </a:lnTo>
                    <a:lnTo>
                      <a:pt x="900" y="912"/>
                    </a:lnTo>
                    <a:lnTo>
                      <a:pt x="900" y="936"/>
                    </a:lnTo>
                    <a:lnTo>
                      <a:pt x="888" y="960"/>
                    </a:lnTo>
                    <a:lnTo>
                      <a:pt x="876" y="984"/>
                    </a:lnTo>
                    <a:lnTo>
                      <a:pt x="864" y="1020"/>
                    </a:lnTo>
                    <a:lnTo>
                      <a:pt x="852" y="1044"/>
                    </a:lnTo>
                    <a:lnTo>
                      <a:pt x="840" y="1068"/>
                    </a:lnTo>
                    <a:lnTo>
                      <a:pt x="828" y="1092"/>
                    </a:lnTo>
                    <a:lnTo>
                      <a:pt x="828" y="1116"/>
                    </a:lnTo>
                    <a:lnTo>
                      <a:pt x="804" y="1152"/>
                    </a:lnTo>
                    <a:lnTo>
                      <a:pt x="792" y="1176"/>
                    </a:lnTo>
                    <a:lnTo>
                      <a:pt x="780" y="1200"/>
                    </a:lnTo>
                    <a:lnTo>
                      <a:pt x="768" y="1224"/>
                    </a:lnTo>
                    <a:lnTo>
                      <a:pt x="744" y="1236"/>
                    </a:lnTo>
                    <a:lnTo>
                      <a:pt x="732" y="1284"/>
                    </a:lnTo>
                    <a:lnTo>
                      <a:pt x="708" y="1296"/>
                    </a:lnTo>
                    <a:lnTo>
                      <a:pt x="696" y="1332"/>
                    </a:lnTo>
                    <a:lnTo>
                      <a:pt x="684" y="1356"/>
                    </a:lnTo>
                    <a:lnTo>
                      <a:pt x="660" y="1380"/>
                    </a:lnTo>
                    <a:lnTo>
                      <a:pt x="648" y="1404"/>
                    </a:lnTo>
                    <a:lnTo>
                      <a:pt x="636" y="1428"/>
                    </a:lnTo>
                    <a:lnTo>
                      <a:pt x="624" y="1452"/>
                    </a:lnTo>
                    <a:lnTo>
                      <a:pt x="600" y="1476"/>
                    </a:lnTo>
                    <a:lnTo>
                      <a:pt x="588" y="1500"/>
                    </a:lnTo>
                    <a:lnTo>
                      <a:pt x="564" y="1524"/>
                    </a:lnTo>
                    <a:lnTo>
                      <a:pt x="564" y="1548"/>
                    </a:lnTo>
                    <a:lnTo>
                      <a:pt x="540" y="1560"/>
                    </a:lnTo>
                    <a:lnTo>
                      <a:pt x="528" y="1584"/>
                    </a:lnTo>
                    <a:lnTo>
                      <a:pt x="516" y="1608"/>
                    </a:lnTo>
                    <a:lnTo>
                      <a:pt x="492" y="1620"/>
                    </a:lnTo>
                    <a:lnTo>
                      <a:pt x="480" y="1644"/>
                    </a:lnTo>
                    <a:lnTo>
                      <a:pt x="456" y="1668"/>
                    </a:lnTo>
                    <a:lnTo>
                      <a:pt x="432" y="1692"/>
                    </a:lnTo>
                    <a:lnTo>
                      <a:pt x="408" y="1704"/>
                    </a:lnTo>
                    <a:lnTo>
                      <a:pt x="396" y="1728"/>
                    </a:lnTo>
                    <a:lnTo>
                      <a:pt x="360" y="1752"/>
                    </a:lnTo>
                    <a:lnTo>
                      <a:pt x="336" y="1764"/>
                    </a:lnTo>
                    <a:lnTo>
                      <a:pt x="312" y="1788"/>
                    </a:lnTo>
                    <a:lnTo>
                      <a:pt x="288" y="1800"/>
                    </a:lnTo>
                    <a:lnTo>
                      <a:pt x="252" y="1824"/>
                    </a:lnTo>
                    <a:lnTo>
                      <a:pt x="228" y="1836"/>
                    </a:lnTo>
                    <a:lnTo>
                      <a:pt x="192" y="1848"/>
                    </a:lnTo>
                    <a:lnTo>
                      <a:pt x="168" y="1860"/>
                    </a:lnTo>
                    <a:lnTo>
                      <a:pt x="132" y="1884"/>
                    </a:lnTo>
                    <a:lnTo>
                      <a:pt x="96" y="1884"/>
                    </a:lnTo>
                    <a:lnTo>
                      <a:pt x="72" y="1896"/>
                    </a:lnTo>
                    <a:lnTo>
                      <a:pt x="48" y="1908"/>
                    </a:lnTo>
                    <a:lnTo>
                      <a:pt x="24" y="1920"/>
                    </a:lnTo>
                    <a:lnTo>
                      <a:pt x="0" y="192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91980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865" name="Freeform 113"/>
              <p:cNvSpPr>
                <a:spLocks/>
              </p:cNvSpPr>
              <p:nvPr/>
            </p:nvSpPr>
            <p:spPr bwMode="auto">
              <a:xfrm>
                <a:off x="1628" y="3246"/>
                <a:ext cx="975" cy="747"/>
              </a:xfrm>
              <a:custGeom>
                <a:avLst/>
                <a:gdLst>
                  <a:gd name="T0" fmla="*/ 276 w 1189"/>
                  <a:gd name="T1" fmla="*/ 888 h 937"/>
                  <a:gd name="T2" fmla="*/ 276 w 1189"/>
                  <a:gd name="T3" fmla="*/ 816 h 937"/>
                  <a:gd name="T4" fmla="*/ 264 w 1189"/>
                  <a:gd name="T5" fmla="*/ 744 h 937"/>
                  <a:gd name="T6" fmla="*/ 240 w 1189"/>
                  <a:gd name="T7" fmla="*/ 672 h 937"/>
                  <a:gd name="T8" fmla="*/ 204 w 1189"/>
                  <a:gd name="T9" fmla="*/ 612 h 937"/>
                  <a:gd name="T10" fmla="*/ 168 w 1189"/>
                  <a:gd name="T11" fmla="*/ 540 h 937"/>
                  <a:gd name="T12" fmla="*/ 132 w 1189"/>
                  <a:gd name="T13" fmla="*/ 468 h 937"/>
                  <a:gd name="T14" fmla="*/ 84 w 1189"/>
                  <a:gd name="T15" fmla="*/ 384 h 937"/>
                  <a:gd name="T16" fmla="*/ 24 w 1189"/>
                  <a:gd name="T17" fmla="*/ 312 h 937"/>
                  <a:gd name="T18" fmla="*/ 0 w 1189"/>
                  <a:gd name="T19" fmla="*/ 240 h 937"/>
                  <a:gd name="T20" fmla="*/ 0 w 1189"/>
                  <a:gd name="T21" fmla="*/ 168 h 937"/>
                  <a:gd name="T22" fmla="*/ 24 w 1189"/>
                  <a:gd name="T23" fmla="*/ 96 h 937"/>
                  <a:gd name="T24" fmla="*/ 84 w 1189"/>
                  <a:gd name="T25" fmla="*/ 36 h 937"/>
                  <a:gd name="T26" fmla="*/ 144 w 1189"/>
                  <a:gd name="T27" fmla="*/ 12 h 937"/>
                  <a:gd name="T28" fmla="*/ 228 w 1189"/>
                  <a:gd name="T29" fmla="*/ 24 h 937"/>
                  <a:gd name="T30" fmla="*/ 300 w 1189"/>
                  <a:gd name="T31" fmla="*/ 60 h 937"/>
                  <a:gd name="T32" fmla="*/ 348 w 1189"/>
                  <a:gd name="T33" fmla="*/ 132 h 937"/>
                  <a:gd name="T34" fmla="*/ 384 w 1189"/>
                  <a:gd name="T35" fmla="*/ 204 h 937"/>
                  <a:gd name="T36" fmla="*/ 408 w 1189"/>
                  <a:gd name="T37" fmla="*/ 276 h 937"/>
                  <a:gd name="T38" fmla="*/ 432 w 1189"/>
                  <a:gd name="T39" fmla="*/ 348 h 937"/>
                  <a:gd name="T40" fmla="*/ 444 w 1189"/>
                  <a:gd name="T41" fmla="*/ 420 h 937"/>
                  <a:gd name="T42" fmla="*/ 456 w 1189"/>
                  <a:gd name="T43" fmla="*/ 492 h 937"/>
                  <a:gd name="T44" fmla="*/ 480 w 1189"/>
                  <a:gd name="T45" fmla="*/ 564 h 937"/>
                  <a:gd name="T46" fmla="*/ 516 w 1189"/>
                  <a:gd name="T47" fmla="*/ 636 h 937"/>
                  <a:gd name="T48" fmla="*/ 600 w 1189"/>
                  <a:gd name="T49" fmla="*/ 672 h 937"/>
                  <a:gd name="T50" fmla="*/ 672 w 1189"/>
                  <a:gd name="T51" fmla="*/ 684 h 937"/>
                  <a:gd name="T52" fmla="*/ 744 w 1189"/>
                  <a:gd name="T53" fmla="*/ 660 h 937"/>
                  <a:gd name="T54" fmla="*/ 804 w 1189"/>
                  <a:gd name="T55" fmla="*/ 588 h 937"/>
                  <a:gd name="T56" fmla="*/ 828 w 1189"/>
                  <a:gd name="T57" fmla="*/ 504 h 937"/>
                  <a:gd name="T58" fmla="*/ 840 w 1189"/>
                  <a:gd name="T59" fmla="*/ 432 h 937"/>
                  <a:gd name="T60" fmla="*/ 876 w 1189"/>
                  <a:gd name="T61" fmla="*/ 360 h 937"/>
                  <a:gd name="T62" fmla="*/ 924 w 1189"/>
                  <a:gd name="T63" fmla="*/ 288 h 937"/>
                  <a:gd name="T64" fmla="*/ 984 w 1189"/>
                  <a:gd name="T65" fmla="*/ 252 h 937"/>
                  <a:gd name="T66" fmla="*/ 1056 w 1189"/>
                  <a:gd name="T67" fmla="*/ 240 h 937"/>
                  <a:gd name="T68" fmla="*/ 1128 w 1189"/>
                  <a:gd name="T69" fmla="*/ 264 h 937"/>
                  <a:gd name="T70" fmla="*/ 1176 w 1189"/>
                  <a:gd name="T71" fmla="*/ 324 h 937"/>
                  <a:gd name="T72" fmla="*/ 1188 w 1189"/>
                  <a:gd name="T73" fmla="*/ 396 h 937"/>
                  <a:gd name="T74" fmla="*/ 1164 w 1189"/>
                  <a:gd name="T75" fmla="*/ 468 h 937"/>
                  <a:gd name="T76" fmla="*/ 1128 w 1189"/>
                  <a:gd name="T77" fmla="*/ 540 h 937"/>
                  <a:gd name="T78" fmla="*/ 1080 w 1189"/>
                  <a:gd name="T79" fmla="*/ 612 h 937"/>
                  <a:gd name="T80" fmla="*/ 1020 w 1189"/>
                  <a:gd name="T81" fmla="*/ 672 h 937"/>
                  <a:gd name="T82" fmla="*/ 984 w 1189"/>
                  <a:gd name="T83" fmla="*/ 744 h 937"/>
                  <a:gd name="T84" fmla="*/ 936 w 1189"/>
                  <a:gd name="T85" fmla="*/ 816 h 937"/>
                  <a:gd name="T86" fmla="*/ 900 w 1189"/>
                  <a:gd name="T87" fmla="*/ 888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89" h="937">
                    <a:moveTo>
                      <a:pt x="300" y="936"/>
                    </a:moveTo>
                    <a:lnTo>
                      <a:pt x="288" y="912"/>
                    </a:lnTo>
                    <a:lnTo>
                      <a:pt x="276" y="888"/>
                    </a:lnTo>
                    <a:lnTo>
                      <a:pt x="276" y="864"/>
                    </a:lnTo>
                    <a:lnTo>
                      <a:pt x="276" y="840"/>
                    </a:lnTo>
                    <a:lnTo>
                      <a:pt x="276" y="816"/>
                    </a:lnTo>
                    <a:lnTo>
                      <a:pt x="276" y="792"/>
                    </a:lnTo>
                    <a:lnTo>
                      <a:pt x="264" y="768"/>
                    </a:lnTo>
                    <a:lnTo>
                      <a:pt x="264" y="744"/>
                    </a:lnTo>
                    <a:lnTo>
                      <a:pt x="252" y="720"/>
                    </a:lnTo>
                    <a:lnTo>
                      <a:pt x="252" y="696"/>
                    </a:lnTo>
                    <a:lnTo>
                      <a:pt x="240" y="672"/>
                    </a:lnTo>
                    <a:lnTo>
                      <a:pt x="216" y="660"/>
                    </a:lnTo>
                    <a:lnTo>
                      <a:pt x="216" y="636"/>
                    </a:lnTo>
                    <a:lnTo>
                      <a:pt x="204" y="612"/>
                    </a:lnTo>
                    <a:lnTo>
                      <a:pt x="192" y="588"/>
                    </a:lnTo>
                    <a:lnTo>
                      <a:pt x="180" y="564"/>
                    </a:lnTo>
                    <a:lnTo>
                      <a:pt x="168" y="540"/>
                    </a:lnTo>
                    <a:lnTo>
                      <a:pt x="156" y="516"/>
                    </a:lnTo>
                    <a:lnTo>
                      <a:pt x="144" y="492"/>
                    </a:lnTo>
                    <a:lnTo>
                      <a:pt x="132" y="468"/>
                    </a:lnTo>
                    <a:lnTo>
                      <a:pt x="120" y="432"/>
                    </a:lnTo>
                    <a:lnTo>
                      <a:pt x="96" y="408"/>
                    </a:lnTo>
                    <a:lnTo>
                      <a:pt x="84" y="384"/>
                    </a:lnTo>
                    <a:lnTo>
                      <a:pt x="60" y="360"/>
                    </a:lnTo>
                    <a:lnTo>
                      <a:pt x="48" y="336"/>
                    </a:lnTo>
                    <a:lnTo>
                      <a:pt x="24" y="312"/>
                    </a:lnTo>
                    <a:lnTo>
                      <a:pt x="12" y="288"/>
                    </a:lnTo>
                    <a:lnTo>
                      <a:pt x="0" y="264"/>
                    </a:lnTo>
                    <a:lnTo>
                      <a:pt x="0" y="240"/>
                    </a:lnTo>
                    <a:lnTo>
                      <a:pt x="0" y="216"/>
                    </a:lnTo>
                    <a:lnTo>
                      <a:pt x="0" y="192"/>
                    </a:lnTo>
                    <a:lnTo>
                      <a:pt x="0" y="168"/>
                    </a:lnTo>
                    <a:lnTo>
                      <a:pt x="0" y="144"/>
                    </a:lnTo>
                    <a:lnTo>
                      <a:pt x="12" y="120"/>
                    </a:lnTo>
                    <a:lnTo>
                      <a:pt x="24" y="96"/>
                    </a:lnTo>
                    <a:lnTo>
                      <a:pt x="36" y="72"/>
                    </a:lnTo>
                    <a:lnTo>
                      <a:pt x="60" y="48"/>
                    </a:lnTo>
                    <a:lnTo>
                      <a:pt x="84" y="36"/>
                    </a:lnTo>
                    <a:lnTo>
                      <a:pt x="96" y="12"/>
                    </a:lnTo>
                    <a:lnTo>
                      <a:pt x="120" y="12"/>
                    </a:lnTo>
                    <a:lnTo>
                      <a:pt x="144" y="12"/>
                    </a:lnTo>
                    <a:lnTo>
                      <a:pt x="168" y="0"/>
                    </a:lnTo>
                    <a:lnTo>
                      <a:pt x="192" y="12"/>
                    </a:lnTo>
                    <a:lnTo>
                      <a:pt x="228" y="24"/>
                    </a:lnTo>
                    <a:lnTo>
                      <a:pt x="252" y="24"/>
                    </a:lnTo>
                    <a:lnTo>
                      <a:pt x="276" y="48"/>
                    </a:lnTo>
                    <a:lnTo>
                      <a:pt x="300" y="60"/>
                    </a:lnTo>
                    <a:lnTo>
                      <a:pt x="324" y="84"/>
                    </a:lnTo>
                    <a:lnTo>
                      <a:pt x="336" y="108"/>
                    </a:lnTo>
                    <a:lnTo>
                      <a:pt x="348" y="132"/>
                    </a:lnTo>
                    <a:lnTo>
                      <a:pt x="360" y="156"/>
                    </a:lnTo>
                    <a:lnTo>
                      <a:pt x="372" y="180"/>
                    </a:lnTo>
                    <a:lnTo>
                      <a:pt x="384" y="204"/>
                    </a:lnTo>
                    <a:lnTo>
                      <a:pt x="384" y="228"/>
                    </a:lnTo>
                    <a:lnTo>
                      <a:pt x="396" y="252"/>
                    </a:lnTo>
                    <a:lnTo>
                      <a:pt x="408" y="276"/>
                    </a:lnTo>
                    <a:lnTo>
                      <a:pt x="408" y="300"/>
                    </a:lnTo>
                    <a:lnTo>
                      <a:pt x="420" y="324"/>
                    </a:lnTo>
                    <a:lnTo>
                      <a:pt x="432" y="348"/>
                    </a:lnTo>
                    <a:lnTo>
                      <a:pt x="432" y="372"/>
                    </a:lnTo>
                    <a:lnTo>
                      <a:pt x="432" y="396"/>
                    </a:lnTo>
                    <a:lnTo>
                      <a:pt x="444" y="420"/>
                    </a:lnTo>
                    <a:lnTo>
                      <a:pt x="444" y="444"/>
                    </a:lnTo>
                    <a:lnTo>
                      <a:pt x="444" y="468"/>
                    </a:lnTo>
                    <a:lnTo>
                      <a:pt x="456" y="492"/>
                    </a:lnTo>
                    <a:lnTo>
                      <a:pt x="456" y="516"/>
                    </a:lnTo>
                    <a:lnTo>
                      <a:pt x="468" y="540"/>
                    </a:lnTo>
                    <a:lnTo>
                      <a:pt x="480" y="564"/>
                    </a:lnTo>
                    <a:lnTo>
                      <a:pt x="480" y="588"/>
                    </a:lnTo>
                    <a:lnTo>
                      <a:pt x="504" y="612"/>
                    </a:lnTo>
                    <a:lnTo>
                      <a:pt x="516" y="636"/>
                    </a:lnTo>
                    <a:lnTo>
                      <a:pt x="540" y="648"/>
                    </a:lnTo>
                    <a:lnTo>
                      <a:pt x="564" y="660"/>
                    </a:lnTo>
                    <a:lnTo>
                      <a:pt x="600" y="672"/>
                    </a:lnTo>
                    <a:lnTo>
                      <a:pt x="624" y="684"/>
                    </a:lnTo>
                    <a:lnTo>
                      <a:pt x="648" y="684"/>
                    </a:lnTo>
                    <a:lnTo>
                      <a:pt x="672" y="684"/>
                    </a:lnTo>
                    <a:lnTo>
                      <a:pt x="696" y="684"/>
                    </a:lnTo>
                    <a:lnTo>
                      <a:pt x="720" y="672"/>
                    </a:lnTo>
                    <a:lnTo>
                      <a:pt x="744" y="660"/>
                    </a:lnTo>
                    <a:lnTo>
                      <a:pt x="768" y="636"/>
                    </a:lnTo>
                    <a:lnTo>
                      <a:pt x="780" y="612"/>
                    </a:lnTo>
                    <a:lnTo>
                      <a:pt x="804" y="588"/>
                    </a:lnTo>
                    <a:lnTo>
                      <a:pt x="804" y="564"/>
                    </a:lnTo>
                    <a:lnTo>
                      <a:pt x="816" y="540"/>
                    </a:lnTo>
                    <a:lnTo>
                      <a:pt x="828" y="504"/>
                    </a:lnTo>
                    <a:lnTo>
                      <a:pt x="828" y="480"/>
                    </a:lnTo>
                    <a:lnTo>
                      <a:pt x="840" y="456"/>
                    </a:lnTo>
                    <a:lnTo>
                      <a:pt x="840" y="432"/>
                    </a:lnTo>
                    <a:lnTo>
                      <a:pt x="852" y="408"/>
                    </a:lnTo>
                    <a:lnTo>
                      <a:pt x="864" y="384"/>
                    </a:lnTo>
                    <a:lnTo>
                      <a:pt x="876" y="360"/>
                    </a:lnTo>
                    <a:lnTo>
                      <a:pt x="900" y="336"/>
                    </a:lnTo>
                    <a:lnTo>
                      <a:pt x="912" y="312"/>
                    </a:lnTo>
                    <a:lnTo>
                      <a:pt x="924" y="288"/>
                    </a:lnTo>
                    <a:lnTo>
                      <a:pt x="948" y="276"/>
                    </a:lnTo>
                    <a:lnTo>
                      <a:pt x="960" y="252"/>
                    </a:lnTo>
                    <a:lnTo>
                      <a:pt x="984" y="252"/>
                    </a:lnTo>
                    <a:lnTo>
                      <a:pt x="1008" y="240"/>
                    </a:lnTo>
                    <a:lnTo>
                      <a:pt x="1032" y="240"/>
                    </a:lnTo>
                    <a:lnTo>
                      <a:pt x="1056" y="240"/>
                    </a:lnTo>
                    <a:lnTo>
                      <a:pt x="1080" y="240"/>
                    </a:lnTo>
                    <a:lnTo>
                      <a:pt x="1104" y="252"/>
                    </a:lnTo>
                    <a:lnTo>
                      <a:pt x="1128" y="264"/>
                    </a:lnTo>
                    <a:lnTo>
                      <a:pt x="1152" y="276"/>
                    </a:lnTo>
                    <a:lnTo>
                      <a:pt x="1164" y="300"/>
                    </a:lnTo>
                    <a:lnTo>
                      <a:pt x="1176" y="324"/>
                    </a:lnTo>
                    <a:lnTo>
                      <a:pt x="1176" y="348"/>
                    </a:lnTo>
                    <a:lnTo>
                      <a:pt x="1188" y="372"/>
                    </a:lnTo>
                    <a:lnTo>
                      <a:pt x="1188" y="396"/>
                    </a:lnTo>
                    <a:lnTo>
                      <a:pt x="1188" y="420"/>
                    </a:lnTo>
                    <a:lnTo>
                      <a:pt x="1176" y="444"/>
                    </a:lnTo>
                    <a:lnTo>
                      <a:pt x="1164" y="468"/>
                    </a:lnTo>
                    <a:lnTo>
                      <a:pt x="1152" y="492"/>
                    </a:lnTo>
                    <a:lnTo>
                      <a:pt x="1140" y="516"/>
                    </a:lnTo>
                    <a:lnTo>
                      <a:pt x="1128" y="540"/>
                    </a:lnTo>
                    <a:lnTo>
                      <a:pt x="1116" y="564"/>
                    </a:lnTo>
                    <a:lnTo>
                      <a:pt x="1092" y="588"/>
                    </a:lnTo>
                    <a:lnTo>
                      <a:pt x="1080" y="612"/>
                    </a:lnTo>
                    <a:lnTo>
                      <a:pt x="1056" y="624"/>
                    </a:lnTo>
                    <a:lnTo>
                      <a:pt x="1044" y="660"/>
                    </a:lnTo>
                    <a:lnTo>
                      <a:pt x="1020" y="672"/>
                    </a:lnTo>
                    <a:lnTo>
                      <a:pt x="1020" y="696"/>
                    </a:lnTo>
                    <a:lnTo>
                      <a:pt x="996" y="720"/>
                    </a:lnTo>
                    <a:lnTo>
                      <a:pt x="984" y="744"/>
                    </a:lnTo>
                    <a:lnTo>
                      <a:pt x="960" y="768"/>
                    </a:lnTo>
                    <a:lnTo>
                      <a:pt x="948" y="792"/>
                    </a:lnTo>
                    <a:lnTo>
                      <a:pt x="936" y="816"/>
                    </a:lnTo>
                    <a:lnTo>
                      <a:pt x="924" y="840"/>
                    </a:lnTo>
                    <a:lnTo>
                      <a:pt x="912" y="864"/>
                    </a:lnTo>
                    <a:lnTo>
                      <a:pt x="900" y="888"/>
                    </a:lnTo>
                    <a:lnTo>
                      <a:pt x="900" y="912"/>
                    </a:lnTo>
                    <a:lnTo>
                      <a:pt x="888" y="936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91980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866" name="Freeform 114"/>
              <p:cNvSpPr>
                <a:spLocks/>
              </p:cNvSpPr>
              <p:nvPr/>
            </p:nvSpPr>
            <p:spPr bwMode="auto">
              <a:xfrm>
                <a:off x="2257" y="2261"/>
                <a:ext cx="139" cy="154"/>
              </a:xfrm>
              <a:custGeom>
                <a:avLst/>
                <a:gdLst>
                  <a:gd name="T0" fmla="*/ 108 w 169"/>
                  <a:gd name="T1" fmla="*/ 12 h 193"/>
                  <a:gd name="T2" fmla="*/ 84 w 169"/>
                  <a:gd name="T3" fmla="*/ 24 h 193"/>
                  <a:gd name="T4" fmla="*/ 60 w 169"/>
                  <a:gd name="T5" fmla="*/ 36 h 193"/>
                  <a:gd name="T6" fmla="*/ 36 w 169"/>
                  <a:gd name="T7" fmla="*/ 48 h 193"/>
                  <a:gd name="T8" fmla="*/ 24 w 169"/>
                  <a:gd name="T9" fmla="*/ 72 h 193"/>
                  <a:gd name="T10" fmla="*/ 0 w 169"/>
                  <a:gd name="T11" fmla="*/ 96 h 193"/>
                  <a:gd name="T12" fmla="*/ 0 w 169"/>
                  <a:gd name="T13" fmla="*/ 120 h 193"/>
                  <a:gd name="T14" fmla="*/ 0 w 169"/>
                  <a:gd name="T15" fmla="*/ 144 h 193"/>
                  <a:gd name="T16" fmla="*/ 24 w 169"/>
                  <a:gd name="T17" fmla="*/ 156 h 193"/>
                  <a:gd name="T18" fmla="*/ 36 w 169"/>
                  <a:gd name="T19" fmla="*/ 180 h 193"/>
                  <a:gd name="T20" fmla="*/ 60 w 169"/>
                  <a:gd name="T21" fmla="*/ 192 h 193"/>
                  <a:gd name="T22" fmla="*/ 84 w 169"/>
                  <a:gd name="T23" fmla="*/ 192 h 193"/>
                  <a:gd name="T24" fmla="*/ 108 w 169"/>
                  <a:gd name="T25" fmla="*/ 192 h 193"/>
                  <a:gd name="T26" fmla="*/ 132 w 169"/>
                  <a:gd name="T27" fmla="*/ 180 h 193"/>
                  <a:gd name="T28" fmla="*/ 144 w 169"/>
                  <a:gd name="T29" fmla="*/ 156 h 193"/>
                  <a:gd name="T30" fmla="*/ 156 w 169"/>
                  <a:gd name="T31" fmla="*/ 132 h 193"/>
                  <a:gd name="T32" fmla="*/ 168 w 169"/>
                  <a:gd name="T33" fmla="*/ 108 h 193"/>
                  <a:gd name="T34" fmla="*/ 168 w 169"/>
                  <a:gd name="T35" fmla="*/ 84 h 193"/>
                  <a:gd name="T36" fmla="*/ 168 w 169"/>
                  <a:gd name="T37" fmla="*/ 60 h 193"/>
                  <a:gd name="T38" fmla="*/ 156 w 169"/>
                  <a:gd name="T39" fmla="*/ 36 h 193"/>
                  <a:gd name="T40" fmla="*/ 144 w 169"/>
                  <a:gd name="T41" fmla="*/ 12 h 193"/>
                  <a:gd name="T42" fmla="*/ 120 w 169"/>
                  <a:gd name="T43" fmla="*/ 0 h 193"/>
                  <a:gd name="T44" fmla="*/ 108 w 169"/>
                  <a:gd name="T45" fmla="*/ 12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9" h="193">
                    <a:moveTo>
                      <a:pt x="108" y="12"/>
                    </a:moveTo>
                    <a:lnTo>
                      <a:pt x="84" y="24"/>
                    </a:lnTo>
                    <a:lnTo>
                      <a:pt x="60" y="36"/>
                    </a:lnTo>
                    <a:lnTo>
                      <a:pt x="36" y="48"/>
                    </a:lnTo>
                    <a:lnTo>
                      <a:pt x="24" y="72"/>
                    </a:lnTo>
                    <a:lnTo>
                      <a:pt x="0" y="96"/>
                    </a:lnTo>
                    <a:lnTo>
                      <a:pt x="0" y="120"/>
                    </a:lnTo>
                    <a:lnTo>
                      <a:pt x="0" y="144"/>
                    </a:lnTo>
                    <a:lnTo>
                      <a:pt x="24" y="156"/>
                    </a:lnTo>
                    <a:lnTo>
                      <a:pt x="36" y="180"/>
                    </a:lnTo>
                    <a:lnTo>
                      <a:pt x="60" y="192"/>
                    </a:lnTo>
                    <a:lnTo>
                      <a:pt x="84" y="192"/>
                    </a:lnTo>
                    <a:lnTo>
                      <a:pt x="108" y="192"/>
                    </a:lnTo>
                    <a:lnTo>
                      <a:pt x="132" y="180"/>
                    </a:lnTo>
                    <a:lnTo>
                      <a:pt x="144" y="156"/>
                    </a:lnTo>
                    <a:lnTo>
                      <a:pt x="156" y="132"/>
                    </a:lnTo>
                    <a:lnTo>
                      <a:pt x="168" y="108"/>
                    </a:lnTo>
                    <a:lnTo>
                      <a:pt x="168" y="84"/>
                    </a:lnTo>
                    <a:lnTo>
                      <a:pt x="168" y="60"/>
                    </a:lnTo>
                    <a:lnTo>
                      <a:pt x="156" y="36"/>
                    </a:lnTo>
                    <a:lnTo>
                      <a:pt x="144" y="12"/>
                    </a:lnTo>
                    <a:lnTo>
                      <a:pt x="120" y="0"/>
                    </a:lnTo>
                    <a:lnTo>
                      <a:pt x="108" y="12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91980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867" name="Freeform 115"/>
              <p:cNvSpPr>
                <a:spLocks/>
              </p:cNvSpPr>
              <p:nvPr/>
            </p:nvSpPr>
            <p:spPr bwMode="auto">
              <a:xfrm>
                <a:off x="2159" y="2615"/>
                <a:ext cx="227" cy="460"/>
              </a:xfrm>
              <a:custGeom>
                <a:avLst/>
                <a:gdLst>
                  <a:gd name="T0" fmla="*/ 180 w 277"/>
                  <a:gd name="T1" fmla="*/ 0 h 577"/>
                  <a:gd name="T2" fmla="*/ 204 w 277"/>
                  <a:gd name="T3" fmla="*/ 24 h 577"/>
                  <a:gd name="T4" fmla="*/ 228 w 277"/>
                  <a:gd name="T5" fmla="*/ 36 h 577"/>
                  <a:gd name="T6" fmla="*/ 240 w 277"/>
                  <a:gd name="T7" fmla="*/ 60 h 577"/>
                  <a:gd name="T8" fmla="*/ 264 w 277"/>
                  <a:gd name="T9" fmla="*/ 84 h 577"/>
                  <a:gd name="T10" fmla="*/ 276 w 277"/>
                  <a:gd name="T11" fmla="*/ 108 h 577"/>
                  <a:gd name="T12" fmla="*/ 276 w 277"/>
                  <a:gd name="T13" fmla="*/ 132 h 577"/>
                  <a:gd name="T14" fmla="*/ 276 w 277"/>
                  <a:gd name="T15" fmla="*/ 156 h 577"/>
                  <a:gd name="T16" fmla="*/ 276 w 277"/>
                  <a:gd name="T17" fmla="*/ 180 h 577"/>
                  <a:gd name="T18" fmla="*/ 276 w 277"/>
                  <a:gd name="T19" fmla="*/ 204 h 577"/>
                  <a:gd name="T20" fmla="*/ 276 w 277"/>
                  <a:gd name="T21" fmla="*/ 228 h 577"/>
                  <a:gd name="T22" fmla="*/ 276 w 277"/>
                  <a:gd name="T23" fmla="*/ 252 h 577"/>
                  <a:gd name="T24" fmla="*/ 276 w 277"/>
                  <a:gd name="T25" fmla="*/ 276 h 577"/>
                  <a:gd name="T26" fmla="*/ 276 w 277"/>
                  <a:gd name="T27" fmla="*/ 300 h 577"/>
                  <a:gd name="T28" fmla="*/ 264 w 277"/>
                  <a:gd name="T29" fmla="*/ 324 h 577"/>
                  <a:gd name="T30" fmla="*/ 264 w 277"/>
                  <a:gd name="T31" fmla="*/ 348 h 577"/>
                  <a:gd name="T32" fmla="*/ 252 w 277"/>
                  <a:gd name="T33" fmla="*/ 372 h 577"/>
                  <a:gd name="T34" fmla="*/ 240 w 277"/>
                  <a:gd name="T35" fmla="*/ 396 h 577"/>
                  <a:gd name="T36" fmla="*/ 216 w 277"/>
                  <a:gd name="T37" fmla="*/ 420 h 577"/>
                  <a:gd name="T38" fmla="*/ 204 w 277"/>
                  <a:gd name="T39" fmla="*/ 444 h 577"/>
                  <a:gd name="T40" fmla="*/ 192 w 277"/>
                  <a:gd name="T41" fmla="*/ 468 h 577"/>
                  <a:gd name="T42" fmla="*/ 168 w 277"/>
                  <a:gd name="T43" fmla="*/ 480 h 577"/>
                  <a:gd name="T44" fmla="*/ 168 w 277"/>
                  <a:gd name="T45" fmla="*/ 504 h 577"/>
                  <a:gd name="T46" fmla="*/ 144 w 277"/>
                  <a:gd name="T47" fmla="*/ 516 h 577"/>
                  <a:gd name="T48" fmla="*/ 132 w 277"/>
                  <a:gd name="T49" fmla="*/ 540 h 577"/>
                  <a:gd name="T50" fmla="*/ 108 w 277"/>
                  <a:gd name="T51" fmla="*/ 552 h 577"/>
                  <a:gd name="T52" fmla="*/ 96 w 277"/>
                  <a:gd name="T53" fmla="*/ 576 h 577"/>
                  <a:gd name="T54" fmla="*/ 72 w 277"/>
                  <a:gd name="T55" fmla="*/ 576 h 577"/>
                  <a:gd name="T56" fmla="*/ 48 w 277"/>
                  <a:gd name="T57" fmla="*/ 576 h 577"/>
                  <a:gd name="T58" fmla="*/ 12 w 277"/>
                  <a:gd name="T59" fmla="*/ 552 h 577"/>
                  <a:gd name="T60" fmla="*/ 12 w 277"/>
                  <a:gd name="T61" fmla="*/ 528 h 577"/>
                  <a:gd name="T62" fmla="*/ 0 w 277"/>
                  <a:gd name="T63" fmla="*/ 504 h 577"/>
                  <a:gd name="T64" fmla="*/ 12 w 277"/>
                  <a:gd name="T65" fmla="*/ 480 h 577"/>
                  <a:gd name="T66" fmla="*/ 24 w 277"/>
                  <a:gd name="T67" fmla="*/ 456 h 577"/>
                  <a:gd name="T68" fmla="*/ 24 w 277"/>
                  <a:gd name="T69" fmla="*/ 432 h 577"/>
                  <a:gd name="T70" fmla="*/ 48 w 277"/>
                  <a:gd name="T71" fmla="*/ 420 h 577"/>
                  <a:gd name="T72" fmla="*/ 60 w 277"/>
                  <a:gd name="T73" fmla="*/ 396 h 577"/>
                  <a:gd name="T74" fmla="*/ 72 w 277"/>
                  <a:gd name="T75" fmla="*/ 372 h 577"/>
                  <a:gd name="T76" fmla="*/ 96 w 277"/>
                  <a:gd name="T77" fmla="*/ 360 h 577"/>
                  <a:gd name="T78" fmla="*/ 96 w 277"/>
                  <a:gd name="T79" fmla="*/ 336 h 577"/>
                  <a:gd name="T80" fmla="*/ 120 w 277"/>
                  <a:gd name="T81" fmla="*/ 312 h 577"/>
                  <a:gd name="T82" fmla="*/ 132 w 277"/>
                  <a:gd name="T83" fmla="*/ 276 h 577"/>
                  <a:gd name="T84" fmla="*/ 144 w 277"/>
                  <a:gd name="T85" fmla="*/ 252 h 577"/>
                  <a:gd name="T86" fmla="*/ 156 w 277"/>
                  <a:gd name="T87" fmla="*/ 228 h 577"/>
                  <a:gd name="T88" fmla="*/ 168 w 277"/>
                  <a:gd name="T89" fmla="*/ 204 h 577"/>
                  <a:gd name="T90" fmla="*/ 180 w 277"/>
                  <a:gd name="T91" fmla="*/ 180 h 577"/>
                  <a:gd name="T92" fmla="*/ 180 w 277"/>
                  <a:gd name="T93" fmla="*/ 156 h 577"/>
                  <a:gd name="T94" fmla="*/ 180 w 277"/>
                  <a:gd name="T95" fmla="*/ 132 h 577"/>
                  <a:gd name="T96" fmla="*/ 180 w 277"/>
                  <a:gd name="T97" fmla="*/ 108 h 577"/>
                  <a:gd name="T98" fmla="*/ 180 w 277"/>
                  <a:gd name="T99" fmla="*/ 84 h 577"/>
                  <a:gd name="T100" fmla="*/ 180 w 277"/>
                  <a:gd name="T101" fmla="*/ 60 h 577"/>
                  <a:gd name="T102" fmla="*/ 180 w 277"/>
                  <a:gd name="T103" fmla="*/ 36 h 577"/>
                  <a:gd name="T104" fmla="*/ 180 w 277"/>
                  <a:gd name="T105" fmla="*/ 12 h 577"/>
                  <a:gd name="T106" fmla="*/ 204 w 277"/>
                  <a:gd name="T107" fmla="*/ 0 h 577"/>
                  <a:gd name="T108" fmla="*/ 180 w 277"/>
                  <a:gd name="T109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7" h="577">
                    <a:moveTo>
                      <a:pt x="180" y="0"/>
                    </a:moveTo>
                    <a:lnTo>
                      <a:pt x="204" y="24"/>
                    </a:lnTo>
                    <a:lnTo>
                      <a:pt x="228" y="36"/>
                    </a:lnTo>
                    <a:lnTo>
                      <a:pt x="240" y="60"/>
                    </a:lnTo>
                    <a:lnTo>
                      <a:pt x="264" y="84"/>
                    </a:lnTo>
                    <a:lnTo>
                      <a:pt x="276" y="108"/>
                    </a:lnTo>
                    <a:lnTo>
                      <a:pt x="276" y="132"/>
                    </a:lnTo>
                    <a:lnTo>
                      <a:pt x="276" y="156"/>
                    </a:lnTo>
                    <a:lnTo>
                      <a:pt x="276" y="180"/>
                    </a:lnTo>
                    <a:lnTo>
                      <a:pt x="276" y="204"/>
                    </a:lnTo>
                    <a:lnTo>
                      <a:pt x="276" y="228"/>
                    </a:lnTo>
                    <a:lnTo>
                      <a:pt x="276" y="252"/>
                    </a:lnTo>
                    <a:lnTo>
                      <a:pt x="276" y="276"/>
                    </a:lnTo>
                    <a:lnTo>
                      <a:pt x="276" y="300"/>
                    </a:lnTo>
                    <a:lnTo>
                      <a:pt x="264" y="324"/>
                    </a:lnTo>
                    <a:lnTo>
                      <a:pt x="264" y="348"/>
                    </a:lnTo>
                    <a:lnTo>
                      <a:pt x="252" y="372"/>
                    </a:lnTo>
                    <a:lnTo>
                      <a:pt x="240" y="396"/>
                    </a:lnTo>
                    <a:lnTo>
                      <a:pt x="216" y="420"/>
                    </a:lnTo>
                    <a:lnTo>
                      <a:pt x="204" y="444"/>
                    </a:lnTo>
                    <a:lnTo>
                      <a:pt x="192" y="468"/>
                    </a:lnTo>
                    <a:lnTo>
                      <a:pt x="168" y="480"/>
                    </a:lnTo>
                    <a:lnTo>
                      <a:pt x="168" y="504"/>
                    </a:lnTo>
                    <a:lnTo>
                      <a:pt x="144" y="516"/>
                    </a:lnTo>
                    <a:lnTo>
                      <a:pt x="132" y="540"/>
                    </a:lnTo>
                    <a:lnTo>
                      <a:pt x="108" y="552"/>
                    </a:lnTo>
                    <a:lnTo>
                      <a:pt x="96" y="576"/>
                    </a:lnTo>
                    <a:lnTo>
                      <a:pt x="72" y="576"/>
                    </a:lnTo>
                    <a:lnTo>
                      <a:pt x="48" y="576"/>
                    </a:lnTo>
                    <a:lnTo>
                      <a:pt x="12" y="552"/>
                    </a:lnTo>
                    <a:lnTo>
                      <a:pt x="12" y="528"/>
                    </a:lnTo>
                    <a:lnTo>
                      <a:pt x="0" y="504"/>
                    </a:lnTo>
                    <a:lnTo>
                      <a:pt x="12" y="480"/>
                    </a:lnTo>
                    <a:lnTo>
                      <a:pt x="24" y="456"/>
                    </a:lnTo>
                    <a:lnTo>
                      <a:pt x="24" y="432"/>
                    </a:lnTo>
                    <a:lnTo>
                      <a:pt x="48" y="420"/>
                    </a:lnTo>
                    <a:lnTo>
                      <a:pt x="60" y="396"/>
                    </a:lnTo>
                    <a:lnTo>
                      <a:pt x="72" y="372"/>
                    </a:lnTo>
                    <a:lnTo>
                      <a:pt x="96" y="360"/>
                    </a:lnTo>
                    <a:lnTo>
                      <a:pt x="96" y="336"/>
                    </a:lnTo>
                    <a:lnTo>
                      <a:pt x="120" y="312"/>
                    </a:lnTo>
                    <a:lnTo>
                      <a:pt x="132" y="276"/>
                    </a:lnTo>
                    <a:lnTo>
                      <a:pt x="144" y="252"/>
                    </a:lnTo>
                    <a:lnTo>
                      <a:pt x="156" y="228"/>
                    </a:lnTo>
                    <a:lnTo>
                      <a:pt x="168" y="204"/>
                    </a:lnTo>
                    <a:lnTo>
                      <a:pt x="180" y="180"/>
                    </a:lnTo>
                    <a:lnTo>
                      <a:pt x="180" y="156"/>
                    </a:lnTo>
                    <a:lnTo>
                      <a:pt x="180" y="132"/>
                    </a:lnTo>
                    <a:lnTo>
                      <a:pt x="180" y="108"/>
                    </a:lnTo>
                    <a:lnTo>
                      <a:pt x="180" y="84"/>
                    </a:lnTo>
                    <a:lnTo>
                      <a:pt x="180" y="60"/>
                    </a:lnTo>
                    <a:lnTo>
                      <a:pt x="180" y="36"/>
                    </a:lnTo>
                    <a:lnTo>
                      <a:pt x="180" y="12"/>
                    </a:lnTo>
                    <a:lnTo>
                      <a:pt x="204" y="0"/>
                    </a:lnTo>
                    <a:lnTo>
                      <a:pt x="180" y="0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91980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868" name="Freeform 116"/>
              <p:cNvSpPr>
                <a:spLocks/>
              </p:cNvSpPr>
              <p:nvPr/>
            </p:nvSpPr>
            <p:spPr bwMode="auto">
              <a:xfrm>
                <a:off x="2297" y="2414"/>
                <a:ext cx="30" cy="211"/>
              </a:xfrm>
              <a:custGeom>
                <a:avLst/>
                <a:gdLst>
                  <a:gd name="T0" fmla="*/ 12 w 37"/>
                  <a:gd name="T1" fmla="*/ 12 h 265"/>
                  <a:gd name="T2" fmla="*/ 36 w 37"/>
                  <a:gd name="T3" fmla="*/ 0 h 265"/>
                  <a:gd name="T4" fmla="*/ 36 w 37"/>
                  <a:gd name="T5" fmla="*/ 24 h 265"/>
                  <a:gd name="T6" fmla="*/ 36 w 37"/>
                  <a:gd name="T7" fmla="*/ 48 h 265"/>
                  <a:gd name="T8" fmla="*/ 36 w 37"/>
                  <a:gd name="T9" fmla="*/ 72 h 265"/>
                  <a:gd name="T10" fmla="*/ 36 w 37"/>
                  <a:gd name="T11" fmla="*/ 96 h 265"/>
                  <a:gd name="T12" fmla="*/ 24 w 37"/>
                  <a:gd name="T13" fmla="*/ 120 h 265"/>
                  <a:gd name="T14" fmla="*/ 12 w 37"/>
                  <a:gd name="T15" fmla="*/ 144 h 265"/>
                  <a:gd name="T16" fmla="*/ 0 w 37"/>
                  <a:gd name="T17" fmla="*/ 168 h 265"/>
                  <a:gd name="T18" fmla="*/ 0 w 37"/>
                  <a:gd name="T19" fmla="*/ 192 h 265"/>
                  <a:gd name="T20" fmla="*/ 0 w 37"/>
                  <a:gd name="T21" fmla="*/ 216 h 265"/>
                  <a:gd name="T22" fmla="*/ 0 w 37"/>
                  <a:gd name="T23" fmla="*/ 240 h 265"/>
                  <a:gd name="T24" fmla="*/ 12 w 37"/>
                  <a:gd name="T25" fmla="*/ 264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265">
                    <a:moveTo>
                      <a:pt x="12" y="12"/>
                    </a:moveTo>
                    <a:lnTo>
                      <a:pt x="36" y="0"/>
                    </a:lnTo>
                    <a:lnTo>
                      <a:pt x="36" y="24"/>
                    </a:lnTo>
                    <a:lnTo>
                      <a:pt x="36" y="48"/>
                    </a:lnTo>
                    <a:lnTo>
                      <a:pt x="36" y="72"/>
                    </a:lnTo>
                    <a:lnTo>
                      <a:pt x="36" y="96"/>
                    </a:lnTo>
                    <a:lnTo>
                      <a:pt x="24" y="120"/>
                    </a:lnTo>
                    <a:lnTo>
                      <a:pt x="12" y="144"/>
                    </a:lnTo>
                    <a:lnTo>
                      <a:pt x="0" y="168"/>
                    </a:lnTo>
                    <a:lnTo>
                      <a:pt x="0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12" y="264"/>
                    </a:lnTo>
                  </a:path>
                </a:pathLst>
              </a:custGeom>
              <a:noFill/>
              <a:ln w="25400" cap="rnd" cmpd="sng">
                <a:solidFill>
                  <a:srgbClr val="00AE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91980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869" name="Rectangle 117"/>
              <p:cNvSpPr>
                <a:spLocks noChangeArrowheads="1"/>
              </p:cNvSpPr>
              <p:nvPr/>
            </p:nvSpPr>
            <p:spPr bwMode="auto">
              <a:xfrm>
                <a:off x="2169" y="3141"/>
                <a:ext cx="866" cy="22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91980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870" name="Oval 118"/>
              <p:cNvSpPr>
                <a:spLocks noChangeArrowheads="1"/>
              </p:cNvSpPr>
              <p:nvPr/>
            </p:nvSpPr>
            <p:spPr bwMode="auto">
              <a:xfrm>
                <a:off x="2112" y="2565"/>
                <a:ext cx="100" cy="94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91980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871" name="Oval 119"/>
              <p:cNvSpPr>
                <a:spLocks noChangeArrowheads="1"/>
              </p:cNvSpPr>
              <p:nvPr/>
            </p:nvSpPr>
            <p:spPr bwMode="auto">
              <a:xfrm>
                <a:off x="2391" y="2549"/>
                <a:ext cx="100" cy="94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91980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872" name="Oval 120"/>
              <p:cNvSpPr>
                <a:spLocks noChangeArrowheads="1"/>
              </p:cNvSpPr>
              <p:nvPr/>
            </p:nvSpPr>
            <p:spPr bwMode="auto">
              <a:xfrm>
                <a:off x="2076" y="3237"/>
                <a:ext cx="100" cy="94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91980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873" name="Freeform 121"/>
              <p:cNvSpPr>
                <a:spLocks/>
              </p:cNvSpPr>
              <p:nvPr/>
            </p:nvSpPr>
            <p:spPr bwMode="auto">
              <a:xfrm rot="-1469455">
                <a:off x="1998" y="1840"/>
                <a:ext cx="1131" cy="378"/>
              </a:xfrm>
              <a:custGeom>
                <a:avLst/>
                <a:gdLst>
                  <a:gd name="T0" fmla="*/ 1816 w 1816"/>
                  <a:gd name="T1" fmla="*/ 793 h 793"/>
                  <a:gd name="T2" fmla="*/ 1784 w 1816"/>
                  <a:gd name="T3" fmla="*/ 713 h 793"/>
                  <a:gd name="T4" fmla="*/ 1640 w 1816"/>
                  <a:gd name="T5" fmla="*/ 273 h 793"/>
                  <a:gd name="T6" fmla="*/ 1560 w 1816"/>
                  <a:gd name="T7" fmla="*/ 129 h 793"/>
                  <a:gd name="T8" fmla="*/ 1160 w 1816"/>
                  <a:gd name="T9" fmla="*/ 17 h 793"/>
                  <a:gd name="T10" fmla="*/ 560 w 1816"/>
                  <a:gd name="T11" fmla="*/ 65 h 793"/>
                  <a:gd name="T12" fmla="*/ 472 w 1816"/>
                  <a:gd name="T13" fmla="*/ 113 h 793"/>
                  <a:gd name="T14" fmla="*/ 424 w 1816"/>
                  <a:gd name="T15" fmla="*/ 129 h 793"/>
                  <a:gd name="T16" fmla="*/ 224 w 1816"/>
                  <a:gd name="T17" fmla="*/ 241 h 793"/>
                  <a:gd name="T18" fmla="*/ 120 w 1816"/>
                  <a:gd name="T19" fmla="*/ 345 h 793"/>
                  <a:gd name="T20" fmla="*/ 104 w 1816"/>
                  <a:gd name="T21" fmla="*/ 377 h 793"/>
                  <a:gd name="T22" fmla="*/ 72 w 1816"/>
                  <a:gd name="T23" fmla="*/ 409 h 793"/>
                  <a:gd name="T24" fmla="*/ 0 w 1816"/>
                  <a:gd name="T25" fmla="*/ 609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16" h="793">
                    <a:moveTo>
                      <a:pt x="1816" y="793"/>
                    </a:moveTo>
                    <a:cubicBezTo>
                      <a:pt x="1797" y="764"/>
                      <a:pt x="1796" y="743"/>
                      <a:pt x="1784" y="713"/>
                    </a:cubicBezTo>
                    <a:cubicBezTo>
                      <a:pt x="1723" y="571"/>
                      <a:pt x="1700" y="414"/>
                      <a:pt x="1640" y="273"/>
                    </a:cubicBezTo>
                    <a:cubicBezTo>
                      <a:pt x="1618" y="222"/>
                      <a:pt x="1604" y="165"/>
                      <a:pt x="1560" y="129"/>
                    </a:cubicBezTo>
                    <a:cubicBezTo>
                      <a:pt x="1463" y="48"/>
                      <a:pt x="1278" y="26"/>
                      <a:pt x="1160" y="17"/>
                    </a:cubicBezTo>
                    <a:cubicBezTo>
                      <a:pt x="827" y="22"/>
                      <a:pt x="787" y="0"/>
                      <a:pt x="560" y="65"/>
                    </a:cubicBezTo>
                    <a:cubicBezTo>
                      <a:pt x="531" y="86"/>
                      <a:pt x="504" y="99"/>
                      <a:pt x="472" y="113"/>
                    </a:cubicBezTo>
                    <a:cubicBezTo>
                      <a:pt x="456" y="119"/>
                      <a:pt x="438" y="119"/>
                      <a:pt x="424" y="129"/>
                    </a:cubicBezTo>
                    <a:cubicBezTo>
                      <a:pt x="360" y="171"/>
                      <a:pt x="285" y="195"/>
                      <a:pt x="224" y="241"/>
                    </a:cubicBezTo>
                    <a:cubicBezTo>
                      <a:pt x="187" y="268"/>
                      <a:pt x="144" y="306"/>
                      <a:pt x="120" y="345"/>
                    </a:cubicBezTo>
                    <a:cubicBezTo>
                      <a:pt x="113" y="355"/>
                      <a:pt x="111" y="367"/>
                      <a:pt x="104" y="377"/>
                    </a:cubicBezTo>
                    <a:cubicBezTo>
                      <a:pt x="94" y="389"/>
                      <a:pt x="81" y="396"/>
                      <a:pt x="72" y="409"/>
                    </a:cubicBezTo>
                    <a:cubicBezTo>
                      <a:pt x="34" y="458"/>
                      <a:pt x="0" y="546"/>
                      <a:pt x="0" y="609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91980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874" name="Freeform 122"/>
              <p:cNvSpPr>
                <a:spLocks/>
              </p:cNvSpPr>
              <p:nvPr/>
            </p:nvSpPr>
            <p:spPr bwMode="auto">
              <a:xfrm>
                <a:off x="1474" y="2363"/>
                <a:ext cx="610" cy="708"/>
              </a:xfrm>
              <a:custGeom>
                <a:avLst/>
                <a:gdLst>
                  <a:gd name="T0" fmla="*/ 744 w 744"/>
                  <a:gd name="T1" fmla="*/ 0 h 888"/>
                  <a:gd name="T2" fmla="*/ 688 w 744"/>
                  <a:gd name="T3" fmla="*/ 344 h 888"/>
                  <a:gd name="T4" fmla="*/ 632 w 744"/>
                  <a:gd name="T5" fmla="*/ 616 h 888"/>
                  <a:gd name="T6" fmla="*/ 456 w 744"/>
                  <a:gd name="T7" fmla="*/ 752 h 888"/>
                  <a:gd name="T8" fmla="*/ 176 w 744"/>
                  <a:gd name="T9" fmla="*/ 824 h 888"/>
                  <a:gd name="T10" fmla="*/ 0 w 744"/>
                  <a:gd name="T11" fmla="*/ 888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4" h="888">
                    <a:moveTo>
                      <a:pt x="744" y="0"/>
                    </a:moveTo>
                    <a:cubicBezTo>
                      <a:pt x="729" y="114"/>
                      <a:pt x="705" y="229"/>
                      <a:pt x="688" y="344"/>
                    </a:cubicBezTo>
                    <a:cubicBezTo>
                      <a:pt x="676" y="417"/>
                      <a:pt x="672" y="555"/>
                      <a:pt x="632" y="616"/>
                    </a:cubicBezTo>
                    <a:cubicBezTo>
                      <a:pt x="592" y="675"/>
                      <a:pt x="521" y="722"/>
                      <a:pt x="456" y="752"/>
                    </a:cubicBezTo>
                    <a:cubicBezTo>
                      <a:pt x="366" y="791"/>
                      <a:pt x="271" y="804"/>
                      <a:pt x="176" y="824"/>
                    </a:cubicBezTo>
                    <a:cubicBezTo>
                      <a:pt x="111" y="836"/>
                      <a:pt x="48" y="839"/>
                      <a:pt x="0" y="888"/>
                    </a:cubicBezTo>
                  </a:path>
                </a:pathLst>
              </a:custGeom>
              <a:noFill/>
              <a:ln w="57150" cap="flat" cmpd="sng">
                <a:solidFill>
                  <a:srgbClr val="2E7E3B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91980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875" name="Freeform 123"/>
              <p:cNvSpPr>
                <a:spLocks/>
              </p:cNvSpPr>
              <p:nvPr/>
            </p:nvSpPr>
            <p:spPr bwMode="auto">
              <a:xfrm>
                <a:off x="1427" y="3064"/>
                <a:ext cx="735" cy="597"/>
              </a:xfrm>
              <a:custGeom>
                <a:avLst/>
                <a:gdLst>
                  <a:gd name="T0" fmla="*/ 81 w 897"/>
                  <a:gd name="T1" fmla="*/ 0 h 749"/>
                  <a:gd name="T2" fmla="*/ 481 w 897"/>
                  <a:gd name="T3" fmla="*/ 176 h 749"/>
                  <a:gd name="T4" fmla="*/ 705 w 897"/>
                  <a:gd name="T5" fmla="*/ 384 h 749"/>
                  <a:gd name="T6" fmla="*/ 753 w 897"/>
                  <a:gd name="T7" fmla="*/ 656 h 749"/>
                  <a:gd name="T8" fmla="*/ 793 w 897"/>
                  <a:gd name="T9" fmla="*/ 728 h 749"/>
                  <a:gd name="T10" fmla="*/ 897 w 897"/>
                  <a:gd name="T11" fmla="*/ 744 h 7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7" h="749">
                    <a:moveTo>
                      <a:pt x="81" y="0"/>
                    </a:moveTo>
                    <a:cubicBezTo>
                      <a:pt x="0" y="241"/>
                      <a:pt x="386" y="173"/>
                      <a:pt x="481" y="176"/>
                    </a:cubicBezTo>
                    <a:cubicBezTo>
                      <a:pt x="576" y="207"/>
                      <a:pt x="683" y="277"/>
                      <a:pt x="705" y="384"/>
                    </a:cubicBezTo>
                    <a:cubicBezTo>
                      <a:pt x="723" y="474"/>
                      <a:pt x="727" y="567"/>
                      <a:pt x="753" y="656"/>
                    </a:cubicBezTo>
                    <a:cubicBezTo>
                      <a:pt x="758" y="676"/>
                      <a:pt x="774" y="721"/>
                      <a:pt x="793" y="728"/>
                    </a:cubicBezTo>
                    <a:cubicBezTo>
                      <a:pt x="858" y="749"/>
                      <a:pt x="824" y="744"/>
                      <a:pt x="897" y="744"/>
                    </a:cubicBezTo>
                  </a:path>
                </a:pathLst>
              </a:custGeom>
              <a:noFill/>
              <a:ln w="57150" cap="flat" cmpd="sng">
                <a:solidFill>
                  <a:srgbClr val="FFFA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91980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876" name="Oval 124"/>
              <p:cNvSpPr>
                <a:spLocks noChangeArrowheads="1"/>
              </p:cNvSpPr>
              <p:nvPr/>
            </p:nvSpPr>
            <p:spPr bwMode="auto">
              <a:xfrm>
                <a:off x="2059" y="2319"/>
                <a:ext cx="100" cy="94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91980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877" name="Oval 125"/>
              <p:cNvSpPr>
                <a:spLocks noChangeArrowheads="1"/>
              </p:cNvSpPr>
              <p:nvPr/>
            </p:nvSpPr>
            <p:spPr bwMode="auto">
              <a:xfrm>
                <a:off x="2121" y="3595"/>
                <a:ext cx="100" cy="94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91980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878" name="Oval 126"/>
              <p:cNvSpPr>
                <a:spLocks noChangeArrowheads="1"/>
              </p:cNvSpPr>
              <p:nvPr/>
            </p:nvSpPr>
            <p:spPr bwMode="auto">
              <a:xfrm>
                <a:off x="1438" y="3043"/>
                <a:ext cx="100" cy="94"/>
              </a:xfrm>
              <a:prstGeom prst="ellipse">
                <a:avLst/>
              </a:prstGeom>
              <a:solidFill>
                <a:srgbClr val="FAF200"/>
              </a:solidFill>
              <a:ln w="25400">
                <a:solidFill>
                  <a:srgbClr val="00AE00"/>
                </a:solidFill>
                <a:round/>
                <a:headEnd/>
                <a:tailEnd/>
              </a:ln>
              <a:effectLst>
                <a:outerShdw blurRad="63500" dist="91980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879" name="Rectangle 127"/>
              <p:cNvSpPr>
                <a:spLocks noChangeArrowheads="1"/>
              </p:cNvSpPr>
              <p:nvPr/>
            </p:nvSpPr>
            <p:spPr bwMode="auto">
              <a:xfrm>
                <a:off x="2357" y="2137"/>
                <a:ext cx="798" cy="3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17088" dir="2436078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2800">
                    <a:solidFill>
                      <a:schemeClr val="tx1"/>
                    </a:solidFill>
                    <a:latin typeface="Times" charset="0"/>
                    <a:ea typeface="宋体" charset="0"/>
                    <a:cs typeface="宋体" charset="0"/>
                  </a:rPr>
                  <a:t>加</a:t>
                </a:r>
              </a:p>
            </p:txBody>
          </p:sp>
          <p:sp>
            <p:nvSpPr>
              <p:cNvPr id="842880" name="Rectangle 128"/>
              <p:cNvSpPr>
                <a:spLocks noChangeArrowheads="1"/>
              </p:cNvSpPr>
              <p:nvPr/>
            </p:nvSpPr>
            <p:spPr bwMode="auto">
              <a:xfrm>
                <a:off x="2522" y="2486"/>
                <a:ext cx="339" cy="3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17088" dir="2436078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en-US" sz="2800">
                    <a:solidFill>
                      <a:schemeClr val="tx1"/>
                    </a:solidFill>
                    <a:latin typeface="Times" charset="0"/>
                    <a:ea typeface="宋体" charset="0"/>
                    <a:cs typeface="宋体" charset="0"/>
                  </a:rPr>
                  <a:t>尼</a:t>
                </a:r>
                <a:endParaRPr lang="zh-CN" altLang="en-US" sz="1800">
                  <a:solidFill>
                    <a:schemeClr val="folHlink"/>
                  </a:solidFill>
                  <a:latin typeface="Times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42881" name="Rectangle 129"/>
              <p:cNvSpPr>
                <a:spLocks noChangeArrowheads="1"/>
              </p:cNvSpPr>
              <p:nvPr/>
            </p:nvSpPr>
            <p:spPr bwMode="auto">
              <a:xfrm>
                <a:off x="2099" y="2182"/>
                <a:ext cx="339" cy="3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17088" dir="2436078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en-US" sz="2800">
                    <a:solidFill>
                      <a:schemeClr val="tx1"/>
                    </a:solidFill>
                    <a:latin typeface="Times" charset="0"/>
                    <a:ea typeface="宋体" charset="0"/>
                    <a:cs typeface="宋体" charset="0"/>
                  </a:rPr>
                  <a:t>迦</a:t>
                </a:r>
                <a:endParaRPr lang="zh-CN" altLang="en-US" sz="1800">
                  <a:solidFill>
                    <a:schemeClr val="folHlink"/>
                  </a:solidFill>
                  <a:latin typeface="Times" charset="0"/>
                  <a:ea typeface="MS PGothic" charset="0"/>
                  <a:cs typeface="MS PGothic" charset="0"/>
                </a:endParaRPr>
              </a:p>
            </p:txBody>
          </p:sp>
          <p:sp>
            <p:nvSpPr>
              <p:cNvPr id="842882" name="Rectangle 130"/>
              <p:cNvSpPr>
                <a:spLocks noChangeArrowheads="1"/>
              </p:cNvSpPr>
              <p:nvPr/>
            </p:nvSpPr>
            <p:spPr bwMode="auto">
              <a:xfrm>
                <a:off x="1436" y="2461"/>
                <a:ext cx="766" cy="3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17088" dir="2436078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en-US" sz="2800">
                    <a:solidFill>
                      <a:schemeClr val="tx1"/>
                    </a:solidFill>
                    <a:latin typeface="Times" charset="0"/>
                    <a:ea typeface="宋体" charset="0"/>
                    <a:cs typeface="宋体" charset="0"/>
                  </a:rPr>
                  <a:t>耶</a:t>
                </a:r>
              </a:p>
            </p:txBody>
          </p:sp>
          <p:sp>
            <p:nvSpPr>
              <p:cNvPr id="842883" name="Rectangle 131"/>
              <p:cNvSpPr>
                <a:spLocks noChangeArrowheads="1"/>
              </p:cNvSpPr>
              <p:nvPr/>
            </p:nvSpPr>
            <p:spPr bwMode="auto">
              <a:xfrm>
                <a:off x="1925" y="2755"/>
                <a:ext cx="408" cy="3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17088" dir="2436078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CN" altLang="en-US" sz="2800">
                    <a:solidFill>
                      <a:schemeClr val="tx1"/>
                    </a:solidFill>
                    <a:latin typeface="Times" charset="0"/>
                    <a:ea typeface="宋体" charset="0"/>
                    <a:cs typeface="宋体" charset="0"/>
                  </a:rPr>
                  <a:t>死</a:t>
                </a:r>
              </a:p>
            </p:txBody>
          </p:sp>
          <p:sp>
            <p:nvSpPr>
              <p:cNvPr id="842884" name="Rectangle 132"/>
              <p:cNvSpPr>
                <a:spLocks noChangeArrowheads="1"/>
              </p:cNvSpPr>
              <p:nvPr/>
            </p:nvSpPr>
            <p:spPr bwMode="auto">
              <a:xfrm>
                <a:off x="1509" y="3000"/>
                <a:ext cx="339" cy="3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17088" dir="2436078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en-US" sz="2800">
                    <a:solidFill>
                      <a:schemeClr val="tx1"/>
                    </a:solidFill>
                    <a:latin typeface="Times" charset="0"/>
                    <a:ea typeface="宋体" charset="0"/>
                    <a:cs typeface="宋体" charset="0"/>
                  </a:rPr>
                  <a:t>埃</a:t>
                </a:r>
              </a:p>
            </p:txBody>
          </p:sp>
          <p:sp>
            <p:nvSpPr>
              <p:cNvPr id="842885" name="Rectangle 133"/>
              <p:cNvSpPr>
                <a:spLocks noChangeArrowheads="1"/>
              </p:cNvSpPr>
              <p:nvPr/>
            </p:nvSpPr>
            <p:spPr bwMode="auto">
              <a:xfrm>
                <a:off x="2164" y="3133"/>
                <a:ext cx="701" cy="3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17088" dir="2436078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en-US" sz="2800">
                    <a:solidFill>
                      <a:schemeClr val="tx1"/>
                    </a:solidFill>
                    <a:ea typeface="宋体" charset="0"/>
                    <a:cs typeface="宋体" charset="0"/>
                  </a:rPr>
                  <a:t>加</a:t>
                </a:r>
                <a:r>
                  <a:rPr lang="en-US" altLang="zh-CN" sz="2800">
                    <a:solidFill>
                      <a:schemeClr val="tx1"/>
                    </a:solidFill>
                    <a:ea typeface="宋体" charset="0"/>
                    <a:cs typeface="宋体" charset="0"/>
                  </a:rPr>
                  <a:t>-</a:t>
                </a:r>
                <a:r>
                  <a:rPr lang="zh-CN" altLang="en-US" sz="2800">
                    <a:solidFill>
                      <a:schemeClr val="tx1"/>
                    </a:solidFill>
                    <a:ea typeface="宋体" charset="0"/>
                    <a:cs typeface="宋体" charset="0"/>
                  </a:rPr>
                  <a:t>巴</a:t>
                </a:r>
                <a:endParaRPr lang="zh-CN" altLang="en-US" sz="1800">
                  <a:solidFill>
                    <a:schemeClr val="folHlink"/>
                  </a:solidFill>
                  <a:latin typeface="Times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842886" name="Rectangle 134"/>
              <p:cNvSpPr>
                <a:spLocks noChangeArrowheads="1"/>
              </p:cNvSpPr>
              <p:nvPr/>
            </p:nvSpPr>
            <p:spPr bwMode="auto">
              <a:xfrm>
                <a:off x="1362" y="1706"/>
                <a:ext cx="1850" cy="2258"/>
              </a:xfrm>
              <a:prstGeom prst="rect">
                <a:avLst/>
              </a:prstGeom>
              <a:noFill/>
              <a:ln w="76200">
                <a:solidFill>
                  <a:srgbClr val="FF3300"/>
                </a:solidFill>
                <a:miter lim="800000"/>
                <a:headEnd/>
                <a:tailEnd/>
              </a:ln>
              <a:effectLst>
                <a:outerShdw blurRad="63500" dist="91980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887" name="Oval 135"/>
              <p:cNvSpPr>
                <a:spLocks noChangeArrowheads="1"/>
              </p:cNvSpPr>
              <p:nvPr/>
            </p:nvSpPr>
            <p:spPr bwMode="auto">
              <a:xfrm>
                <a:off x="1877" y="3356"/>
                <a:ext cx="587" cy="541"/>
              </a:xfrm>
              <a:prstGeom prst="ellipse">
                <a:avLst/>
              </a:prstGeom>
              <a:noFill/>
              <a:ln w="57150">
                <a:solidFill>
                  <a:srgbClr val="D83104"/>
                </a:solidFill>
                <a:round/>
                <a:headEnd/>
                <a:tailEnd/>
              </a:ln>
              <a:effectLst>
                <a:outerShdw blurRad="63500" dist="162639" dir="2319588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888" name="Rectangle 136"/>
              <p:cNvSpPr>
                <a:spLocks noChangeArrowheads="1"/>
              </p:cNvSpPr>
              <p:nvPr/>
            </p:nvSpPr>
            <p:spPr bwMode="auto">
              <a:xfrm>
                <a:off x="2212" y="3494"/>
                <a:ext cx="882" cy="32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61645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zh-CN" altLang="en-US" sz="2800">
                    <a:solidFill>
                      <a:srgbClr val="EEFF4B"/>
                    </a:solidFill>
                    <a:latin typeface="Times" charset="0"/>
                    <a:ea typeface="宋体" charset="0"/>
                    <a:cs typeface="宋体" charset="0"/>
                  </a:rPr>
                  <a:t>西奈山</a:t>
                </a:r>
              </a:p>
            </p:txBody>
          </p:sp>
        </p:grpSp>
        <p:sp>
          <p:nvSpPr>
            <p:cNvPr id="842889" name="Text Box 137"/>
            <p:cNvSpPr txBox="1">
              <a:spLocks noChangeArrowheads="1"/>
            </p:cNvSpPr>
            <p:nvPr/>
          </p:nvSpPr>
          <p:spPr bwMode="auto">
            <a:xfrm>
              <a:off x="1586" y="3612"/>
              <a:ext cx="34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>
                  <a:solidFill>
                    <a:schemeClr val="tx1"/>
                  </a:solidFill>
                  <a:latin typeface="Times" charset="0"/>
                  <a:ea typeface="宋体" charset="0"/>
                  <a:cs typeface="宋体" charset="0"/>
                </a:rPr>
                <a:t>红</a:t>
              </a:r>
            </a:p>
          </p:txBody>
        </p:sp>
      </p:grpSp>
      <p:grpSp>
        <p:nvGrpSpPr>
          <p:cNvPr id="81" name="Group 100"/>
          <p:cNvGrpSpPr>
            <a:grpSpLocks/>
          </p:cNvGrpSpPr>
          <p:nvPr/>
        </p:nvGrpSpPr>
        <p:grpSpPr bwMode="auto">
          <a:xfrm>
            <a:off x="5951538" y="3552825"/>
            <a:ext cx="1262062" cy="1347788"/>
            <a:chOff x="1084" y="711"/>
            <a:chExt cx="2950" cy="2769"/>
          </a:xfrm>
        </p:grpSpPr>
        <p:grpSp>
          <p:nvGrpSpPr>
            <p:cNvPr id="82" name="Group 101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88" name="Group 102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90" name="Freeform 103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1" name="Freeform 104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89" name="Picture 105"/>
              <p:cNvPicPr>
                <a:picLocks noChangeArrowheads="1"/>
              </p:cNvPicPr>
              <p:nvPr/>
            </p:nvPicPr>
            <p:blipFill>
              <a:blip r:embed="rId4" cstate="screen">
                <a:alphaModFix amt="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3" name="Freeform 106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Freeform 107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Freeform 108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Freeform 109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Freeform 110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2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2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42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42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42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42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276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ChangeArrowheads="1"/>
          </p:cNvSpPr>
          <p:nvPr/>
        </p:nvSpPr>
        <p:spPr bwMode="auto">
          <a:xfrm>
            <a:off x="4117975" y="2849563"/>
            <a:ext cx="995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27" name="Text Box 35"/>
          <p:cNvSpPr txBox="1">
            <a:spLocks noChangeArrowheads="1"/>
          </p:cNvSpPr>
          <p:nvPr/>
        </p:nvSpPr>
        <p:spPr bwMode="auto">
          <a:xfrm>
            <a:off x="1760538" y="25400"/>
            <a:ext cx="1993900" cy="3365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出</a:t>
            </a:r>
            <a:r>
              <a:rPr lang="zh-CN" altLang="en-US">
                <a:latin typeface="宋体" charset="0"/>
                <a:ea typeface="宋体" charset="0"/>
                <a:cs typeface="宋体" charset="0"/>
              </a:rPr>
              <a:t> </a:t>
            </a:r>
            <a:r>
              <a:rPr lang="en-US" altLang="zh-CN" sz="14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19:2</a:t>
            </a:r>
          </a:p>
        </p:txBody>
      </p:sp>
      <p:sp>
        <p:nvSpPr>
          <p:cNvPr id="315443" name="Text Box 51"/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0">
                <a:solidFill>
                  <a:srgbClr val="FFA27C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315447" name="Rectangle 55"/>
          <p:cNvSpPr>
            <a:spLocks noChangeArrowheads="1"/>
          </p:cNvSpPr>
          <p:nvPr/>
        </p:nvSpPr>
        <p:spPr bwMode="auto">
          <a:xfrm>
            <a:off x="8091488" y="652621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zh-CN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charset="0"/>
                <a:cs typeface="宋体" charset="0"/>
              </a:rPr>
              <a:t>08</a:t>
            </a:r>
          </a:p>
        </p:txBody>
      </p:sp>
      <p:pic>
        <p:nvPicPr>
          <p:cNvPr id="315454" name="Picture 62" descr="Elijah's Spring from above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338" y="708025"/>
            <a:ext cx="2803525" cy="2103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15456" name="Picture 64" descr="Sunrise from Jebel Musa3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225" y="3186113"/>
            <a:ext cx="3368675" cy="25273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15397" name="Rectangle 5"/>
          <p:cNvSpPr>
            <a:spLocks noChangeArrowheads="1"/>
          </p:cNvSpPr>
          <p:nvPr/>
        </p:nvSpPr>
        <p:spPr bwMode="auto">
          <a:xfrm>
            <a:off x="1184275" y="5321300"/>
            <a:ext cx="3617913" cy="9128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altLang="zh-CN" sz="3600">
                <a:solidFill>
                  <a:schemeClr val="tx2"/>
                </a:solidFill>
                <a:ea typeface="宋体" charset="0"/>
                <a:cs typeface="宋体" charset="0"/>
              </a:rPr>
              <a:t>西</a:t>
            </a:r>
            <a:r>
              <a:rPr lang="zh-CN" altLang="en-US" sz="3600">
                <a:solidFill>
                  <a:schemeClr val="tx2"/>
                </a:solidFill>
                <a:ea typeface="宋体" charset="0"/>
                <a:cs typeface="宋体" charset="0"/>
              </a:rPr>
              <a:t>奈山</a:t>
            </a:r>
          </a:p>
          <a:p>
            <a:pPr algn="ctr">
              <a:lnSpc>
                <a:spcPct val="50000"/>
              </a:lnSpc>
            </a:pPr>
            <a:r>
              <a:rPr lang="zh-CN" altLang="en-US" sz="3600">
                <a:solidFill>
                  <a:schemeClr val="tx2"/>
                </a:solidFill>
                <a:ea typeface="宋体" charset="0"/>
                <a:cs typeface="宋体" charset="0"/>
              </a:rPr>
              <a:t> </a:t>
            </a:r>
          </a:p>
          <a:p>
            <a:pPr algn="ctr">
              <a:lnSpc>
                <a:spcPct val="50000"/>
              </a:lnSpc>
            </a:pPr>
            <a:r>
              <a:rPr lang="zh-CN" altLang="en-US" sz="3600">
                <a:solidFill>
                  <a:schemeClr val="tx2"/>
                </a:solidFill>
                <a:ea typeface="宋体" charset="0"/>
                <a:cs typeface="宋体" charset="0"/>
              </a:rPr>
              <a:t>颁布律法的地方</a:t>
            </a:r>
          </a:p>
        </p:txBody>
      </p:sp>
      <p:pic>
        <p:nvPicPr>
          <p:cNvPr id="315459" name="Picture 67" descr="Jebel Musa Steps of Repentance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5563" y="265113"/>
            <a:ext cx="3667125" cy="27511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15493" name="Text Box 101"/>
          <p:cNvSpPr txBox="1">
            <a:spLocks noChangeArrowheads="1"/>
          </p:cNvSpPr>
          <p:nvPr/>
        </p:nvSpPr>
        <p:spPr bwMode="auto">
          <a:xfrm>
            <a:off x="7070725" y="6284913"/>
            <a:ext cx="1479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学生手册第</a:t>
            </a:r>
            <a:r>
              <a:rPr lang="en-US" altLang="zh-CN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26-29</a:t>
            </a:r>
            <a:r>
              <a:rPr lang="zh-CN" altLang="en-US" sz="1200">
                <a:solidFill>
                  <a:schemeClr val="tx1"/>
                </a:solidFill>
                <a:latin typeface="宋体" charset="0"/>
                <a:ea typeface="宋体" charset="0"/>
                <a:cs typeface="宋体" charset="0"/>
              </a:rPr>
              <a:t>页</a:t>
            </a:r>
          </a:p>
        </p:txBody>
      </p:sp>
      <p:pic>
        <p:nvPicPr>
          <p:cNvPr id="315510" name="Picture 118" descr="Elijah's Hollow from above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588" y="3430588"/>
            <a:ext cx="3609975" cy="27082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315458" name="Picture 66" descr="Sinai view2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513" y="1331913"/>
            <a:ext cx="3881437" cy="2911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grpSp>
        <p:nvGrpSpPr>
          <p:cNvPr id="315494" name="Group 102"/>
          <p:cNvGrpSpPr>
            <a:grpSpLocks/>
          </p:cNvGrpSpPr>
          <p:nvPr/>
        </p:nvGrpSpPr>
        <p:grpSpPr bwMode="auto">
          <a:xfrm>
            <a:off x="7948613" y="3429000"/>
            <a:ext cx="952500" cy="1330325"/>
            <a:chOff x="5007" y="2160"/>
            <a:chExt cx="600" cy="838"/>
          </a:xfrm>
        </p:grpSpPr>
        <p:grpSp>
          <p:nvGrpSpPr>
            <p:cNvPr id="315495" name="Group 103"/>
            <p:cNvGrpSpPr>
              <a:grpSpLocks/>
            </p:cNvGrpSpPr>
            <p:nvPr/>
          </p:nvGrpSpPr>
          <p:grpSpPr bwMode="auto">
            <a:xfrm>
              <a:off x="5007" y="2160"/>
              <a:ext cx="600" cy="838"/>
              <a:chOff x="5007" y="2160"/>
              <a:chExt cx="600" cy="838"/>
            </a:xfrm>
          </p:grpSpPr>
          <p:sp>
            <p:nvSpPr>
              <p:cNvPr id="315496" name="Rectangle 104"/>
              <p:cNvSpPr>
                <a:spLocks noChangeArrowheads="1"/>
              </p:cNvSpPr>
              <p:nvPr/>
            </p:nvSpPr>
            <p:spPr bwMode="auto">
              <a:xfrm>
                <a:off x="5151" y="2774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497" name="Rectangle 105"/>
              <p:cNvSpPr>
                <a:spLocks noChangeArrowheads="1"/>
              </p:cNvSpPr>
              <p:nvPr/>
            </p:nvSpPr>
            <p:spPr bwMode="auto">
              <a:xfrm>
                <a:off x="5116" y="2744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zh-CN" sz="8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40</a:t>
                </a:r>
              </a:p>
            </p:txBody>
          </p:sp>
          <p:sp>
            <p:nvSpPr>
              <p:cNvPr id="315498" name="AutoShape 106"/>
              <p:cNvSpPr>
                <a:spLocks noChangeArrowheads="1"/>
              </p:cNvSpPr>
              <p:nvPr/>
            </p:nvSpPr>
            <p:spPr bwMode="auto">
              <a:xfrm>
                <a:off x="5008" y="2178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499" name="Rectangle 107"/>
              <p:cNvSpPr>
                <a:spLocks noChangeArrowheads="1"/>
              </p:cNvSpPr>
              <p:nvPr/>
            </p:nvSpPr>
            <p:spPr bwMode="auto">
              <a:xfrm>
                <a:off x="5007" y="2278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500" name="AutoShape 108"/>
              <p:cNvSpPr>
                <a:spLocks noChangeArrowheads="1"/>
              </p:cNvSpPr>
              <p:nvPr/>
            </p:nvSpPr>
            <p:spPr bwMode="auto">
              <a:xfrm>
                <a:off x="5020" y="2196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501" name="Line 109"/>
              <p:cNvSpPr>
                <a:spLocks noChangeShapeType="1"/>
              </p:cNvSpPr>
              <p:nvPr/>
            </p:nvSpPr>
            <p:spPr bwMode="auto">
              <a:xfrm>
                <a:off x="5035" y="241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502" name="Line 110"/>
              <p:cNvSpPr>
                <a:spLocks noChangeShapeType="1"/>
              </p:cNvSpPr>
              <p:nvPr/>
            </p:nvSpPr>
            <p:spPr bwMode="auto">
              <a:xfrm>
                <a:off x="5035" y="253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503" name="Line 111"/>
              <p:cNvSpPr>
                <a:spLocks noChangeShapeType="1"/>
              </p:cNvSpPr>
              <p:nvPr/>
            </p:nvSpPr>
            <p:spPr bwMode="auto">
              <a:xfrm>
                <a:off x="5035" y="264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504" name="Line 112"/>
              <p:cNvSpPr>
                <a:spLocks noChangeShapeType="1"/>
              </p:cNvSpPr>
              <p:nvPr/>
            </p:nvSpPr>
            <p:spPr bwMode="auto">
              <a:xfrm>
                <a:off x="5035" y="275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505" name="Line 113"/>
              <p:cNvSpPr>
                <a:spLocks noChangeShapeType="1"/>
              </p:cNvSpPr>
              <p:nvPr/>
            </p:nvSpPr>
            <p:spPr bwMode="auto">
              <a:xfrm>
                <a:off x="5043" y="286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506" name="Rectangle 114"/>
              <p:cNvSpPr>
                <a:spLocks noChangeArrowheads="1"/>
              </p:cNvSpPr>
              <p:nvPr/>
            </p:nvSpPr>
            <p:spPr bwMode="auto">
              <a:xfrm>
                <a:off x="5044" y="2160"/>
                <a:ext cx="258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zh-CN" sz="9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摩</a:t>
                </a:r>
                <a:r>
                  <a:rPr lang="zh-CN" altLang="en-US" sz="900">
                    <a:solidFill>
                      <a:srgbClr val="000000"/>
                    </a:solidFill>
                    <a:latin typeface="Chicago" charset="0"/>
                    <a:ea typeface="宋体" charset="0"/>
                    <a:cs typeface="宋体" charset="0"/>
                  </a:rPr>
                  <a:t>西</a:t>
                </a:r>
                <a:endParaRPr lang="en-US" altLang="zh-CN" sz="900">
                  <a:solidFill>
                    <a:srgbClr val="000000"/>
                  </a:solidFill>
                  <a:latin typeface="Chicago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315507" name="Line 115"/>
              <p:cNvSpPr>
                <a:spLocks noChangeShapeType="1"/>
              </p:cNvSpPr>
              <p:nvPr/>
            </p:nvSpPr>
            <p:spPr bwMode="auto">
              <a:xfrm>
                <a:off x="5031" y="297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5508" name="Rectangle 116"/>
              <p:cNvSpPr>
                <a:spLocks noChangeArrowheads="1"/>
              </p:cNvSpPr>
              <p:nvPr/>
            </p:nvSpPr>
            <p:spPr bwMode="auto">
              <a:xfrm>
                <a:off x="5115" y="2296"/>
                <a:ext cx="330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zh-CN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出</a:t>
                </a:r>
                <a:r>
                  <a:rPr lang="zh-CN" altLang="en-US" sz="900">
                    <a:solidFill>
                      <a:srgbClr val="000000"/>
                    </a:solidFill>
                    <a:latin typeface="Helvetica" charset="0"/>
                    <a:ea typeface="宋体" charset="0"/>
                    <a:cs typeface="宋体" charset="0"/>
                  </a:rPr>
                  <a:t>埃及</a:t>
                </a:r>
                <a:endParaRPr lang="en-US" altLang="zh-CN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315509" name="Rectangle 117"/>
            <p:cNvSpPr>
              <a:spLocks noChangeArrowheads="1"/>
            </p:cNvSpPr>
            <p:nvPr/>
          </p:nvSpPr>
          <p:spPr bwMode="auto">
            <a:xfrm>
              <a:off x="5109" y="2411"/>
              <a:ext cx="33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zh-CN" altLang="en-US" sz="900">
                  <a:solidFill>
                    <a:srgbClr val="000000"/>
                  </a:solidFill>
                  <a:latin typeface="Helvetica" charset="0"/>
                  <a:ea typeface="宋体" charset="0"/>
                  <a:cs typeface="宋体" charset="0"/>
                </a:rPr>
                <a:t>西奈山</a:t>
              </a:r>
              <a:endParaRPr lang="en-US" altLang="zh-CN" sz="900">
                <a:solidFill>
                  <a:srgbClr val="000000"/>
                </a:solidFill>
                <a:latin typeface="Helvetica" charset="0"/>
                <a:ea typeface="宋体" charset="0"/>
                <a:cs typeface="宋体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5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5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5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5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5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54" grpId="0" animBg="1" autoUpdateAnimBg="0"/>
      <p:bldP spid="315456" grpId="0" animBg="1" autoUpdateAnimBg="0"/>
      <p:bldP spid="315459" grpId="0" animBg="1" autoUpdateAnimBg="0"/>
      <p:bldP spid="315510" grpId="0" animBg="1"/>
      <p:bldP spid="315458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Elijah's Spring from above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, tb n121701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121701 Nabatean Negev\sr\Machtesh Gadol looking southeast, tb n121701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Negev\sr\Machtesh Ramon from north2, df 111001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4 Judah\df\Wilderness of Judah\sr\Solomon's Pillars, df 101101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3 Judah\Machtesh Qatan\sr\Machtesh Qatan from east2, tb n112500 sr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view from Mount of Temptation, 80-06tb sr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icho area\Jericho area aerial from northwest, tb q010703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looking east with tell in foreground, 44-35tb sr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D:\0Images\0Adds 2002\02 Samaria\Jericho\sr\Jericho mudbrick collapse in front of revetment wall, 97k-22.jpg"/>
  <p:tag name="PHOTO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ericho\Jericho sr\Jericho Neolithic tower, 45-01tb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unrise from Jebel Musa3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Jebel Musa Steps of Repentance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Elijah's Hollow from above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, tb n062400 sr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Red Canyon\Red Canyon sr\Red Canyon6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r\Nahal Zin from above, tb n0624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SR Slides\Negev\Nahal Zin rugged mountains, 72-5tb.jpg"/>
</p:tagLst>
</file>

<file path=ppt/theme/theme1.xml><?xml version="1.0" encoding="utf-8"?>
<a:theme xmlns:a="http://schemas.openxmlformats.org/drawingml/2006/main" name="1_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1_untitled 3">
      <a:majorFont>
        <a:latin typeface="Times"/>
        <a:ea typeface="ＭＳ Ｐゴシック"/>
        <a:cs typeface="Arial"/>
      </a:majorFont>
      <a:minorFont>
        <a:latin typeface="Times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1_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宋体"/>
        <a:cs typeface="宋体"/>
      </a:majorFont>
      <a:minorFont>
        <a:latin typeface="Times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  <a:cs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  <a:cs typeface="MS PGothic" pitchFamily="34" charset="-128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9163</TotalTime>
  <Pages>52</Pages>
  <Words>2357</Words>
  <Application>Microsoft Macintosh PowerPoint</Application>
  <PresentationFormat>On-screen Show (4:3)</PresentationFormat>
  <Paragraphs>1098</Paragraphs>
  <Slides>53</Slides>
  <Notes>43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1_untitled 3</vt:lpstr>
      <vt:lpstr>1_untitled 1</vt:lpstr>
      <vt:lpstr>20_Default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圣经基本链接地址 BibleStudyDownloads.org</vt:lpstr>
    </vt:vector>
  </TitlesOfParts>
  <Company>n.a.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slide show seminar presentation</dc:subject>
  <dc:creator>John Fryman</dc:creator>
  <cp:keywords/>
  <dc:description/>
  <cp:lastModifiedBy>Rick Griffith</cp:lastModifiedBy>
  <cp:revision>211</cp:revision>
  <cp:lastPrinted>2003-05-21T18:09:48Z</cp:lastPrinted>
  <dcterms:created xsi:type="dcterms:W3CDTF">2003-07-10T16:24:15Z</dcterms:created>
  <dcterms:modified xsi:type="dcterms:W3CDTF">2016-11-17T15:07:28Z</dcterms:modified>
</cp:coreProperties>
</file>